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fntdata" ContentType="application/x-fontdata"/>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0160000" cy="9550400"/>
  <p:notesSz cx="6858000" cy="9144000"/>
  <p:embeddedFontLst>
    <p:embeddedFont>
      <p:font typeface="Century Gothic" panose="020B0502020202020204" pitchFamily="34"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BA21C0-8523-472D-8A70-79EC7EF1E427}" v="98" dt="2022-08-24T14:26:19.5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4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2.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3.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1.fntdata"/><Relationship Id="rId46" Type="http://schemas.microsoft.com/office/2016/11/relationships/changesInfo" Target="changesInfos/changesInfo1.xml"/><Relationship Id="rId20" Type="http://schemas.openxmlformats.org/officeDocument/2006/relationships/slide" Target="slides/slide17.xml"/><Relationship Id="rId41" Type="http://schemas.openxmlformats.org/officeDocument/2006/relationships/font" Target="fonts/font4.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33BA21C0-8523-472D-8A70-79EC7EF1E427}"/>
    <pc:docChg chg="custSel modSld">
      <pc:chgData name="Lindsay Karpenko" userId="4bc4bee5-c4bf-4ac4-8ccd-805be0ae23de" providerId="ADAL" clId="{33BA21C0-8523-472D-8A70-79EC7EF1E427}" dt="2022-09-01T15:18:19.368" v="1237" actId="948"/>
      <pc:docMkLst>
        <pc:docMk/>
      </pc:docMkLst>
      <pc:sldChg chg="modSp mod">
        <pc:chgData name="Lindsay Karpenko" userId="4bc4bee5-c4bf-4ac4-8ccd-805be0ae23de" providerId="ADAL" clId="{33BA21C0-8523-472D-8A70-79EC7EF1E427}" dt="2022-09-01T15:18:19.368" v="1237" actId="948"/>
        <pc:sldMkLst>
          <pc:docMk/>
          <pc:sldMk cId="495408294" sldId="256"/>
        </pc:sldMkLst>
        <pc:spChg chg="mod">
          <ac:chgData name="Lindsay Karpenko" userId="4bc4bee5-c4bf-4ac4-8ccd-805be0ae23de" providerId="ADAL" clId="{33BA21C0-8523-472D-8A70-79EC7EF1E427}" dt="2022-08-23T18:44:44.581" v="54" actId="20577"/>
          <ac:spMkLst>
            <pc:docMk/>
            <pc:sldMk cId="495408294" sldId="256"/>
            <ac:spMk id="2" creationId="{047B9CD7-D9B5-377C-7D85-B20C5E437746}"/>
          </ac:spMkLst>
        </pc:spChg>
        <pc:spChg chg="mod">
          <ac:chgData name="Lindsay Karpenko" userId="4bc4bee5-c4bf-4ac4-8ccd-805be0ae23de" providerId="ADAL" clId="{33BA21C0-8523-472D-8A70-79EC7EF1E427}" dt="2022-09-01T15:18:09.148" v="1235" actId="2710"/>
          <ac:spMkLst>
            <pc:docMk/>
            <pc:sldMk cId="495408294" sldId="256"/>
            <ac:spMk id="3" creationId="{F94A3D24-F10B-D964-C79C-7D8844EC0255}"/>
          </ac:spMkLst>
        </pc:spChg>
        <pc:spChg chg="mod">
          <ac:chgData name="Lindsay Karpenko" userId="4bc4bee5-c4bf-4ac4-8ccd-805be0ae23de" providerId="ADAL" clId="{33BA21C0-8523-472D-8A70-79EC7EF1E427}" dt="2022-09-01T15:18:14.755" v="1236" actId="948"/>
          <ac:spMkLst>
            <pc:docMk/>
            <pc:sldMk cId="495408294" sldId="256"/>
            <ac:spMk id="7" creationId="{855EE1A1-B82A-09BC-7F9E-F26B224DBB37}"/>
          </ac:spMkLst>
        </pc:spChg>
        <pc:spChg chg="mod">
          <ac:chgData name="Lindsay Karpenko" userId="4bc4bee5-c4bf-4ac4-8ccd-805be0ae23de" providerId="ADAL" clId="{33BA21C0-8523-472D-8A70-79EC7EF1E427}" dt="2022-09-01T15:18:19.368" v="1237" actId="948"/>
          <ac:spMkLst>
            <pc:docMk/>
            <pc:sldMk cId="495408294" sldId="256"/>
            <ac:spMk id="9" creationId="{E00F1D5C-7D5A-14FA-ABD2-4325A992C926}"/>
          </ac:spMkLst>
        </pc:spChg>
      </pc:sldChg>
      <pc:sldChg chg="addSp delSp modSp mod modAnim">
        <pc:chgData name="Lindsay Karpenko" userId="4bc4bee5-c4bf-4ac4-8ccd-805be0ae23de" providerId="ADAL" clId="{33BA21C0-8523-472D-8A70-79EC7EF1E427}" dt="2022-08-23T18:50:32.155" v="177"/>
        <pc:sldMkLst>
          <pc:docMk/>
          <pc:sldMk cId="4038042189" sldId="257"/>
        </pc:sldMkLst>
        <pc:spChg chg="mod">
          <ac:chgData name="Lindsay Karpenko" userId="4bc4bee5-c4bf-4ac4-8ccd-805be0ae23de" providerId="ADAL" clId="{33BA21C0-8523-472D-8A70-79EC7EF1E427}" dt="2022-08-23T18:49:25.701" v="115" actId="1035"/>
          <ac:spMkLst>
            <pc:docMk/>
            <pc:sldMk cId="4038042189" sldId="257"/>
            <ac:spMk id="3" creationId="{A40C3969-5700-9798-EFEC-4DBEFE7C23F0}"/>
          </ac:spMkLst>
        </pc:spChg>
        <pc:spChg chg="add mod">
          <ac:chgData name="Lindsay Karpenko" userId="4bc4bee5-c4bf-4ac4-8ccd-805be0ae23de" providerId="ADAL" clId="{33BA21C0-8523-472D-8A70-79EC7EF1E427}" dt="2022-08-23T18:50:19.827" v="175" actId="1035"/>
          <ac:spMkLst>
            <pc:docMk/>
            <pc:sldMk cId="4038042189" sldId="257"/>
            <ac:spMk id="5" creationId="{A7E1ACAA-E965-A46D-1781-1927E218318F}"/>
          </ac:spMkLst>
        </pc:spChg>
        <pc:spChg chg="del">
          <ac:chgData name="Lindsay Karpenko" userId="4bc4bee5-c4bf-4ac4-8ccd-805be0ae23de" providerId="ADAL" clId="{33BA21C0-8523-472D-8A70-79EC7EF1E427}" dt="2022-08-23T18:46:30.495" v="57" actId="478"/>
          <ac:spMkLst>
            <pc:docMk/>
            <pc:sldMk cId="4038042189" sldId="257"/>
            <ac:spMk id="7" creationId="{CB589D36-4D3F-1C0B-0E5B-8ED86F3E1F76}"/>
          </ac:spMkLst>
        </pc:spChg>
        <pc:spChg chg="add mod">
          <ac:chgData name="Lindsay Karpenko" userId="4bc4bee5-c4bf-4ac4-8ccd-805be0ae23de" providerId="ADAL" clId="{33BA21C0-8523-472D-8A70-79EC7EF1E427}" dt="2022-08-23T18:50:12.533" v="154" actId="20577"/>
          <ac:spMkLst>
            <pc:docMk/>
            <pc:sldMk cId="4038042189" sldId="257"/>
            <ac:spMk id="15" creationId="{ADDA8E72-FAF2-EA1E-36A9-9C24E59F5BD0}"/>
          </ac:spMkLst>
        </pc:spChg>
        <pc:grpChg chg="del">
          <ac:chgData name="Lindsay Karpenko" userId="4bc4bee5-c4bf-4ac4-8ccd-805be0ae23de" providerId="ADAL" clId="{33BA21C0-8523-472D-8A70-79EC7EF1E427}" dt="2022-08-23T18:49:02.223" v="105" actId="478"/>
          <ac:grpSpMkLst>
            <pc:docMk/>
            <pc:sldMk cId="4038042189" sldId="257"/>
            <ac:grpSpMk id="11" creationId="{DCEF2964-3E2C-BCAC-7893-2851A5872197}"/>
          </ac:grpSpMkLst>
        </pc:grpChg>
        <pc:grpChg chg="del">
          <ac:chgData name="Lindsay Karpenko" userId="4bc4bee5-c4bf-4ac4-8ccd-805be0ae23de" providerId="ADAL" clId="{33BA21C0-8523-472D-8A70-79EC7EF1E427}" dt="2022-08-23T18:49:11.572" v="107" actId="478"/>
          <ac:grpSpMkLst>
            <pc:docMk/>
            <pc:sldMk cId="4038042189" sldId="257"/>
            <ac:grpSpMk id="14" creationId="{A73A2FE7-6996-F94D-04B3-5EFDFB8F4A3A}"/>
          </ac:grpSpMkLst>
        </pc:grpChg>
        <pc:cxnChg chg="add mod">
          <ac:chgData name="Lindsay Karpenko" userId="4bc4bee5-c4bf-4ac4-8ccd-805be0ae23de" providerId="ADAL" clId="{33BA21C0-8523-472D-8A70-79EC7EF1E427}" dt="2022-08-23T18:49:28.140" v="122" actId="1035"/>
          <ac:cxnSpMkLst>
            <pc:docMk/>
            <pc:sldMk cId="4038042189" sldId="257"/>
            <ac:cxnSpMk id="17" creationId="{FE2527FC-D752-C96B-A920-A7B4423438C3}"/>
          </ac:cxnSpMkLst>
        </pc:cxnChg>
        <pc:cxnChg chg="add mod">
          <ac:chgData name="Lindsay Karpenko" userId="4bc4bee5-c4bf-4ac4-8ccd-805be0ae23de" providerId="ADAL" clId="{33BA21C0-8523-472D-8A70-79EC7EF1E427}" dt="2022-08-23T18:50:17.659" v="165" actId="1035"/>
          <ac:cxnSpMkLst>
            <pc:docMk/>
            <pc:sldMk cId="4038042189" sldId="257"/>
            <ac:cxnSpMk id="18" creationId="{84C22C1C-DBA0-CC1F-84AE-D0394C0A955C}"/>
          </ac:cxnSpMkLst>
        </pc:cxnChg>
      </pc:sldChg>
      <pc:sldChg chg="addSp delSp modSp mod modAnim">
        <pc:chgData name="Lindsay Karpenko" userId="4bc4bee5-c4bf-4ac4-8ccd-805be0ae23de" providerId="ADAL" clId="{33BA21C0-8523-472D-8A70-79EC7EF1E427}" dt="2022-08-23T18:54:42.678" v="225"/>
        <pc:sldMkLst>
          <pc:docMk/>
          <pc:sldMk cId="3737277073" sldId="258"/>
        </pc:sldMkLst>
        <pc:spChg chg="mod">
          <ac:chgData name="Lindsay Karpenko" userId="4bc4bee5-c4bf-4ac4-8ccd-805be0ae23de" providerId="ADAL" clId="{33BA21C0-8523-472D-8A70-79EC7EF1E427}" dt="2022-08-23T18:51:44.428" v="216" actId="948"/>
          <ac:spMkLst>
            <pc:docMk/>
            <pc:sldMk cId="3737277073" sldId="258"/>
            <ac:spMk id="3" creationId="{67FA5ACD-70A6-91FF-C538-C88D1BFAAA3F}"/>
          </ac:spMkLst>
        </pc:spChg>
        <pc:spChg chg="del">
          <ac:chgData name="Lindsay Karpenko" userId="4bc4bee5-c4bf-4ac4-8ccd-805be0ae23de" providerId="ADAL" clId="{33BA21C0-8523-472D-8A70-79EC7EF1E427}" dt="2022-08-23T18:50:50.963" v="178" actId="478"/>
          <ac:spMkLst>
            <pc:docMk/>
            <pc:sldMk cId="3737277073" sldId="258"/>
            <ac:spMk id="7" creationId="{3158D46D-9382-6CAA-6D31-1DE7A195C71F}"/>
          </ac:spMkLst>
        </pc:spChg>
        <pc:spChg chg="mod">
          <ac:chgData name="Lindsay Karpenko" userId="4bc4bee5-c4bf-4ac4-8ccd-805be0ae23de" providerId="ADAL" clId="{33BA21C0-8523-472D-8A70-79EC7EF1E427}" dt="2022-08-23T18:53:05.380" v="224" actId="1035"/>
          <ac:spMkLst>
            <pc:docMk/>
            <pc:sldMk cId="3737277073" sldId="258"/>
            <ac:spMk id="9" creationId="{F6774D50-DD66-C8BB-61F6-9082F04599D5}"/>
          </ac:spMkLst>
        </pc:spChg>
        <pc:grpChg chg="del">
          <ac:chgData name="Lindsay Karpenko" userId="4bc4bee5-c4bf-4ac4-8ccd-805be0ae23de" providerId="ADAL" clId="{33BA21C0-8523-472D-8A70-79EC7EF1E427}" dt="2022-08-23T18:52:31.780" v="217" actId="478"/>
          <ac:grpSpMkLst>
            <pc:docMk/>
            <pc:sldMk cId="3737277073" sldId="258"/>
            <ac:grpSpMk id="12" creationId="{C69DA5C2-0063-0617-6B2B-998F44C74AC2}"/>
          </ac:grpSpMkLst>
        </pc:grpChg>
        <pc:cxnChg chg="add del">
          <ac:chgData name="Lindsay Karpenko" userId="4bc4bee5-c4bf-4ac4-8ccd-805be0ae23de" providerId="ADAL" clId="{33BA21C0-8523-472D-8A70-79EC7EF1E427}" dt="2022-08-23T18:52:43.133" v="219" actId="478"/>
          <ac:cxnSpMkLst>
            <pc:docMk/>
            <pc:sldMk cId="3737277073" sldId="258"/>
            <ac:cxnSpMk id="13" creationId="{789B336D-23D0-520D-47A2-5088C8D93020}"/>
          </ac:cxnSpMkLst>
        </pc:cxnChg>
        <pc:cxnChg chg="add">
          <ac:chgData name="Lindsay Karpenko" userId="4bc4bee5-c4bf-4ac4-8ccd-805be0ae23de" providerId="ADAL" clId="{33BA21C0-8523-472D-8A70-79EC7EF1E427}" dt="2022-08-23T18:52:50.622" v="220" actId="11529"/>
          <ac:cxnSpMkLst>
            <pc:docMk/>
            <pc:sldMk cId="3737277073" sldId="258"/>
            <ac:cxnSpMk id="15" creationId="{99758B00-5853-F2FF-9875-18AD09120828}"/>
          </ac:cxnSpMkLst>
        </pc:cxnChg>
      </pc:sldChg>
      <pc:sldChg chg="addSp delSp modSp mod modAnim">
        <pc:chgData name="Lindsay Karpenko" userId="4bc4bee5-c4bf-4ac4-8ccd-805be0ae23de" providerId="ADAL" clId="{33BA21C0-8523-472D-8A70-79EC7EF1E427}" dt="2022-08-23T18:59:02.626" v="302"/>
        <pc:sldMkLst>
          <pc:docMk/>
          <pc:sldMk cId="2949376714" sldId="259"/>
        </pc:sldMkLst>
        <pc:spChg chg="mod">
          <ac:chgData name="Lindsay Karpenko" userId="4bc4bee5-c4bf-4ac4-8ccd-805be0ae23de" providerId="ADAL" clId="{33BA21C0-8523-472D-8A70-79EC7EF1E427}" dt="2022-08-23T18:57:43.956" v="249" actId="948"/>
          <ac:spMkLst>
            <pc:docMk/>
            <pc:sldMk cId="2949376714" sldId="259"/>
            <ac:spMk id="4" creationId="{17BC12BE-C9F9-A85B-6626-1ED46CF31B2B}"/>
          </ac:spMkLst>
        </pc:spChg>
        <pc:spChg chg="add mod">
          <ac:chgData name="Lindsay Karpenko" userId="4bc4bee5-c4bf-4ac4-8ccd-805be0ae23de" providerId="ADAL" clId="{33BA21C0-8523-472D-8A70-79EC7EF1E427}" dt="2022-08-23T18:58:50.187" v="296" actId="1036"/>
          <ac:spMkLst>
            <pc:docMk/>
            <pc:sldMk cId="2949376714" sldId="259"/>
            <ac:spMk id="14" creationId="{8B9164A5-85A1-20A4-A519-BE2148951518}"/>
          </ac:spMkLst>
        </pc:spChg>
        <pc:spChg chg="add mod">
          <ac:chgData name="Lindsay Karpenko" userId="4bc4bee5-c4bf-4ac4-8ccd-805be0ae23de" providerId="ADAL" clId="{33BA21C0-8523-472D-8A70-79EC7EF1E427}" dt="2022-08-23T18:58:37.499" v="263" actId="1035"/>
          <ac:spMkLst>
            <pc:docMk/>
            <pc:sldMk cId="2949376714" sldId="259"/>
            <ac:spMk id="15" creationId="{C2274EA1-A66E-F653-AFC6-6EAD6CD73C6A}"/>
          </ac:spMkLst>
        </pc:spChg>
        <pc:spChg chg="add mod">
          <ac:chgData name="Lindsay Karpenko" userId="4bc4bee5-c4bf-4ac4-8ccd-805be0ae23de" providerId="ADAL" clId="{33BA21C0-8523-472D-8A70-79EC7EF1E427}" dt="2022-08-23T18:58:45.587" v="289" actId="1035"/>
          <ac:spMkLst>
            <pc:docMk/>
            <pc:sldMk cId="2949376714" sldId="259"/>
            <ac:spMk id="16" creationId="{FE0B0F73-C8D8-CA6B-A529-1DE9FF91C2C2}"/>
          </ac:spMkLst>
        </pc:spChg>
        <pc:grpChg chg="del">
          <ac:chgData name="Lindsay Karpenko" userId="4bc4bee5-c4bf-4ac4-8ccd-805be0ae23de" providerId="ADAL" clId="{33BA21C0-8523-472D-8A70-79EC7EF1E427}" dt="2022-08-23T18:58:06.508" v="252" actId="478"/>
          <ac:grpSpMkLst>
            <pc:docMk/>
            <pc:sldMk cId="2949376714" sldId="259"/>
            <ac:grpSpMk id="7" creationId="{392F1DE6-DE3A-E2CC-1AC2-86FBBF2A74DC}"/>
          </ac:grpSpMkLst>
        </pc:grpChg>
        <pc:grpChg chg="del">
          <ac:chgData name="Lindsay Karpenko" userId="4bc4bee5-c4bf-4ac4-8ccd-805be0ae23de" providerId="ADAL" clId="{33BA21C0-8523-472D-8A70-79EC7EF1E427}" dt="2022-08-23T18:58:05.828" v="251" actId="478"/>
          <ac:grpSpMkLst>
            <pc:docMk/>
            <pc:sldMk cId="2949376714" sldId="259"/>
            <ac:grpSpMk id="10" creationId="{32E69FC1-05E0-83A0-8C03-8DFEB71E3A3D}"/>
          </ac:grpSpMkLst>
        </pc:grpChg>
        <pc:grpChg chg="del">
          <ac:chgData name="Lindsay Karpenko" userId="4bc4bee5-c4bf-4ac4-8ccd-805be0ae23de" providerId="ADAL" clId="{33BA21C0-8523-472D-8A70-79EC7EF1E427}" dt="2022-08-23T18:58:05.099" v="250" actId="478"/>
          <ac:grpSpMkLst>
            <pc:docMk/>
            <pc:sldMk cId="2949376714" sldId="259"/>
            <ac:grpSpMk id="13" creationId="{332019F6-C326-E91C-7FE5-2BB4863F180B}"/>
          </ac:grpSpMkLst>
        </pc:grpChg>
        <pc:cxnChg chg="add mod">
          <ac:chgData name="Lindsay Karpenko" userId="4bc4bee5-c4bf-4ac4-8ccd-805be0ae23de" providerId="ADAL" clId="{33BA21C0-8523-472D-8A70-79EC7EF1E427}" dt="2022-08-23T18:58:51.250" v="299" actId="1036"/>
          <ac:cxnSpMkLst>
            <pc:docMk/>
            <pc:sldMk cId="2949376714" sldId="259"/>
            <ac:cxnSpMk id="18" creationId="{64394ED5-85DC-349D-0C16-11412EB9B158}"/>
          </ac:cxnSpMkLst>
        </pc:cxnChg>
        <pc:cxnChg chg="add mod">
          <ac:chgData name="Lindsay Karpenko" userId="4bc4bee5-c4bf-4ac4-8ccd-805be0ae23de" providerId="ADAL" clId="{33BA21C0-8523-472D-8A70-79EC7EF1E427}" dt="2022-08-23T18:58:21.583" v="256" actId="14100"/>
          <ac:cxnSpMkLst>
            <pc:docMk/>
            <pc:sldMk cId="2949376714" sldId="259"/>
            <ac:cxnSpMk id="19" creationId="{23E085CE-7A87-9FB2-605D-CF384BEC8202}"/>
          </ac:cxnSpMkLst>
        </pc:cxnChg>
        <pc:cxnChg chg="add mod">
          <ac:chgData name="Lindsay Karpenko" userId="4bc4bee5-c4bf-4ac4-8ccd-805be0ae23de" providerId="ADAL" clId="{33BA21C0-8523-472D-8A70-79EC7EF1E427}" dt="2022-08-23T18:58:25.579" v="258" actId="1076"/>
          <ac:cxnSpMkLst>
            <pc:docMk/>
            <pc:sldMk cId="2949376714" sldId="259"/>
            <ac:cxnSpMk id="21" creationId="{FD3321D7-B29D-93CB-9C0B-7919886EC6B0}"/>
          </ac:cxnSpMkLst>
        </pc:cxnChg>
      </pc:sldChg>
      <pc:sldChg chg="addSp delSp modSp mod modAnim">
        <pc:chgData name="Lindsay Karpenko" userId="4bc4bee5-c4bf-4ac4-8ccd-805be0ae23de" providerId="ADAL" clId="{33BA21C0-8523-472D-8A70-79EC7EF1E427}" dt="2022-08-23T19:27:35.059" v="344"/>
        <pc:sldMkLst>
          <pc:docMk/>
          <pc:sldMk cId="211178191" sldId="260"/>
        </pc:sldMkLst>
        <pc:spChg chg="mod">
          <ac:chgData name="Lindsay Karpenko" userId="4bc4bee5-c4bf-4ac4-8ccd-805be0ae23de" providerId="ADAL" clId="{33BA21C0-8523-472D-8A70-79EC7EF1E427}" dt="2022-08-23T19:26:56.171" v="332" actId="20577"/>
          <ac:spMkLst>
            <pc:docMk/>
            <pc:sldMk cId="211178191" sldId="260"/>
            <ac:spMk id="4" creationId="{8790B699-E019-9120-7070-28A37E50C26E}"/>
          </ac:spMkLst>
        </pc:spChg>
        <pc:spChg chg="add mod">
          <ac:chgData name="Lindsay Karpenko" userId="4bc4bee5-c4bf-4ac4-8ccd-805be0ae23de" providerId="ADAL" clId="{33BA21C0-8523-472D-8A70-79EC7EF1E427}" dt="2022-08-23T19:25:13.019" v="307" actId="255"/>
          <ac:spMkLst>
            <pc:docMk/>
            <pc:sldMk cId="211178191" sldId="260"/>
            <ac:spMk id="11" creationId="{7C1439AE-A499-39A9-F711-D578836D6021}"/>
          </ac:spMkLst>
        </pc:spChg>
        <pc:spChg chg="add mod">
          <ac:chgData name="Lindsay Karpenko" userId="4bc4bee5-c4bf-4ac4-8ccd-805be0ae23de" providerId="ADAL" clId="{33BA21C0-8523-472D-8A70-79EC7EF1E427}" dt="2022-08-23T19:27:23.264" v="342" actId="1037"/>
          <ac:spMkLst>
            <pc:docMk/>
            <pc:sldMk cId="211178191" sldId="260"/>
            <ac:spMk id="12" creationId="{840EECF7-A480-EC3F-ADAE-C716C394EEAE}"/>
          </ac:spMkLst>
        </pc:spChg>
        <pc:grpChg chg="del">
          <ac:chgData name="Lindsay Karpenko" userId="4bc4bee5-c4bf-4ac4-8ccd-805be0ae23de" providerId="ADAL" clId="{33BA21C0-8523-472D-8A70-79EC7EF1E427}" dt="2022-08-23T19:27:01.738" v="333" actId="478"/>
          <ac:grpSpMkLst>
            <pc:docMk/>
            <pc:sldMk cId="211178191" sldId="260"/>
            <ac:grpSpMk id="7" creationId="{4B1DB82E-21D7-E65A-7A67-D669327B4A0C}"/>
          </ac:grpSpMkLst>
        </pc:grpChg>
        <pc:grpChg chg="del">
          <ac:chgData name="Lindsay Karpenko" userId="4bc4bee5-c4bf-4ac4-8ccd-805be0ae23de" providerId="ADAL" clId="{33BA21C0-8523-472D-8A70-79EC7EF1E427}" dt="2022-08-23T19:27:11.841" v="335" actId="478"/>
          <ac:grpSpMkLst>
            <pc:docMk/>
            <pc:sldMk cId="211178191" sldId="260"/>
            <ac:grpSpMk id="10" creationId="{48281A7C-5182-63EB-991D-88AD0C1C2155}"/>
          </ac:grpSpMkLst>
        </pc:grpChg>
        <pc:cxnChg chg="add">
          <ac:chgData name="Lindsay Karpenko" userId="4bc4bee5-c4bf-4ac4-8ccd-805be0ae23de" providerId="ADAL" clId="{33BA21C0-8523-472D-8A70-79EC7EF1E427}" dt="2022-08-23T19:27:10.274" v="334" actId="11529"/>
          <ac:cxnSpMkLst>
            <pc:docMk/>
            <pc:sldMk cId="211178191" sldId="260"/>
            <ac:cxnSpMk id="14" creationId="{ACE7A29D-A6C6-B964-8B42-FD64085DAB29}"/>
          </ac:cxnSpMkLst>
        </pc:cxnChg>
        <pc:cxnChg chg="add mod">
          <ac:chgData name="Lindsay Karpenko" userId="4bc4bee5-c4bf-4ac4-8ccd-805be0ae23de" providerId="ADAL" clId="{33BA21C0-8523-472D-8A70-79EC7EF1E427}" dt="2022-08-23T19:27:18.417" v="337" actId="1076"/>
          <ac:cxnSpMkLst>
            <pc:docMk/>
            <pc:sldMk cId="211178191" sldId="260"/>
            <ac:cxnSpMk id="15" creationId="{4AA227DD-A121-EF42-7590-6D266C372557}"/>
          </ac:cxnSpMkLst>
        </pc:cxnChg>
      </pc:sldChg>
      <pc:sldChg chg="addSp delSp modSp mod modAnim">
        <pc:chgData name="Lindsay Karpenko" userId="4bc4bee5-c4bf-4ac4-8ccd-805be0ae23de" providerId="ADAL" clId="{33BA21C0-8523-472D-8A70-79EC7EF1E427}" dt="2022-08-23T19:28:21.491" v="362"/>
        <pc:sldMkLst>
          <pc:docMk/>
          <pc:sldMk cId="1098966973" sldId="261"/>
        </pc:sldMkLst>
        <pc:spChg chg="mod">
          <ac:chgData name="Lindsay Karpenko" userId="4bc4bee5-c4bf-4ac4-8ccd-805be0ae23de" providerId="ADAL" clId="{33BA21C0-8523-472D-8A70-79EC7EF1E427}" dt="2022-08-23T19:28:04.353" v="348" actId="948"/>
          <ac:spMkLst>
            <pc:docMk/>
            <pc:sldMk cId="1098966973" sldId="261"/>
            <ac:spMk id="8" creationId="{DF3D5800-4520-3C42-F2F5-58574064AE75}"/>
          </ac:spMkLst>
        </pc:spChg>
        <pc:grpChg chg="del">
          <ac:chgData name="Lindsay Karpenko" userId="4bc4bee5-c4bf-4ac4-8ccd-805be0ae23de" providerId="ADAL" clId="{33BA21C0-8523-472D-8A70-79EC7EF1E427}" dt="2022-08-23T19:28:13.512" v="350" actId="478"/>
          <ac:grpSpMkLst>
            <pc:docMk/>
            <pc:sldMk cId="1098966973" sldId="261"/>
            <ac:grpSpMk id="7" creationId="{C4D48A0D-7A9E-C389-4CA5-424DB4843DD4}"/>
          </ac:grpSpMkLst>
        </pc:grpChg>
        <pc:cxnChg chg="add mod">
          <ac:chgData name="Lindsay Karpenko" userId="4bc4bee5-c4bf-4ac4-8ccd-805be0ae23de" providerId="ADAL" clId="{33BA21C0-8523-472D-8A70-79EC7EF1E427}" dt="2022-08-23T19:28:16.121" v="361" actId="1036"/>
          <ac:cxnSpMkLst>
            <pc:docMk/>
            <pc:sldMk cId="1098966973" sldId="261"/>
            <ac:cxnSpMk id="10" creationId="{1309FCE0-08D5-180F-5891-343B18C0702A}"/>
          </ac:cxnSpMkLst>
        </pc:cxnChg>
      </pc:sldChg>
      <pc:sldChg chg="addSp delSp modSp mod modAnim">
        <pc:chgData name="Lindsay Karpenko" userId="4bc4bee5-c4bf-4ac4-8ccd-805be0ae23de" providerId="ADAL" clId="{33BA21C0-8523-472D-8A70-79EC7EF1E427}" dt="2022-08-23T19:29:05.653" v="367"/>
        <pc:sldMkLst>
          <pc:docMk/>
          <pc:sldMk cId="560067047" sldId="262"/>
        </pc:sldMkLst>
        <pc:spChg chg="mod">
          <ac:chgData name="Lindsay Karpenko" userId="4bc4bee5-c4bf-4ac4-8ccd-805be0ae23de" providerId="ADAL" clId="{33BA21C0-8523-472D-8A70-79EC7EF1E427}" dt="2022-08-23T19:28:50.514" v="364" actId="20577"/>
          <ac:spMkLst>
            <pc:docMk/>
            <pc:sldMk cId="560067047" sldId="262"/>
            <ac:spMk id="8" creationId="{CA4F122B-D768-A656-8CD0-7902FA8C3AD7}"/>
          </ac:spMkLst>
        </pc:spChg>
        <pc:grpChg chg="del">
          <ac:chgData name="Lindsay Karpenko" userId="4bc4bee5-c4bf-4ac4-8ccd-805be0ae23de" providerId="ADAL" clId="{33BA21C0-8523-472D-8A70-79EC7EF1E427}" dt="2022-08-23T19:28:53.299" v="365" actId="478"/>
          <ac:grpSpMkLst>
            <pc:docMk/>
            <pc:sldMk cId="560067047" sldId="262"/>
            <ac:grpSpMk id="7" creationId="{3AD098AC-9286-6746-9F12-4C5026214504}"/>
          </ac:grpSpMkLst>
        </pc:grpChg>
        <pc:cxnChg chg="add">
          <ac:chgData name="Lindsay Karpenko" userId="4bc4bee5-c4bf-4ac4-8ccd-805be0ae23de" providerId="ADAL" clId="{33BA21C0-8523-472D-8A70-79EC7EF1E427}" dt="2022-08-23T19:29:00.057" v="366" actId="11529"/>
          <ac:cxnSpMkLst>
            <pc:docMk/>
            <pc:sldMk cId="560067047" sldId="262"/>
            <ac:cxnSpMk id="10" creationId="{1F7A569B-5CD9-1CE6-31D6-C37377C4094E}"/>
          </ac:cxnSpMkLst>
        </pc:cxnChg>
      </pc:sldChg>
      <pc:sldChg chg="addSp delSp modSp mod modAnim">
        <pc:chgData name="Lindsay Karpenko" userId="4bc4bee5-c4bf-4ac4-8ccd-805be0ae23de" providerId="ADAL" clId="{33BA21C0-8523-472D-8A70-79EC7EF1E427}" dt="2022-08-23T19:31:36.940" v="420"/>
        <pc:sldMkLst>
          <pc:docMk/>
          <pc:sldMk cId="1092986269" sldId="263"/>
        </pc:sldMkLst>
        <pc:spChg chg="mod">
          <ac:chgData name="Lindsay Karpenko" userId="4bc4bee5-c4bf-4ac4-8ccd-805be0ae23de" providerId="ADAL" clId="{33BA21C0-8523-472D-8A70-79EC7EF1E427}" dt="2022-08-23T19:30:30.658" v="387" actId="948"/>
          <ac:spMkLst>
            <pc:docMk/>
            <pc:sldMk cId="1092986269" sldId="263"/>
            <ac:spMk id="4" creationId="{D738AC24-E8C2-7C5E-6270-84B767937FA9}"/>
          </ac:spMkLst>
        </pc:spChg>
        <pc:spChg chg="add mod">
          <ac:chgData name="Lindsay Karpenko" userId="4bc4bee5-c4bf-4ac4-8ccd-805be0ae23de" providerId="ADAL" clId="{33BA21C0-8523-472D-8A70-79EC7EF1E427}" dt="2022-08-23T19:30:58.328" v="397" actId="1036"/>
          <ac:spMkLst>
            <pc:docMk/>
            <pc:sldMk cId="1092986269" sldId="263"/>
            <ac:spMk id="14" creationId="{EF8D77B5-45D3-5BB7-8BC2-27296364076F}"/>
          </ac:spMkLst>
        </pc:spChg>
        <pc:spChg chg="add mod">
          <ac:chgData name="Lindsay Karpenko" userId="4bc4bee5-c4bf-4ac4-8ccd-805be0ae23de" providerId="ADAL" clId="{33BA21C0-8523-472D-8A70-79EC7EF1E427}" dt="2022-08-23T19:31:33.297" v="418" actId="1036"/>
          <ac:spMkLst>
            <pc:docMk/>
            <pc:sldMk cId="1092986269" sldId="263"/>
            <ac:spMk id="16" creationId="{E418312C-74B6-32FB-46A1-80FE350953CE}"/>
          </ac:spMkLst>
        </pc:spChg>
        <pc:spChg chg="add mod">
          <ac:chgData name="Lindsay Karpenko" userId="4bc4bee5-c4bf-4ac4-8ccd-805be0ae23de" providerId="ADAL" clId="{33BA21C0-8523-472D-8A70-79EC7EF1E427}" dt="2022-08-23T19:31:18.512" v="413" actId="1035"/>
          <ac:spMkLst>
            <pc:docMk/>
            <pc:sldMk cId="1092986269" sldId="263"/>
            <ac:spMk id="17" creationId="{2DAFD35C-469B-D8D7-C85B-6BAF2B1078FF}"/>
          </ac:spMkLst>
        </pc:spChg>
        <pc:grpChg chg="del">
          <ac:chgData name="Lindsay Karpenko" userId="4bc4bee5-c4bf-4ac4-8ccd-805be0ae23de" providerId="ADAL" clId="{33BA21C0-8523-472D-8A70-79EC7EF1E427}" dt="2022-08-23T19:31:19.864" v="414" actId="478"/>
          <ac:grpSpMkLst>
            <pc:docMk/>
            <pc:sldMk cId="1092986269" sldId="263"/>
            <ac:grpSpMk id="7" creationId="{6AB0B640-B412-9CBA-14CA-62E7E9664FCE}"/>
          </ac:grpSpMkLst>
        </pc:grpChg>
        <pc:grpChg chg="del">
          <ac:chgData name="Lindsay Karpenko" userId="4bc4bee5-c4bf-4ac4-8ccd-805be0ae23de" providerId="ADAL" clId="{33BA21C0-8523-472D-8A70-79EC7EF1E427}" dt="2022-08-23T19:31:11.248" v="406" actId="478"/>
          <ac:grpSpMkLst>
            <pc:docMk/>
            <pc:sldMk cId="1092986269" sldId="263"/>
            <ac:grpSpMk id="10" creationId="{0596187B-BDB6-B810-785E-F6B09EF13EF6}"/>
          </ac:grpSpMkLst>
        </pc:grpChg>
        <pc:grpChg chg="del">
          <ac:chgData name="Lindsay Karpenko" userId="4bc4bee5-c4bf-4ac4-8ccd-805be0ae23de" providerId="ADAL" clId="{33BA21C0-8523-472D-8A70-79EC7EF1E427}" dt="2022-08-23T19:30:59.424" v="398" actId="478"/>
          <ac:grpSpMkLst>
            <pc:docMk/>
            <pc:sldMk cId="1092986269" sldId="263"/>
            <ac:grpSpMk id="13" creationId="{EEF37E69-CB1D-70E2-F0A9-0CB86DB54BE3}"/>
          </ac:grpSpMkLst>
        </pc:grpChg>
        <pc:cxnChg chg="add">
          <ac:chgData name="Lindsay Karpenko" userId="4bc4bee5-c4bf-4ac4-8ccd-805be0ae23de" providerId="ADAL" clId="{33BA21C0-8523-472D-8A70-79EC7EF1E427}" dt="2022-08-23T19:31:05.865" v="399" actId="11529"/>
          <ac:cxnSpMkLst>
            <pc:docMk/>
            <pc:sldMk cId="1092986269" sldId="263"/>
            <ac:cxnSpMk id="19" creationId="{88119868-C62F-09C7-29C3-24FCB5604F44}"/>
          </ac:cxnSpMkLst>
        </pc:cxnChg>
        <pc:cxnChg chg="add mod">
          <ac:chgData name="Lindsay Karpenko" userId="4bc4bee5-c4bf-4ac4-8ccd-805be0ae23de" providerId="ADAL" clId="{33BA21C0-8523-472D-8A70-79EC7EF1E427}" dt="2022-08-23T19:31:16.056" v="408" actId="1076"/>
          <ac:cxnSpMkLst>
            <pc:docMk/>
            <pc:sldMk cId="1092986269" sldId="263"/>
            <ac:cxnSpMk id="20" creationId="{13750B2F-E7BD-BC74-5C0D-62AF6E0FC93D}"/>
          </ac:cxnSpMkLst>
        </pc:cxnChg>
        <pc:cxnChg chg="add mod">
          <ac:chgData name="Lindsay Karpenko" userId="4bc4bee5-c4bf-4ac4-8ccd-805be0ae23de" providerId="ADAL" clId="{33BA21C0-8523-472D-8A70-79EC7EF1E427}" dt="2022-08-23T19:31:25.193" v="416" actId="1076"/>
          <ac:cxnSpMkLst>
            <pc:docMk/>
            <pc:sldMk cId="1092986269" sldId="263"/>
            <ac:cxnSpMk id="21" creationId="{E7BAB498-6030-2D90-1001-DE6B940846CA}"/>
          </ac:cxnSpMkLst>
        </pc:cxnChg>
      </pc:sldChg>
      <pc:sldChg chg="addSp delSp modSp mod modAnim">
        <pc:chgData name="Lindsay Karpenko" userId="4bc4bee5-c4bf-4ac4-8ccd-805be0ae23de" providerId="ADAL" clId="{33BA21C0-8523-472D-8A70-79EC7EF1E427}" dt="2022-08-23T19:35:11.239" v="483"/>
        <pc:sldMkLst>
          <pc:docMk/>
          <pc:sldMk cId="2563629074" sldId="264"/>
        </pc:sldMkLst>
        <pc:spChg chg="mod">
          <ac:chgData name="Lindsay Karpenko" userId="4bc4bee5-c4bf-4ac4-8ccd-805be0ae23de" providerId="ADAL" clId="{33BA21C0-8523-472D-8A70-79EC7EF1E427}" dt="2022-08-23T19:34:56.760" v="479" actId="948"/>
          <ac:spMkLst>
            <pc:docMk/>
            <pc:sldMk cId="2563629074" sldId="264"/>
            <ac:spMk id="5" creationId="{5533F79E-55FB-5176-C59A-7007A0E6DD50}"/>
          </ac:spMkLst>
        </pc:spChg>
        <pc:spChg chg="add mod">
          <ac:chgData name="Lindsay Karpenko" userId="4bc4bee5-c4bf-4ac4-8ccd-805be0ae23de" providerId="ADAL" clId="{33BA21C0-8523-472D-8A70-79EC7EF1E427}" dt="2022-08-23T19:34:29.907" v="478" actId="1035"/>
          <ac:spMkLst>
            <pc:docMk/>
            <pc:sldMk cId="2563629074" sldId="264"/>
            <ac:spMk id="12" creationId="{11450EB5-EE12-98FB-D12B-E7029BF4D076}"/>
          </ac:spMkLst>
        </pc:spChg>
        <pc:spChg chg="add mod">
          <ac:chgData name="Lindsay Karpenko" userId="4bc4bee5-c4bf-4ac4-8ccd-805be0ae23de" providerId="ADAL" clId="{33BA21C0-8523-472D-8A70-79EC7EF1E427}" dt="2022-08-23T19:34:22.504" v="457" actId="1035"/>
          <ac:spMkLst>
            <pc:docMk/>
            <pc:sldMk cId="2563629074" sldId="264"/>
            <ac:spMk id="15" creationId="{1101091E-11A2-BC86-AD96-AB35C453D1AA}"/>
          </ac:spMkLst>
        </pc:spChg>
        <pc:grpChg chg="del">
          <ac:chgData name="Lindsay Karpenko" userId="4bc4bee5-c4bf-4ac4-8ccd-805be0ae23de" providerId="ADAL" clId="{33BA21C0-8523-472D-8A70-79EC7EF1E427}" dt="2022-08-23T19:33:58.864" v="440" actId="478"/>
          <ac:grpSpMkLst>
            <pc:docMk/>
            <pc:sldMk cId="2563629074" sldId="264"/>
            <ac:grpSpMk id="8" creationId="{74DDB18B-649B-6054-E3B2-500735781020}"/>
          </ac:grpSpMkLst>
        </pc:grpChg>
        <pc:grpChg chg="del">
          <ac:chgData name="Lindsay Karpenko" userId="4bc4bee5-c4bf-4ac4-8ccd-805be0ae23de" providerId="ADAL" clId="{33BA21C0-8523-472D-8A70-79EC7EF1E427}" dt="2022-08-23T19:32:53.560" v="426" actId="478"/>
          <ac:grpSpMkLst>
            <pc:docMk/>
            <pc:sldMk cId="2563629074" sldId="264"/>
            <ac:grpSpMk id="11" creationId="{5BE45910-57F9-97D0-E6B4-18BC86B4941E}"/>
          </ac:grpSpMkLst>
        </pc:grpChg>
        <pc:cxnChg chg="add mod">
          <ac:chgData name="Lindsay Karpenko" userId="4bc4bee5-c4bf-4ac4-8ccd-805be0ae23de" providerId="ADAL" clId="{33BA21C0-8523-472D-8A70-79EC7EF1E427}" dt="2022-08-23T19:34:25.659" v="467" actId="1035"/>
          <ac:cxnSpMkLst>
            <pc:docMk/>
            <pc:sldMk cId="2563629074" sldId="264"/>
            <ac:cxnSpMk id="14" creationId="{D79EC7FC-CBE4-55ED-FF9C-79729942D208}"/>
          </ac:cxnSpMkLst>
        </pc:cxnChg>
        <pc:cxnChg chg="add mod">
          <ac:chgData name="Lindsay Karpenko" userId="4bc4bee5-c4bf-4ac4-8ccd-805be0ae23de" providerId="ADAL" clId="{33BA21C0-8523-472D-8A70-79EC7EF1E427}" dt="2022-08-23T19:34:18.112" v="448" actId="1035"/>
          <ac:cxnSpMkLst>
            <pc:docMk/>
            <pc:sldMk cId="2563629074" sldId="264"/>
            <ac:cxnSpMk id="16" creationId="{B24A086D-6461-1850-7C09-4CB8ABD035EF}"/>
          </ac:cxnSpMkLst>
        </pc:cxnChg>
      </pc:sldChg>
      <pc:sldChg chg="addSp delSp modSp mod modAnim">
        <pc:chgData name="Lindsay Karpenko" userId="4bc4bee5-c4bf-4ac4-8ccd-805be0ae23de" providerId="ADAL" clId="{33BA21C0-8523-472D-8A70-79EC7EF1E427}" dt="2022-08-23T19:42:29.149" v="509"/>
        <pc:sldMkLst>
          <pc:docMk/>
          <pc:sldMk cId="2547845810" sldId="265"/>
        </pc:sldMkLst>
        <pc:spChg chg="mod">
          <ac:chgData name="Lindsay Karpenko" userId="4bc4bee5-c4bf-4ac4-8ccd-805be0ae23de" providerId="ADAL" clId="{33BA21C0-8523-472D-8A70-79EC7EF1E427}" dt="2022-08-23T19:38:42.746" v="500" actId="948"/>
          <ac:spMkLst>
            <pc:docMk/>
            <pc:sldMk cId="2547845810" sldId="265"/>
            <ac:spMk id="4" creationId="{31AAE623-D465-6660-66F0-B12B7673DB23}"/>
          </ac:spMkLst>
        </pc:spChg>
        <pc:spChg chg="add mod">
          <ac:chgData name="Lindsay Karpenko" userId="4bc4bee5-c4bf-4ac4-8ccd-805be0ae23de" providerId="ADAL" clId="{33BA21C0-8523-472D-8A70-79EC7EF1E427}" dt="2022-08-23T19:38:55.760" v="507" actId="1035"/>
          <ac:spMkLst>
            <pc:docMk/>
            <pc:sldMk cId="2547845810" sldId="265"/>
            <ac:spMk id="11" creationId="{A6C0936B-4222-B68A-6D2B-0A20845CC8BE}"/>
          </ac:spMkLst>
        </pc:spChg>
        <pc:spChg chg="add mod">
          <ac:chgData name="Lindsay Karpenko" userId="4bc4bee5-c4bf-4ac4-8ccd-805be0ae23de" providerId="ADAL" clId="{33BA21C0-8523-472D-8A70-79EC7EF1E427}" dt="2022-08-23T19:38:15.049" v="494" actId="255"/>
          <ac:spMkLst>
            <pc:docMk/>
            <pc:sldMk cId="2547845810" sldId="265"/>
            <ac:spMk id="12" creationId="{55CE3909-ED2B-8A01-62E6-7D52A128BAED}"/>
          </ac:spMkLst>
        </pc:spChg>
        <pc:grpChg chg="del">
          <ac:chgData name="Lindsay Karpenko" userId="4bc4bee5-c4bf-4ac4-8ccd-805be0ae23de" providerId="ADAL" clId="{33BA21C0-8523-472D-8A70-79EC7EF1E427}" dt="2022-08-23T19:38:27.655" v="497" actId="478"/>
          <ac:grpSpMkLst>
            <pc:docMk/>
            <pc:sldMk cId="2547845810" sldId="265"/>
            <ac:grpSpMk id="7" creationId="{58FE3FF1-09B9-CF15-8C1F-27F789809EC8}"/>
          </ac:grpSpMkLst>
        </pc:grpChg>
        <pc:grpChg chg="del">
          <ac:chgData name="Lindsay Karpenko" userId="4bc4bee5-c4bf-4ac4-8ccd-805be0ae23de" providerId="ADAL" clId="{33BA21C0-8523-472D-8A70-79EC7EF1E427}" dt="2022-08-23T19:38:17.624" v="495" actId="478"/>
          <ac:grpSpMkLst>
            <pc:docMk/>
            <pc:sldMk cId="2547845810" sldId="265"/>
            <ac:grpSpMk id="10" creationId="{E63B6719-6A95-466E-0342-CC21B6322E98}"/>
          </ac:grpSpMkLst>
        </pc:grpChg>
        <pc:cxnChg chg="add">
          <ac:chgData name="Lindsay Karpenko" userId="4bc4bee5-c4bf-4ac4-8ccd-805be0ae23de" providerId="ADAL" clId="{33BA21C0-8523-472D-8A70-79EC7EF1E427}" dt="2022-08-23T19:38:26.114" v="496" actId="11529"/>
          <ac:cxnSpMkLst>
            <pc:docMk/>
            <pc:sldMk cId="2547845810" sldId="265"/>
            <ac:cxnSpMk id="14" creationId="{C995F733-8B12-5BC2-7417-767E9E620246}"/>
          </ac:cxnSpMkLst>
        </pc:cxnChg>
        <pc:cxnChg chg="add mod">
          <ac:chgData name="Lindsay Karpenko" userId="4bc4bee5-c4bf-4ac4-8ccd-805be0ae23de" providerId="ADAL" clId="{33BA21C0-8523-472D-8A70-79EC7EF1E427}" dt="2022-08-23T19:38:32.209" v="499" actId="1076"/>
          <ac:cxnSpMkLst>
            <pc:docMk/>
            <pc:sldMk cId="2547845810" sldId="265"/>
            <ac:cxnSpMk id="15" creationId="{87789C5D-8EE4-10BA-1017-CC0AB7EEB0EC}"/>
          </ac:cxnSpMkLst>
        </pc:cxnChg>
      </pc:sldChg>
      <pc:sldChg chg="addSp delSp modSp mod modAnim">
        <pc:chgData name="Lindsay Karpenko" userId="4bc4bee5-c4bf-4ac4-8ccd-805be0ae23de" providerId="ADAL" clId="{33BA21C0-8523-472D-8A70-79EC7EF1E427}" dt="2022-08-23T20:25:17.160" v="570"/>
        <pc:sldMkLst>
          <pc:docMk/>
          <pc:sldMk cId="3548914938" sldId="266"/>
        </pc:sldMkLst>
        <pc:spChg chg="mod">
          <ac:chgData name="Lindsay Karpenko" userId="4bc4bee5-c4bf-4ac4-8ccd-805be0ae23de" providerId="ADAL" clId="{33BA21C0-8523-472D-8A70-79EC7EF1E427}" dt="2022-08-23T20:11:56.238" v="529" actId="948"/>
          <ac:spMkLst>
            <pc:docMk/>
            <pc:sldMk cId="3548914938" sldId="266"/>
            <ac:spMk id="3" creationId="{FAD91A5E-CC4F-E047-B1FE-00981294A401}"/>
          </ac:spMkLst>
        </pc:spChg>
        <pc:spChg chg="add mod">
          <ac:chgData name="Lindsay Karpenko" userId="4bc4bee5-c4bf-4ac4-8ccd-805be0ae23de" providerId="ADAL" clId="{33BA21C0-8523-472D-8A70-79EC7EF1E427}" dt="2022-08-23T20:25:16.821" v="569" actId="1035"/>
          <ac:spMkLst>
            <pc:docMk/>
            <pc:sldMk cId="3548914938" sldId="266"/>
            <ac:spMk id="14" creationId="{DB5765CB-F3AE-B7F4-166B-55FE5E0F022E}"/>
          </ac:spMkLst>
        </pc:spChg>
        <pc:spChg chg="add mod">
          <ac:chgData name="Lindsay Karpenko" userId="4bc4bee5-c4bf-4ac4-8ccd-805be0ae23de" providerId="ADAL" clId="{33BA21C0-8523-472D-8A70-79EC7EF1E427}" dt="2022-08-23T20:25:12.459" v="563" actId="1036"/>
          <ac:spMkLst>
            <pc:docMk/>
            <pc:sldMk cId="3548914938" sldId="266"/>
            <ac:spMk id="15" creationId="{88D6C762-E22D-BF8F-48AB-88117ABA17DB}"/>
          </ac:spMkLst>
        </pc:spChg>
        <pc:spChg chg="add mod">
          <ac:chgData name="Lindsay Karpenko" userId="4bc4bee5-c4bf-4ac4-8ccd-805be0ae23de" providerId="ADAL" clId="{33BA21C0-8523-472D-8A70-79EC7EF1E427}" dt="2022-08-23T20:19:12.797" v="545" actId="1037"/>
          <ac:spMkLst>
            <pc:docMk/>
            <pc:sldMk cId="3548914938" sldId="266"/>
            <ac:spMk id="16" creationId="{879668CB-3A65-F021-01FA-EE0AB7003D7D}"/>
          </ac:spMkLst>
        </pc:spChg>
        <pc:grpChg chg="del">
          <ac:chgData name="Lindsay Karpenko" userId="4bc4bee5-c4bf-4ac4-8ccd-805be0ae23de" providerId="ADAL" clId="{33BA21C0-8523-472D-8A70-79EC7EF1E427}" dt="2022-08-23T20:12:41.229" v="535" actId="478"/>
          <ac:grpSpMkLst>
            <pc:docMk/>
            <pc:sldMk cId="3548914938" sldId="266"/>
            <ac:grpSpMk id="6" creationId="{F6EAC0C6-0037-BCED-9C62-45EE86079B7B}"/>
          </ac:grpSpMkLst>
        </pc:grpChg>
        <pc:grpChg chg="del">
          <ac:chgData name="Lindsay Karpenko" userId="4bc4bee5-c4bf-4ac4-8ccd-805be0ae23de" providerId="ADAL" clId="{33BA21C0-8523-472D-8A70-79EC7EF1E427}" dt="2022-08-23T20:12:45.285" v="537" actId="478"/>
          <ac:grpSpMkLst>
            <pc:docMk/>
            <pc:sldMk cId="3548914938" sldId="266"/>
            <ac:grpSpMk id="10" creationId="{476BEA5F-D1A6-7E89-6389-57E9B82DA000}"/>
          </ac:grpSpMkLst>
        </pc:grpChg>
        <pc:grpChg chg="del">
          <ac:chgData name="Lindsay Karpenko" userId="4bc4bee5-c4bf-4ac4-8ccd-805be0ae23de" providerId="ADAL" clId="{33BA21C0-8523-472D-8A70-79EC7EF1E427}" dt="2022-08-23T20:12:43.094" v="536" actId="478"/>
          <ac:grpSpMkLst>
            <pc:docMk/>
            <pc:sldMk cId="3548914938" sldId="266"/>
            <ac:grpSpMk id="13" creationId="{9DE47D46-34ED-5323-4CF5-AC2F2F165625}"/>
          </ac:grpSpMkLst>
        </pc:grpChg>
        <pc:cxnChg chg="add del">
          <ac:chgData name="Lindsay Karpenko" userId="4bc4bee5-c4bf-4ac4-8ccd-805be0ae23de" providerId="ADAL" clId="{33BA21C0-8523-472D-8A70-79EC7EF1E427}" dt="2022-08-23T20:12:39.342" v="534" actId="478"/>
          <ac:cxnSpMkLst>
            <pc:docMk/>
            <pc:sldMk cId="3548914938" sldId="266"/>
            <ac:cxnSpMk id="18" creationId="{C55C3E44-EF12-E77E-8CEE-AC67C80FE143}"/>
          </ac:cxnSpMkLst>
        </pc:cxnChg>
        <pc:cxnChg chg="add">
          <ac:chgData name="Lindsay Karpenko" userId="4bc4bee5-c4bf-4ac4-8ccd-805be0ae23de" providerId="ADAL" clId="{33BA21C0-8523-472D-8A70-79EC7EF1E427}" dt="2022-08-23T20:24:45.807" v="554" actId="11529"/>
          <ac:cxnSpMkLst>
            <pc:docMk/>
            <pc:sldMk cId="3548914938" sldId="266"/>
            <ac:cxnSpMk id="20" creationId="{360E63A8-64DF-582A-7A66-75E85DC2B8FC}"/>
          </ac:cxnSpMkLst>
        </pc:cxnChg>
        <pc:cxnChg chg="add mod">
          <ac:chgData name="Lindsay Karpenko" userId="4bc4bee5-c4bf-4ac4-8ccd-805be0ae23de" providerId="ADAL" clId="{33BA21C0-8523-472D-8A70-79EC7EF1E427}" dt="2022-08-23T20:24:50.980" v="556" actId="1076"/>
          <ac:cxnSpMkLst>
            <pc:docMk/>
            <pc:sldMk cId="3548914938" sldId="266"/>
            <ac:cxnSpMk id="21" creationId="{61B465B9-D8D0-F742-547B-C701DFCBCDCC}"/>
          </ac:cxnSpMkLst>
        </pc:cxnChg>
        <pc:cxnChg chg="add mod">
          <ac:chgData name="Lindsay Karpenko" userId="4bc4bee5-c4bf-4ac4-8ccd-805be0ae23de" providerId="ADAL" clId="{33BA21C0-8523-472D-8A70-79EC7EF1E427}" dt="2022-08-23T20:24:58.884" v="558" actId="1076"/>
          <ac:cxnSpMkLst>
            <pc:docMk/>
            <pc:sldMk cId="3548914938" sldId="266"/>
            <ac:cxnSpMk id="22" creationId="{B69F52ED-CD00-1493-96F9-F0DDDA7F7B01}"/>
          </ac:cxnSpMkLst>
        </pc:cxnChg>
      </pc:sldChg>
      <pc:sldChg chg="addSp delSp modSp mod modAnim">
        <pc:chgData name="Lindsay Karpenko" userId="4bc4bee5-c4bf-4ac4-8ccd-805be0ae23de" providerId="ADAL" clId="{33BA21C0-8523-472D-8A70-79EC7EF1E427}" dt="2022-08-23T20:27:19.426" v="629" actId="11529"/>
        <pc:sldMkLst>
          <pc:docMk/>
          <pc:sldMk cId="1060999371" sldId="267"/>
        </pc:sldMkLst>
        <pc:spChg chg="mod">
          <ac:chgData name="Lindsay Karpenko" userId="4bc4bee5-c4bf-4ac4-8ccd-805be0ae23de" providerId="ADAL" clId="{33BA21C0-8523-472D-8A70-79EC7EF1E427}" dt="2022-08-23T20:27:01.445" v="626" actId="20577"/>
          <ac:spMkLst>
            <pc:docMk/>
            <pc:sldMk cId="1060999371" sldId="267"/>
            <ac:spMk id="3" creationId="{7370CBC9-2975-2FD8-92CE-DA7A20E8F218}"/>
          </ac:spMkLst>
        </pc:spChg>
        <pc:spChg chg="mod">
          <ac:chgData name="Lindsay Karpenko" userId="4bc4bee5-c4bf-4ac4-8ccd-805be0ae23de" providerId="ADAL" clId="{33BA21C0-8523-472D-8A70-79EC7EF1E427}" dt="2022-08-23T20:26:30.949" v="582" actId="1038"/>
          <ac:spMkLst>
            <pc:docMk/>
            <pc:sldMk cId="1060999371" sldId="267"/>
            <ac:spMk id="29" creationId="{17A1F0D4-2670-5BC8-4B82-A18999490DAD}"/>
          </ac:spMkLst>
        </pc:spChg>
        <pc:spChg chg="mod">
          <ac:chgData name="Lindsay Karpenko" userId="4bc4bee5-c4bf-4ac4-8ccd-805be0ae23de" providerId="ADAL" clId="{33BA21C0-8523-472D-8A70-79EC7EF1E427}" dt="2022-08-23T20:26:33.101" v="586" actId="1038"/>
          <ac:spMkLst>
            <pc:docMk/>
            <pc:sldMk cId="1060999371" sldId="267"/>
            <ac:spMk id="30" creationId="{836F4FBF-F2A0-B857-CD37-21E80F1291AC}"/>
          </ac:spMkLst>
        </pc:spChg>
        <pc:spChg chg="mod">
          <ac:chgData name="Lindsay Karpenko" userId="4bc4bee5-c4bf-4ac4-8ccd-805be0ae23de" providerId="ADAL" clId="{33BA21C0-8523-472D-8A70-79EC7EF1E427}" dt="2022-08-23T20:26:34.912" v="590" actId="1038"/>
          <ac:spMkLst>
            <pc:docMk/>
            <pc:sldMk cId="1060999371" sldId="267"/>
            <ac:spMk id="31" creationId="{D46593E6-8227-07FB-BE40-B19972670F13}"/>
          </ac:spMkLst>
        </pc:spChg>
        <pc:spChg chg="mod">
          <ac:chgData name="Lindsay Karpenko" userId="4bc4bee5-c4bf-4ac4-8ccd-805be0ae23de" providerId="ADAL" clId="{33BA21C0-8523-472D-8A70-79EC7EF1E427}" dt="2022-08-23T20:26:36.549" v="594" actId="1038"/>
          <ac:spMkLst>
            <pc:docMk/>
            <pc:sldMk cId="1060999371" sldId="267"/>
            <ac:spMk id="32" creationId="{5D02551A-845F-6B61-DF73-41CF177BAB13}"/>
          </ac:spMkLst>
        </pc:spChg>
        <pc:spChg chg="mod">
          <ac:chgData name="Lindsay Karpenko" userId="4bc4bee5-c4bf-4ac4-8ccd-805be0ae23de" providerId="ADAL" clId="{33BA21C0-8523-472D-8A70-79EC7EF1E427}" dt="2022-08-23T20:26:38.302" v="598" actId="1038"/>
          <ac:spMkLst>
            <pc:docMk/>
            <pc:sldMk cId="1060999371" sldId="267"/>
            <ac:spMk id="33" creationId="{78E3536B-E358-FE0B-6597-B3FBDA2C277F}"/>
          </ac:spMkLst>
        </pc:spChg>
        <pc:spChg chg="mod">
          <ac:chgData name="Lindsay Karpenko" userId="4bc4bee5-c4bf-4ac4-8ccd-805be0ae23de" providerId="ADAL" clId="{33BA21C0-8523-472D-8A70-79EC7EF1E427}" dt="2022-08-23T20:26:41.878" v="603" actId="1038"/>
          <ac:spMkLst>
            <pc:docMk/>
            <pc:sldMk cId="1060999371" sldId="267"/>
            <ac:spMk id="37" creationId="{7AB1BF8C-8EBB-DA4F-0885-6F97EE98259E}"/>
          </ac:spMkLst>
        </pc:spChg>
        <pc:spChg chg="mod">
          <ac:chgData name="Lindsay Karpenko" userId="4bc4bee5-c4bf-4ac4-8ccd-805be0ae23de" providerId="ADAL" clId="{33BA21C0-8523-472D-8A70-79EC7EF1E427}" dt="2022-08-23T20:26:44.038" v="608" actId="1038"/>
          <ac:spMkLst>
            <pc:docMk/>
            <pc:sldMk cId="1060999371" sldId="267"/>
            <ac:spMk id="38" creationId="{1DAB273D-CB58-E65C-AC24-898F17E2147E}"/>
          </ac:spMkLst>
        </pc:spChg>
        <pc:spChg chg="mod">
          <ac:chgData name="Lindsay Karpenko" userId="4bc4bee5-c4bf-4ac4-8ccd-805be0ae23de" providerId="ADAL" clId="{33BA21C0-8523-472D-8A70-79EC7EF1E427}" dt="2022-08-23T20:26:46.125" v="613" actId="1038"/>
          <ac:spMkLst>
            <pc:docMk/>
            <pc:sldMk cId="1060999371" sldId="267"/>
            <ac:spMk id="39" creationId="{10E79449-89EF-5FB4-F68D-2264AA277F5A}"/>
          </ac:spMkLst>
        </pc:spChg>
        <pc:spChg chg="mod">
          <ac:chgData name="Lindsay Karpenko" userId="4bc4bee5-c4bf-4ac4-8ccd-805be0ae23de" providerId="ADAL" clId="{33BA21C0-8523-472D-8A70-79EC7EF1E427}" dt="2022-08-23T20:26:48.173" v="618" actId="1038"/>
          <ac:spMkLst>
            <pc:docMk/>
            <pc:sldMk cId="1060999371" sldId="267"/>
            <ac:spMk id="40" creationId="{0CC171A9-9024-88E1-254F-CE6F49FB15B7}"/>
          </ac:spMkLst>
        </pc:spChg>
        <pc:grpChg chg="del">
          <ac:chgData name="Lindsay Karpenko" userId="4bc4bee5-c4bf-4ac4-8ccd-805be0ae23de" providerId="ADAL" clId="{33BA21C0-8523-472D-8A70-79EC7EF1E427}" dt="2022-08-23T20:27:12.725" v="628" actId="478"/>
          <ac:grpSpMkLst>
            <pc:docMk/>
            <pc:sldMk cId="1060999371" sldId="267"/>
            <ac:grpSpMk id="7" creationId="{19843F5F-C64D-C76C-20B4-05235C9D9141}"/>
          </ac:grpSpMkLst>
        </pc:grpChg>
        <pc:grpChg chg="mod">
          <ac:chgData name="Lindsay Karpenko" userId="4bc4bee5-c4bf-4ac4-8ccd-805be0ae23de" providerId="ADAL" clId="{33BA21C0-8523-472D-8A70-79EC7EF1E427}" dt="2022-08-23T20:26:28.477" v="578" actId="1035"/>
          <ac:grpSpMkLst>
            <pc:docMk/>
            <pc:sldMk cId="1060999371" sldId="267"/>
            <ac:grpSpMk id="35" creationId="{E98DEF5D-01B2-92E0-C33A-EEE190C67C02}"/>
          </ac:grpSpMkLst>
        </pc:grpChg>
        <pc:cxnChg chg="add">
          <ac:chgData name="Lindsay Karpenko" userId="4bc4bee5-c4bf-4ac4-8ccd-805be0ae23de" providerId="ADAL" clId="{33BA21C0-8523-472D-8A70-79EC7EF1E427}" dt="2022-08-23T20:27:19.426" v="629" actId="11529"/>
          <ac:cxnSpMkLst>
            <pc:docMk/>
            <pc:sldMk cId="1060999371" sldId="267"/>
            <ac:cxnSpMk id="51" creationId="{3B65FB3A-4F50-5537-B039-38BFEC8BFFD1}"/>
          </ac:cxnSpMkLst>
        </pc:cxnChg>
      </pc:sldChg>
      <pc:sldChg chg="addSp delSp modSp mod modAnim">
        <pc:chgData name="Lindsay Karpenko" userId="4bc4bee5-c4bf-4ac4-8ccd-805be0ae23de" providerId="ADAL" clId="{33BA21C0-8523-472D-8A70-79EC7EF1E427}" dt="2022-08-23T20:29:13.356" v="655" actId="1035"/>
        <pc:sldMkLst>
          <pc:docMk/>
          <pc:sldMk cId="3306679647" sldId="268"/>
        </pc:sldMkLst>
        <pc:spChg chg="mod">
          <ac:chgData name="Lindsay Karpenko" userId="4bc4bee5-c4bf-4ac4-8ccd-805be0ae23de" providerId="ADAL" clId="{33BA21C0-8523-472D-8A70-79EC7EF1E427}" dt="2022-08-23T20:28:41.463" v="633" actId="1038"/>
          <ac:spMkLst>
            <pc:docMk/>
            <pc:sldMk cId="3306679647" sldId="268"/>
            <ac:spMk id="30" creationId="{4EDAA849-E52E-FFEA-75C8-7022BEBE4798}"/>
          </ac:spMkLst>
        </pc:spChg>
        <pc:spChg chg="mod">
          <ac:chgData name="Lindsay Karpenko" userId="4bc4bee5-c4bf-4ac4-8ccd-805be0ae23de" providerId="ADAL" clId="{33BA21C0-8523-472D-8A70-79EC7EF1E427}" dt="2022-08-23T20:28:41.463" v="633" actId="1038"/>
          <ac:spMkLst>
            <pc:docMk/>
            <pc:sldMk cId="3306679647" sldId="268"/>
            <ac:spMk id="31" creationId="{7184E116-44E9-87C5-8698-7760BAAAA91C}"/>
          </ac:spMkLst>
        </pc:spChg>
        <pc:spChg chg="mod">
          <ac:chgData name="Lindsay Karpenko" userId="4bc4bee5-c4bf-4ac4-8ccd-805be0ae23de" providerId="ADAL" clId="{33BA21C0-8523-472D-8A70-79EC7EF1E427}" dt="2022-08-23T20:28:41.463" v="633" actId="1038"/>
          <ac:spMkLst>
            <pc:docMk/>
            <pc:sldMk cId="3306679647" sldId="268"/>
            <ac:spMk id="32" creationId="{334981F9-92FB-A7AF-5839-756733B849B2}"/>
          </ac:spMkLst>
        </pc:spChg>
        <pc:spChg chg="mod">
          <ac:chgData name="Lindsay Karpenko" userId="4bc4bee5-c4bf-4ac4-8ccd-805be0ae23de" providerId="ADAL" clId="{33BA21C0-8523-472D-8A70-79EC7EF1E427}" dt="2022-08-23T20:28:41.463" v="633" actId="1038"/>
          <ac:spMkLst>
            <pc:docMk/>
            <pc:sldMk cId="3306679647" sldId="268"/>
            <ac:spMk id="33" creationId="{5C0D90DE-BBB4-B17D-407F-AE6D61F8AB2B}"/>
          </ac:spMkLst>
        </pc:spChg>
        <pc:spChg chg="mod">
          <ac:chgData name="Lindsay Karpenko" userId="4bc4bee5-c4bf-4ac4-8ccd-805be0ae23de" providerId="ADAL" clId="{33BA21C0-8523-472D-8A70-79EC7EF1E427}" dt="2022-08-23T20:28:41.463" v="633" actId="1038"/>
          <ac:spMkLst>
            <pc:docMk/>
            <pc:sldMk cId="3306679647" sldId="268"/>
            <ac:spMk id="34" creationId="{FFA5DF3A-C2D9-E07E-403F-689AB12B5258}"/>
          </ac:spMkLst>
        </pc:spChg>
        <pc:spChg chg="mod">
          <ac:chgData name="Lindsay Karpenko" userId="4bc4bee5-c4bf-4ac4-8ccd-805be0ae23de" providerId="ADAL" clId="{33BA21C0-8523-472D-8A70-79EC7EF1E427}" dt="2022-08-23T20:28:50.008" v="639" actId="1038"/>
          <ac:spMkLst>
            <pc:docMk/>
            <pc:sldMk cId="3306679647" sldId="268"/>
            <ac:spMk id="44" creationId="{44A49BE0-749F-7B46-5910-055938955A8F}"/>
          </ac:spMkLst>
        </pc:spChg>
        <pc:spChg chg="mod">
          <ac:chgData name="Lindsay Karpenko" userId="4bc4bee5-c4bf-4ac4-8ccd-805be0ae23de" providerId="ADAL" clId="{33BA21C0-8523-472D-8A70-79EC7EF1E427}" dt="2022-08-23T20:28:50.008" v="639" actId="1038"/>
          <ac:spMkLst>
            <pc:docMk/>
            <pc:sldMk cId="3306679647" sldId="268"/>
            <ac:spMk id="45" creationId="{AF9947B6-1F3E-F05E-48B2-7A20A49C8F27}"/>
          </ac:spMkLst>
        </pc:spChg>
        <pc:spChg chg="mod">
          <ac:chgData name="Lindsay Karpenko" userId="4bc4bee5-c4bf-4ac4-8ccd-805be0ae23de" providerId="ADAL" clId="{33BA21C0-8523-472D-8A70-79EC7EF1E427}" dt="2022-08-23T20:28:50.008" v="639" actId="1038"/>
          <ac:spMkLst>
            <pc:docMk/>
            <pc:sldMk cId="3306679647" sldId="268"/>
            <ac:spMk id="46" creationId="{894A4919-7E30-186E-DD73-3FCCAC9A2BB0}"/>
          </ac:spMkLst>
        </pc:spChg>
        <pc:spChg chg="mod">
          <ac:chgData name="Lindsay Karpenko" userId="4bc4bee5-c4bf-4ac4-8ccd-805be0ae23de" providerId="ADAL" clId="{33BA21C0-8523-472D-8A70-79EC7EF1E427}" dt="2022-08-23T20:28:50.008" v="639" actId="1038"/>
          <ac:spMkLst>
            <pc:docMk/>
            <pc:sldMk cId="3306679647" sldId="268"/>
            <ac:spMk id="47" creationId="{56171D43-24E7-3B63-918B-7BDBCCC0E2BE}"/>
          </ac:spMkLst>
        </pc:spChg>
        <pc:grpChg chg="del">
          <ac:chgData name="Lindsay Karpenko" userId="4bc4bee5-c4bf-4ac4-8ccd-805be0ae23de" providerId="ADAL" clId="{33BA21C0-8523-472D-8A70-79EC7EF1E427}" dt="2022-08-23T20:29:02.948" v="641" actId="478"/>
          <ac:grpSpMkLst>
            <pc:docMk/>
            <pc:sldMk cId="3306679647" sldId="268"/>
            <ac:grpSpMk id="14" creationId="{FF5A7D1C-2E59-0AF8-3964-BEEE687BF85B}"/>
          </ac:grpSpMkLst>
        </pc:grpChg>
        <pc:cxnChg chg="add mod">
          <ac:chgData name="Lindsay Karpenko" userId="4bc4bee5-c4bf-4ac4-8ccd-805be0ae23de" providerId="ADAL" clId="{33BA21C0-8523-472D-8A70-79EC7EF1E427}" dt="2022-08-23T20:29:13.356" v="655" actId="1035"/>
          <ac:cxnSpMkLst>
            <pc:docMk/>
            <pc:sldMk cId="3306679647" sldId="268"/>
            <ac:cxnSpMk id="53" creationId="{B71EBFDC-3595-F70B-D3BC-7F868A0B6602}"/>
          </ac:cxnSpMkLst>
        </pc:cxnChg>
      </pc:sldChg>
      <pc:sldChg chg="addSp delSp modSp mod modAnim">
        <pc:chgData name="Lindsay Karpenko" userId="4bc4bee5-c4bf-4ac4-8ccd-805be0ae23de" providerId="ADAL" clId="{33BA21C0-8523-472D-8A70-79EC7EF1E427}" dt="2022-08-24T12:50:47.334" v="693"/>
        <pc:sldMkLst>
          <pc:docMk/>
          <pc:sldMk cId="2042176324" sldId="269"/>
        </pc:sldMkLst>
        <pc:spChg chg="mod">
          <ac:chgData name="Lindsay Karpenko" userId="4bc4bee5-c4bf-4ac4-8ccd-805be0ae23de" providerId="ADAL" clId="{33BA21C0-8523-472D-8A70-79EC7EF1E427}" dt="2022-08-24T12:50:01.716" v="670" actId="948"/>
          <ac:spMkLst>
            <pc:docMk/>
            <pc:sldMk cId="2042176324" sldId="269"/>
            <ac:spMk id="7" creationId="{1F2DDDB4-1393-AB26-BA91-AF4B9E35C8B0}"/>
          </ac:spMkLst>
        </pc:spChg>
        <pc:spChg chg="add mod">
          <ac:chgData name="Lindsay Karpenko" userId="4bc4bee5-c4bf-4ac4-8ccd-805be0ae23de" providerId="ADAL" clId="{33BA21C0-8523-472D-8A70-79EC7EF1E427}" dt="2022-08-24T12:50:45.510" v="692" actId="1035"/>
          <ac:spMkLst>
            <pc:docMk/>
            <pc:sldMk cId="2042176324" sldId="269"/>
            <ac:spMk id="8" creationId="{E46AB830-5B30-BE79-B2E3-95F9445E5895}"/>
          </ac:spMkLst>
        </pc:spChg>
        <pc:grpChg chg="del">
          <ac:chgData name="Lindsay Karpenko" userId="4bc4bee5-c4bf-4ac4-8ccd-805be0ae23de" providerId="ADAL" clId="{33BA21C0-8523-472D-8A70-79EC7EF1E427}" dt="2022-08-24T12:50:23.428" v="683" actId="478"/>
          <ac:grpSpMkLst>
            <pc:docMk/>
            <pc:sldMk cId="2042176324" sldId="269"/>
            <ac:grpSpMk id="6" creationId="{74799D06-F459-334A-9D78-9E2D5F3EDCB9}"/>
          </ac:grpSpMkLst>
        </pc:grpChg>
        <pc:cxnChg chg="add">
          <ac:chgData name="Lindsay Karpenko" userId="4bc4bee5-c4bf-4ac4-8ccd-805be0ae23de" providerId="ADAL" clId="{33BA21C0-8523-472D-8A70-79EC7EF1E427}" dt="2022-08-24T12:50:30.279" v="684" actId="11529"/>
          <ac:cxnSpMkLst>
            <pc:docMk/>
            <pc:sldMk cId="2042176324" sldId="269"/>
            <ac:cxnSpMk id="10" creationId="{282ECE63-BE2E-9FF9-7D01-B917122F57DF}"/>
          </ac:cxnSpMkLst>
        </pc:cxnChg>
      </pc:sldChg>
      <pc:sldChg chg="addSp delSp modSp mod modAnim">
        <pc:chgData name="Lindsay Karpenko" userId="4bc4bee5-c4bf-4ac4-8ccd-805be0ae23de" providerId="ADAL" clId="{33BA21C0-8523-472D-8A70-79EC7EF1E427}" dt="2022-08-24T12:51:12.722" v="702"/>
        <pc:sldMkLst>
          <pc:docMk/>
          <pc:sldMk cId="2868066658" sldId="270"/>
        </pc:sldMkLst>
        <pc:grpChg chg="del">
          <ac:chgData name="Lindsay Karpenko" userId="4bc4bee5-c4bf-4ac4-8ccd-805be0ae23de" providerId="ADAL" clId="{33BA21C0-8523-472D-8A70-79EC7EF1E427}" dt="2022-08-24T12:51:00.816" v="694" actId="478"/>
          <ac:grpSpMkLst>
            <pc:docMk/>
            <pc:sldMk cId="2868066658" sldId="270"/>
            <ac:grpSpMk id="28" creationId="{2CA21340-26AA-0ED7-006D-8BD67E4EF8DC}"/>
          </ac:grpSpMkLst>
        </pc:grpChg>
        <pc:cxnChg chg="add mod">
          <ac:chgData name="Lindsay Karpenko" userId="4bc4bee5-c4bf-4ac4-8ccd-805be0ae23de" providerId="ADAL" clId="{33BA21C0-8523-472D-8A70-79EC7EF1E427}" dt="2022-08-24T12:51:08.630" v="701" actId="1035"/>
          <ac:cxnSpMkLst>
            <pc:docMk/>
            <pc:sldMk cId="2868066658" sldId="270"/>
            <ac:cxnSpMk id="30" creationId="{88C730F7-052B-0F1E-BCAB-1F44EACBB645}"/>
          </ac:cxnSpMkLst>
        </pc:cxnChg>
      </pc:sldChg>
      <pc:sldChg chg="addSp delSp modSp mod modAnim">
        <pc:chgData name="Lindsay Karpenko" userId="4bc4bee5-c4bf-4ac4-8ccd-805be0ae23de" providerId="ADAL" clId="{33BA21C0-8523-472D-8A70-79EC7EF1E427}" dt="2022-08-24T13:27:04.384" v="724"/>
        <pc:sldMkLst>
          <pc:docMk/>
          <pc:sldMk cId="2816757412" sldId="271"/>
        </pc:sldMkLst>
        <pc:spChg chg="mod">
          <ac:chgData name="Lindsay Karpenko" userId="4bc4bee5-c4bf-4ac4-8ccd-805be0ae23de" providerId="ADAL" clId="{33BA21C0-8523-472D-8A70-79EC7EF1E427}" dt="2022-08-24T13:26:13.493" v="706" actId="20577"/>
          <ac:spMkLst>
            <pc:docMk/>
            <pc:sldMk cId="2816757412" sldId="271"/>
            <ac:spMk id="4" creationId="{B01ADFDC-0753-D117-282C-C9439266680E}"/>
          </ac:spMkLst>
        </pc:spChg>
        <pc:spChg chg="add mod">
          <ac:chgData name="Lindsay Karpenko" userId="4bc4bee5-c4bf-4ac4-8ccd-805be0ae23de" providerId="ADAL" clId="{33BA21C0-8523-472D-8A70-79EC7EF1E427}" dt="2022-08-24T13:26:48.891" v="721" actId="1035"/>
          <ac:spMkLst>
            <pc:docMk/>
            <pc:sldMk cId="2816757412" sldId="271"/>
            <ac:spMk id="8" creationId="{9E3FFA33-4CF9-DE6E-F58B-32164F2AF90E}"/>
          </ac:spMkLst>
        </pc:spChg>
        <pc:grpChg chg="del">
          <ac:chgData name="Lindsay Karpenko" userId="4bc4bee5-c4bf-4ac4-8ccd-805be0ae23de" providerId="ADAL" clId="{33BA21C0-8523-472D-8A70-79EC7EF1E427}" dt="2022-08-24T13:26:52.316" v="722" actId="478"/>
          <ac:grpSpMkLst>
            <pc:docMk/>
            <pc:sldMk cId="2816757412" sldId="271"/>
            <ac:grpSpMk id="7" creationId="{891D2F0C-1424-432C-756B-76D98095C222}"/>
          </ac:grpSpMkLst>
        </pc:grpChg>
        <pc:cxnChg chg="add">
          <ac:chgData name="Lindsay Karpenko" userId="4bc4bee5-c4bf-4ac4-8ccd-805be0ae23de" providerId="ADAL" clId="{33BA21C0-8523-472D-8A70-79EC7EF1E427}" dt="2022-08-24T13:26:59.132" v="723" actId="11529"/>
          <ac:cxnSpMkLst>
            <pc:docMk/>
            <pc:sldMk cId="2816757412" sldId="271"/>
            <ac:cxnSpMk id="10" creationId="{C581ED94-3DB5-E309-937D-87961C828989}"/>
          </ac:cxnSpMkLst>
        </pc:cxnChg>
      </pc:sldChg>
      <pc:sldChg chg="addSp delSp modSp mod modAnim">
        <pc:chgData name="Lindsay Karpenko" userId="4bc4bee5-c4bf-4ac4-8ccd-805be0ae23de" providerId="ADAL" clId="{33BA21C0-8523-472D-8A70-79EC7EF1E427}" dt="2022-08-24T13:32:01.134" v="754"/>
        <pc:sldMkLst>
          <pc:docMk/>
          <pc:sldMk cId="400492604" sldId="272"/>
        </pc:sldMkLst>
        <pc:spChg chg="mod">
          <ac:chgData name="Lindsay Karpenko" userId="4bc4bee5-c4bf-4ac4-8ccd-805be0ae23de" providerId="ADAL" clId="{33BA21C0-8523-472D-8A70-79EC7EF1E427}" dt="2022-08-24T13:31:11.004" v="726" actId="20577"/>
          <ac:spMkLst>
            <pc:docMk/>
            <pc:sldMk cId="400492604" sldId="272"/>
            <ac:spMk id="4" creationId="{7E4C7E6D-978B-AAF3-A2DA-EFC916F0A8CC}"/>
          </ac:spMkLst>
        </pc:spChg>
        <pc:spChg chg="add mod">
          <ac:chgData name="Lindsay Karpenko" userId="4bc4bee5-c4bf-4ac4-8ccd-805be0ae23de" providerId="ADAL" clId="{33BA21C0-8523-472D-8A70-79EC7EF1E427}" dt="2022-08-24T13:31:46.434" v="751" actId="20577"/>
          <ac:spMkLst>
            <pc:docMk/>
            <pc:sldMk cId="400492604" sldId="272"/>
            <ac:spMk id="8" creationId="{96E62697-3E46-63A8-BF1F-12AE78846513}"/>
          </ac:spMkLst>
        </pc:spChg>
        <pc:grpChg chg="del">
          <ac:chgData name="Lindsay Karpenko" userId="4bc4bee5-c4bf-4ac4-8ccd-805be0ae23de" providerId="ADAL" clId="{33BA21C0-8523-472D-8A70-79EC7EF1E427}" dt="2022-08-24T13:31:50.738" v="752" actId="478"/>
          <ac:grpSpMkLst>
            <pc:docMk/>
            <pc:sldMk cId="400492604" sldId="272"/>
            <ac:grpSpMk id="7" creationId="{213C5479-9A45-4EDB-20C3-BFE3D23655C7}"/>
          </ac:grpSpMkLst>
        </pc:grpChg>
        <pc:cxnChg chg="add">
          <ac:chgData name="Lindsay Karpenko" userId="4bc4bee5-c4bf-4ac4-8ccd-805be0ae23de" providerId="ADAL" clId="{33BA21C0-8523-472D-8A70-79EC7EF1E427}" dt="2022-08-24T13:31:57.323" v="753" actId="11529"/>
          <ac:cxnSpMkLst>
            <pc:docMk/>
            <pc:sldMk cId="400492604" sldId="272"/>
            <ac:cxnSpMk id="10" creationId="{8396945B-4A8A-7055-B01E-B287618D628C}"/>
          </ac:cxnSpMkLst>
        </pc:cxnChg>
      </pc:sldChg>
      <pc:sldChg chg="addSp delSp modSp mod modAnim">
        <pc:chgData name="Lindsay Karpenko" userId="4bc4bee5-c4bf-4ac4-8ccd-805be0ae23de" providerId="ADAL" clId="{33BA21C0-8523-472D-8A70-79EC7EF1E427}" dt="2022-08-24T13:33:30.261" v="790" actId="20577"/>
        <pc:sldMkLst>
          <pc:docMk/>
          <pc:sldMk cId="1638440280" sldId="273"/>
        </pc:sldMkLst>
        <pc:spChg chg="mod">
          <ac:chgData name="Lindsay Karpenko" userId="4bc4bee5-c4bf-4ac4-8ccd-805be0ae23de" providerId="ADAL" clId="{33BA21C0-8523-472D-8A70-79EC7EF1E427}" dt="2022-08-24T13:33:30.261" v="790" actId="20577"/>
          <ac:spMkLst>
            <pc:docMk/>
            <pc:sldMk cId="1638440280" sldId="273"/>
            <ac:spMk id="3" creationId="{AD36CA4D-5153-727D-7A0C-8ED319D17260}"/>
          </ac:spMkLst>
        </pc:spChg>
        <pc:spChg chg="add mod">
          <ac:chgData name="Lindsay Karpenko" userId="4bc4bee5-c4bf-4ac4-8ccd-805be0ae23de" providerId="ADAL" clId="{33BA21C0-8523-472D-8A70-79EC7EF1E427}" dt="2022-08-24T13:32:50.474" v="770" actId="1035"/>
          <ac:spMkLst>
            <pc:docMk/>
            <pc:sldMk cId="1638440280" sldId="273"/>
            <ac:spMk id="8" creationId="{DB64E3B3-C874-EFF1-7B7F-5273FC8160E0}"/>
          </ac:spMkLst>
        </pc:spChg>
        <pc:grpChg chg="del">
          <ac:chgData name="Lindsay Karpenko" userId="4bc4bee5-c4bf-4ac4-8ccd-805be0ae23de" providerId="ADAL" clId="{33BA21C0-8523-472D-8A70-79EC7EF1E427}" dt="2022-08-24T13:33:01.659" v="772" actId="478"/>
          <ac:grpSpMkLst>
            <pc:docMk/>
            <pc:sldMk cId="1638440280" sldId="273"/>
            <ac:grpSpMk id="6" creationId="{85A9B14D-31A1-6D66-5E02-511D0679BDF4}"/>
          </ac:grpSpMkLst>
        </pc:grpChg>
        <pc:cxnChg chg="add mod">
          <ac:chgData name="Lindsay Karpenko" userId="4bc4bee5-c4bf-4ac4-8ccd-805be0ae23de" providerId="ADAL" clId="{33BA21C0-8523-472D-8A70-79EC7EF1E427}" dt="2022-08-24T13:33:04.914" v="785" actId="1036"/>
          <ac:cxnSpMkLst>
            <pc:docMk/>
            <pc:sldMk cId="1638440280" sldId="273"/>
            <ac:cxnSpMk id="10" creationId="{865F99FA-DBC7-D67D-C725-F35A86EC86DC}"/>
          </ac:cxnSpMkLst>
        </pc:cxnChg>
      </pc:sldChg>
      <pc:sldChg chg="addSp delSp modSp mod modAnim">
        <pc:chgData name="Lindsay Karpenko" userId="4bc4bee5-c4bf-4ac4-8ccd-805be0ae23de" providerId="ADAL" clId="{33BA21C0-8523-472D-8A70-79EC7EF1E427}" dt="2022-08-25T19:47:51.493" v="1232" actId="2711"/>
        <pc:sldMkLst>
          <pc:docMk/>
          <pc:sldMk cId="2862465562" sldId="274"/>
        </pc:sldMkLst>
        <pc:spChg chg="mod">
          <ac:chgData name="Lindsay Karpenko" userId="4bc4bee5-c4bf-4ac4-8ccd-805be0ae23de" providerId="ADAL" clId="{33BA21C0-8523-472D-8A70-79EC7EF1E427}" dt="2022-08-25T19:47:51.493" v="1232" actId="2711"/>
          <ac:spMkLst>
            <pc:docMk/>
            <pc:sldMk cId="2862465562" sldId="274"/>
            <ac:spMk id="3" creationId="{493AA93E-97DB-0E78-DE96-2E899967CC8E}"/>
          </ac:spMkLst>
        </pc:spChg>
        <pc:spChg chg="add mod">
          <ac:chgData name="Lindsay Karpenko" userId="4bc4bee5-c4bf-4ac4-8ccd-805be0ae23de" providerId="ADAL" clId="{33BA21C0-8523-472D-8A70-79EC7EF1E427}" dt="2022-08-24T14:06:59.009" v="839" actId="1035"/>
          <ac:spMkLst>
            <pc:docMk/>
            <pc:sldMk cId="2862465562" sldId="274"/>
            <ac:spMk id="11" creationId="{04CABB0F-C7D4-4347-D3CD-7D883DA48387}"/>
          </ac:spMkLst>
        </pc:spChg>
        <pc:spChg chg="add mod">
          <ac:chgData name="Lindsay Karpenko" userId="4bc4bee5-c4bf-4ac4-8ccd-805be0ae23de" providerId="ADAL" clId="{33BA21C0-8523-472D-8A70-79EC7EF1E427}" dt="2022-08-24T14:07:06.288" v="856" actId="1035"/>
          <ac:spMkLst>
            <pc:docMk/>
            <pc:sldMk cId="2862465562" sldId="274"/>
            <ac:spMk id="13" creationId="{DA134646-D87E-369E-EDE3-DD4CD9707303}"/>
          </ac:spMkLst>
        </pc:spChg>
        <pc:grpChg chg="del">
          <ac:chgData name="Lindsay Karpenko" userId="4bc4bee5-c4bf-4ac4-8ccd-805be0ae23de" providerId="ADAL" clId="{33BA21C0-8523-472D-8A70-79EC7EF1E427}" dt="2022-08-24T14:06:14.112" v="824" actId="478"/>
          <ac:grpSpMkLst>
            <pc:docMk/>
            <pc:sldMk cId="2862465562" sldId="274"/>
            <ac:grpSpMk id="6" creationId="{24CEF3C1-E721-44CD-278A-CC86849DC41A}"/>
          </ac:grpSpMkLst>
        </pc:grpChg>
        <pc:grpChg chg="del">
          <ac:chgData name="Lindsay Karpenko" userId="4bc4bee5-c4bf-4ac4-8ccd-805be0ae23de" providerId="ADAL" clId="{33BA21C0-8523-472D-8A70-79EC7EF1E427}" dt="2022-08-24T14:06:13.058" v="823" actId="478"/>
          <ac:grpSpMkLst>
            <pc:docMk/>
            <pc:sldMk cId="2862465562" sldId="274"/>
            <ac:grpSpMk id="10" creationId="{E60738C0-B0C5-04E6-0908-18595D444493}"/>
          </ac:grpSpMkLst>
        </pc:grpChg>
        <pc:cxnChg chg="add">
          <ac:chgData name="Lindsay Karpenko" userId="4bc4bee5-c4bf-4ac4-8ccd-805be0ae23de" providerId="ADAL" clId="{33BA21C0-8523-472D-8A70-79EC7EF1E427}" dt="2022-08-24T14:06:30.465" v="825" actId="11529"/>
          <ac:cxnSpMkLst>
            <pc:docMk/>
            <pc:sldMk cId="2862465562" sldId="274"/>
            <ac:cxnSpMk id="15" creationId="{69CED0A9-67F5-1F1E-95D8-7D47A657A94F}"/>
          </ac:cxnSpMkLst>
        </pc:cxnChg>
        <pc:cxnChg chg="add mod">
          <ac:chgData name="Lindsay Karpenko" userId="4bc4bee5-c4bf-4ac4-8ccd-805be0ae23de" providerId="ADAL" clId="{33BA21C0-8523-472D-8A70-79EC7EF1E427}" dt="2022-08-24T14:06:36.353" v="827" actId="1076"/>
          <ac:cxnSpMkLst>
            <pc:docMk/>
            <pc:sldMk cId="2862465562" sldId="274"/>
            <ac:cxnSpMk id="16" creationId="{2FD0E317-CB7F-A670-5992-F7DAE7686F56}"/>
          </ac:cxnSpMkLst>
        </pc:cxnChg>
      </pc:sldChg>
      <pc:sldChg chg="addSp delSp modSp mod modAnim">
        <pc:chgData name="Lindsay Karpenko" userId="4bc4bee5-c4bf-4ac4-8ccd-805be0ae23de" providerId="ADAL" clId="{33BA21C0-8523-472D-8A70-79EC7EF1E427}" dt="2022-08-24T14:09:01.316" v="902"/>
        <pc:sldMkLst>
          <pc:docMk/>
          <pc:sldMk cId="608874377" sldId="275"/>
        </pc:sldMkLst>
        <pc:spChg chg="mod">
          <ac:chgData name="Lindsay Karpenko" userId="4bc4bee5-c4bf-4ac4-8ccd-805be0ae23de" providerId="ADAL" clId="{33BA21C0-8523-472D-8A70-79EC7EF1E427}" dt="2022-08-24T14:07:57.705" v="866" actId="20577"/>
          <ac:spMkLst>
            <pc:docMk/>
            <pc:sldMk cId="608874377" sldId="275"/>
            <ac:spMk id="5" creationId="{FC654CE7-AA68-0858-7DCF-3A2FBD8033A3}"/>
          </ac:spMkLst>
        </pc:spChg>
        <pc:spChg chg="del mod">
          <ac:chgData name="Lindsay Karpenko" userId="4bc4bee5-c4bf-4ac4-8ccd-805be0ae23de" providerId="ADAL" clId="{33BA21C0-8523-472D-8A70-79EC7EF1E427}" dt="2022-08-24T14:08:08.051" v="867" actId="478"/>
          <ac:spMkLst>
            <pc:docMk/>
            <pc:sldMk cId="608874377" sldId="275"/>
            <ac:spMk id="9" creationId="{42D5E812-8D84-BA85-E68A-0AC5805D48D0}"/>
          </ac:spMkLst>
        </pc:spChg>
        <pc:spChg chg="add mod">
          <ac:chgData name="Lindsay Karpenko" userId="4bc4bee5-c4bf-4ac4-8ccd-805be0ae23de" providerId="ADAL" clId="{33BA21C0-8523-472D-8A70-79EC7EF1E427}" dt="2022-08-24T14:08:59.895" v="901" actId="1035"/>
          <ac:spMkLst>
            <pc:docMk/>
            <pc:sldMk cId="608874377" sldId="275"/>
            <ac:spMk id="10" creationId="{093676DD-F0C0-E0C6-82AC-6EA6D8EDC6E1}"/>
          </ac:spMkLst>
        </pc:spChg>
        <pc:grpChg chg="del">
          <ac:chgData name="Lindsay Karpenko" userId="4bc4bee5-c4bf-4ac4-8ccd-805be0ae23de" providerId="ADAL" clId="{33BA21C0-8523-472D-8A70-79EC7EF1E427}" dt="2022-08-24T14:08:48.431" v="889" actId="478"/>
          <ac:grpSpMkLst>
            <pc:docMk/>
            <pc:sldMk cId="608874377" sldId="275"/>
            <ac:grpSpMk id="8" creationId="{FC0D6998-1AD5-74A3-0C27-9CBF80B272E5}"/>
          </ac:grpSpMkLst>
        </pc:grpChg>
        <pc:cxnChg chg="add">
          <ac:chgData name="Lindsay Karpenko" userId="4bc4bee5-c4bf-4ac4-8ccd-805be0ae23de" providerId="ADAL" clId="{33BA21C0-8523-472D-8A70-79EC7EF1E427}" dt="2022-08-24T14:08:55.256" v="890" actId="11529"/>
          <ac:cxnSpMkLst>
            <pc:docMk/>
            <pc:sldMk cId="608874377" sldId="275"/>
            <ac:cxnSpMk id="12" creationId="{1401F92C-236D-26EA-C10C-545967EC58EB}"/>
          </ac:cxnSpMkLst>
        </pc:cxnChg>
      </pc:sldChg>
      <pc:sldChg chg="addSp delSp modSp mod modAnim">
        <pc:chgData name="Lindsay Karpenko" userId="4bc4bee5-c4bf-4ac4-8ccd-805be0ae23de" providerId="ADAL" clId="{33BA21C0-8523-472D-8A70-79EC7EF1E427}" dt="2022-08-24T14:09:47.237" v="917"/>
        <pc:sldMkLst>
          <pc:docMk/>
          <pc:sldMk cId="3872254736" sldId="276"/>
        </pc:sldMkLst>
        <pc:spChg chg="mod">
          <ac:chgData name="Lindsay Karpenko" userId="4bc4bee5-c4bf-4ac4-8ccd-805be0ae23de" providerId="ADAL" clId="{33BA21C0-8523-472D-8A70-79EC7EF1E427}" dt="2022-08-24T14:09:30.936" v="904" actId="948"/>
          <ac:spMkLst>
            <pc:docMk/>
            <pc:sldMk cId="3872254736" sldId="276"/>
            <ac:spMk id="7" creationId="{561479CA-4699-7342-81DC-9D53C3585035}"/>
          </ac:spMkLst>
        </pc:spChg>
        <pc:spChg chg="mod">
          <ac:chgData name="Lindsay Karpenko" userId="4bc4bee5-c4bf-4ac4-8ccd-805be0ae23de" providerId="ADAL" clId="{33BA21C0-8523-472D-8A70-79EC7EF1E427}" dt="2022-08-24T14:09:21.273" v="903" actId="948"/>
          <ac:spMkLst>
            <pc:docMk/>
            <pc:sldMk cId="3872254736" sldId="276"/>
            <ac:spMk id="8" creationId="{167DD9FF-D80B-8F5D-9241-8C904FF7BAD8}"/>
          </ac:spMkLst>
        </pc:spChg>
        <pc:grpChg chg="del">
          <ac:chgData name="Lindsay Karpenko" userId="4bc4bee5-c4bf-4ac4-8ccd-805be0ae23de" providerId="ADAL" clId="{33BA21C0-8523-472D-8A70-79EC7EF1E427}" dt="2022-08-24T14:09:39.719" v="906" actId="478"/>
          <ac:grpSpMkLst>
            <pc:docMk/>
            <pc:sldMk cId="3872254736" sldId="276"/>
            <ac:grpSpMk id="6" creationId="{CF72EA05-AEAC-55A4-59D0-842AC5C6F627}"/>
          </ac:grpSpMkLst>
        </pc:grpChg>
        <pc:cxnChg chg="add mod">
          <ac:chgData name="Lindsay Karpenko" userId="4bc4bee5-c4bf-4ac4-8ccd-805be0ae23de" providerId="ADAL" clId="{33BA21C0-8523-472D-8A70-79EC7EF1E427}" dt="2022-08-24T14:09:42.319" v="916" actId="1036"/>
          <ac:cxnSpMkLst>
            <pc:docMk/>
            <pc:sldMk cId="3872254736" sldId="276"/>
            <ac:cxnSpMk id="10" creationId="{5CEE5289-3DF5-B87A-9DED-51784313F563}"/>
          </ac:cxnSpMkLst>
        </pc:cxnChg>
      </pc:sldChg>
      <pc:sldChg chg="addSp delSp modSp mod modAnim">
        <pc:chgData name="Lindsay Karpenko" userId="4bc4bee5-c4bf-4ac4-8ccd-805be0ae23de" providerId="ADAL" clId="{33BA21C0-8523-472D-8A70-79EC7EF1E427}" dt="2022-08-24T14:11:14.186" v="956"/>
        <pc:sldMkLst>
          <pc:docMk/>
          <pc:sldMk cId="2181664084" sldId="277"/>
        </pc:sldMkLst>
        <pc:spChg chg="mod">
          <ac:chgData name="Lindsay Karpenko" userId="4bc4bee5-c4bf-4ac4-8ccd-805be0ae23de" providerId="ADAL" clId="{33BA21C0-8523-472D-8A70-79EC7EF1E427}" dt="2022-08-24T14:11:09.256" v="955" actId="948"/>
          <ac:spMkLst>
            <pc:docMk/>
            <pc:sldMk cId="2181664084" sldId="277"/>
            <ac:spMk id="4" creationId="{8D21E020-2F50-9919-9AF8-873DA27EE045}"/>
          </ac:spMkLst>
        </pc:spChg>
        <pc:spChg chg="add mod">
          <ac:chgData name="Lindsay Karpenko" userId="4bc4bee5-c4bf-4ac4-8ccd-805be0ae23de" providerId="ADAL" clId="{33BA21C0-8523-472D-8A70-79EC7EF1E427}" dt="2022-08-24T14:10:49.576" v="953" actId="1035"/>
          <ac:spMkLst>
            <pc:docMk/>
            <pc:sldMk cId="2181664084" sldId="277"/>
            <ac:spMk id="8" creationId="{D7D983F0-22C9-CC04-CCED-AFCA10A851F7}"/>
          </ac:spMkLst>
        </pc:spChg>
        <pc:grpChg chg="del">
          <ac:chgData name="Lindsay Karpenko" userId="4bc4bee5-c4bf-4ac4-8ccd-805be0ae23de" providerId="ADAL" clId="{33BA21C0-8523-472D-8A70-79EC7EF1E427}" dt="2022-08-24T14:10:38.968" v="932" actId="478"/>
          <ac:grpSpMkLst>
            <pc:docMk/>
            <pc:sldMk cId="2181664084" sldId="277"/>
            <ac:grpSpMk id="7" creationId="{E7BF7E48-D021-B1A2-05C4-95B09262C81C}"/>
          </ac:grpSpMkLst>
        </pc:grpChg>
        <pc:cxnChg chg="add">
          <ac:chgData name="Lindsay Karpenko" userId="4bc4bee5-c4bf-4ac4-8ccd-805be0ae23de" providerId="ADAL" clId="{33BA21C0-8523-472D-8A70-79EC7EF1E427}" dt="2022-08-24T14:10:44.936" v="933" actId="11529"/>
          <ac:cxnSpMkLst>
            <pc:docMk/>
            <pc:sldMk cId="2181664084" sldId="277"/>
            <ac:cxnSpMk id="10" creationId="{ECC29D8E-571B-3FCB-8DDD-15F5AE8012B9}"/>
          </ac:cxnSpMkLst>
        </pc:cxnChg>
      </pc:sldChg>
      <pc:sldChg chg="modSp mod">
        <pc:chgData name="Lindsay Karpenko" userId="4bc4bee5-c4bf-4ac4-8ccd-805be0ae23de" providerId="ADAL" clId="{33BA21C0-8523-472D-8A70-79EC7EF1E427}" dt="2022-08-24T14:14:11.345" v="973" actId="20577"/>
        <pc:sldMkLst>
          <pc:docMk/>
          <pc:sldMk cId="410043663" sldId="278"/>
        </pc:sldMkLst>
        <pc:spChg chg="mod">
          <ac:chgData name="Lindsay Karpenko" userId="4bc4bee5-c4bf-4ac4-8ccd-805be0ae23de" providerId="ADAL" clId="{33BA21C0-8523-472D-8A70-79EC7EF1E427}" dt="2022-08-24T14:14:11.345" v="973" actId="20577"/>
          <ac:spMkLst>
            <pc:docMk/>
            <pc:sldMk cId="410043663" sldId="278"/>
            <ac:spMk id="3" creationId="{C9256F39-2162-839F-8292-5A6BB41036B7}"/>
          </ac:spMkLst>
        </pc:spChg>
      </pc:sldChg>
      <pc:sldChg chg="addSp delSp modSp mod modAnim">
        <pc:chgData name="Lindsay Karpenko" userId="4bc4bee5-c4bf-4ac4-8ccd-805be0ae23de" providerId="ADAL" clId="{33BA21C0-8523-472D-8A70-79EC7EF1E427}" dt="2022-08-24T14:16:16.590" v="1002"/>
        <pc:sldMkLst>
          <pc:docMk/>
          <pc:sldMk cId="209370729" sldId="279"/>
        </pc:sldMkLst>
        <pc:spChg chg="mod">
          <ac:chgData name="Lindsay Karpenko" userId="4bc4bee5-c4bf-4ac4-8ccd-805be0ae23de" providerId="ADAL" clId="{33BA21C0-8523-472D-8A70-79EC7EF1E427}" dt="2022-08-24T14:15:26.321" v="986" actId="948"/>
          <ac:spMkLst>
            <pc:docMk/>
            <pc:sldMk cId="209370729" sldId="279"/>
            <ac:spMk id="3" creationId="{6ED41D92-B678-C6D9-5952-0FC9B8434CA2}"/>
          </ac:spMkLst>
        </pc:spChg>
        <pc:spChg chg="add mod">
          <ac:chgData name="Lindsay Karpenko" userId="4bc4bee5-c4bf-4ac4-8ccd-805be0ae23de" providerId="ADAL" clId="{33BA21C0-8523-472D-8A70-79EC7EF1E427}" dt="2022-08-24T14:15:47.791" v="988" actId="948"/>
          <ac:spMkLst>
            <pc:docMk/>
            <pc:sldMk cId="209370729" sldId="279"/>
            <ac:spMk id="11" creationId="{F70C8153-BE80-0DE6-0339-7621A15E024A}"/>
          </ac:spMkLst>
        </pc:spChg>
        <pc:spChg chg="add mod">
          <ac:chgData name="Lindsay Karpenko" userId="4bc4bee5-c4bf-4ac4-8ccd-805be0ae23de" providerId="ADAL" clId="{33BA21C0-8523-472D-8A70-79EC7EF1E427}" dt="2022-08-24T14:15:38.887" v="987" actId="948"/>
          <ac:spMkLst>
            <pc:docMk/>
            <pc:sldMk cId="209370729" sldId="279"/>
            <ac:spMk id="12" creationId="{16AEA8F4-2952-DF7A-8B35-28449333C11C}"/>
          </ac:spMkLst>
        </pc:spChg>
        <pc:grpChg chg="del">
          <ac:chgData name="Lindsay Karpenko" userId="4bc4bee5-c4bf-4ac4-8ccd-805be0ae23de" providerId="ADAL" clId="{33BA21C0-8523-472D-8A70-79EC7EF1E427}" dt="2022-08-24T14:15:58.240" v="990" actId="478"/>
          <ac:grpSpMkLst>
            <pc:docMk/>
            <pc:sldMk cId="209370729" sldId="279"/>
            <ac:grpSpMk id="6" creationId="{39B449C6-AEB2-70E4-16B1-CB2730F5B503}"/>
          </ac:grpSpMkLst>
        </pc:grpChg>
        <pc:grpChg chg="del">
          <ac:chgData name="Lindsay Karpenko" userId="4bc4bee5-c4bf-4ac4-8ccd-805be0ae23de" providerId="ADAL" clId="{33BA21C0-8523-472D-8A70-79EC7EF1E427}" dt="2022-08-24T14:16:02.247" v="998" actId="478"/>
          <ac:grpSpMkLst>
            <pc:docMk/>
            <pc:sldMk cId="209370729" sldId="279"/>
            <ac:grpSpMk id="10" creationId="{6477C6A0-5747-3062-D4A9-8BFBB1BE9864}"/>
          </ac:grpSpMkLst>
        </pc:grpChg>
        <pc:cxnChg chg="add mod">
          <ac:chgData name="Lindsay Karpenko" userId="4bc4bee5-c4bf-4ac4-8ccd-805be0ae23de" providerId="ADAL" clId="{33BA21C0-8523-472D-8A70-79EC7EF1E427}" dt="2022-08-24T14:16:00.263" v="997" actId="1035"/>
          <ac:cxnSpMkLst>
            <pc:docMk/>
            <pc:sldMk cId="209370729" sldId="279"/>
            <ac:cxnSpMk id="14" creationId="{DF077629-618C-4702-6626-AE785DE92C03}"/>
          </ac:cxnSpMkLst>
        </pc:cxnChg>
        <pc:cxnChg chg="add mod">
          <ac:chgData name="Lindsay Karpenko" userId="4bc4bee5-c4bf-4ac4-8ccd-805be0ae23de" providerId="ADAL" clId="{33BA21C0-8523-472D-8A70-79EC7EF1E427}" dt="2022-08-24T14:16:07.544" v="1000" actId="1076"/>
          <ac:cxnSpMkLst>
            <pc:docMk/>
            <pc:sldMk cId="209370729" sldId="279"/>
            <ac:cxnSpMk id="15" creationId="{A0C32192-19D4-02DC-AC12-6D2C0098B86E}"/>
          </ac:cxnSpMkLst>
        </pc:cxnChg>
      </pc:sldChg>
      <pc:sldChg chg="addSp delSp modSp mod modAnim">
        <pc:chgData name="Lindsay Karpenko" userId="4bc4bee5-c4bf-4ac4-8ccd-805be0ae23de" providerId="ADAL" clId="{33BA21C0-8523-472D-8A70-79EC7EF1E427}" dt="2022-08-24T14:18:22.696" v="1041" actId="20577"/>
        <pc:sldMkLst>
          <pc:docMk/>
          <pc:sldMk cId="1352965341" sldId="280"/>
        </pc:sldMkLst>
        <pc:spChg chg="mod">
          <ac:chgData name="Lindsay Karpenko" userId="4bc4bee5-c4bf-4ac4-8ccd-805be0ae23de" providerId="ADAL" clId="{33BA21C0-8523-472D-8A70-79EC7EF1E427}" dt="2022-08-24T14:18:22.696" v="1041" actId="20577"/>
          <ac:spMkLst>
            <pc:docMk/>
            <pc:sldMk cId="1352965341" sldId="280"/>
            <ac:spMk id="4" creationId="{5F229068-BCF0-AD86-F6C9-E8E9ED4E65DB}"/>
          </ac:spMkLst>
        </pc:spChg>
        <pc:spChg chg="add mod">
          <ac:chgData name="Lindsay Karpenko" userId="4bc4bee5-c4bf-4ac4-8ccd-805be0ae23de" providerId="ADAL" clId="{33BA21C0-8523-472D-8A70-79EC7EF1E427}" dt="2022-08-24T14:17:48.879" v="1033" actId="1036"/>
          <ac:spMkLst>
            <pc:docMk/>
            <pc:sldMk cId="1352965341" sldId="280"/>
            <ac:spMk id="11" creationId="{26A71A44-E695-1D06-EE83-7D5731258EF3}"/>
          </ac:spMkLst>
        </pc:spChg>
        <pc:spChg chg="add mod">
          <ac:chgData name="Lindsay Karpenko" userId="4bc4bee5-c4bf-4ac4-8ccd-805be0ae23de" providerId="ADAL" clId="{33BA21C0-8523-472D-8A70-79EC7EF1E427}" dt="2022-08-24T14:17:51.878" v="1034" actId="1036"/>
          <ac:spMkLst>
            <pc:docMk/>
            <pc:sldMk cId="1352965341" sldId="280"/>
            <ac:spMk id="12" creationId="{43C1989F-48A4-5513-AB0C-ACF1719B2D3E}"/>
          </ac:spMkLst>
        </pc:spChg>
        <pc:grpChg chg="del">
          <ac:chgData name="Lindsay Karpenko" userId="4bc4bee5-c4bf-4ac4-8ccd-805be0ae23de" providerId="ADAL" clId="{33BA21C0-8523-472D-8A70-79EC7EF1E427}" dt="2022-08-24T14:16:38.136" v="1004" actId="478"/>
          <ac:grpSpMkLst>
            <pc:docMk/>
            <pc:sldMk cId="1352965341" sldId="280"/>
            <ac:grpSpMk id="7" creationId="{407E2F5C-27DD-6531-9BEC-A39186495CFB}"/>
          </ac:grpSpMkLst>
        </pc:grpChg>
        <pc:grpChg chg="del">
          <ac:chgData name="Lindsay Karpenko" userId="4bc4bee5-c4bf-4ac4-8ccd-805be0ae23de" providerId="ADAL" clId="{33BA21C0-8523-472D-8A70-79EC7EF1E427}" dt="2022-08-24T14:16:37.248" v="1003" actId="478"/>
          <ac:grpSpMkLst>
            <pc:docMk/>
            <pc:sldMk cId="1352965341" sldId="280"/>
            <ac:grpSpMk id="10" creationId="{4793E36F-3B62-1380-EE43-29AD324E4A38}"/>
          </ac:grpSpMkLst>
        </pc:grpChg>
        <pc:cxnChg chg="add">
          <ac:chgData name="Lindsay Karpenko" userId="4bc4bee5-c4bf-4ac4-8ccd-805be0ae23de" providerId="ADAL" clId="{33BA21C0-8523-472D-8A70-79EC7EF1E427}" dt="2022-08-24T14:18:05.281" v="1035" actId="11529"/>
          <ac:cxnSpMkLst>
            <pc:docMk/>
            <pc:sldMk cId="1352965341" sldId="280"/>
            <ac:cxnSpMk id="14" creationId="{383E62FF-CD73-06EC-6993-EB1B72B8ED7A}"/>
          </ac:cxnSpMkLst>
        </pc:cxnChg>
        <pc:cxnChg chg="add mod">
          <ac:chgData name="Lindsay Karpenko" userId="4bc4bee5-c4bf-4ac4-8ccd-805be0ae23de" providerId="ADAL" clId="{33BA21C0-8523-472D-8A70-79EC7EF1E427}" dt="2022-08-24T14:18:10.823" v="1037" actId="1076"/>
          <ac:cxnSpMkLst>
            <pc:docMk/>
            <pc:sldMk cId="1352965341" sldId="280"/>
            <ac:cxnSpMk id="15" creationId="{DA824E1C-5143-6070-4E72-1897F7E4A2A0}"/>
          </ac:cxnSpMkLst>
        </pc:cxnChg>
      </pc:sldChg>
      <pc:sldChg chg="modSp mod">
        <pc:chgData name="Lindsay Karpenko" userId="4bc4bee5-c4bf-4ac4-8ccd-805be0ae23de" providerId="ADAL" clId="{33BA21C0-8523-472D-8A70-79EC7EF1E427}" dt="2022-08-24T14:18:53.034" v="1042" actId="948"/>
        <pc:sldMkLst>
          <pc:docMk/>
          <pc:sldMk cId="2636407921" sldId="281"/>
        </pc:sldMkLst>
        <pc:spChg chg="mod">
          <ac:chgData name="Lindsay Karpenko" userId="4bc4bee5-c4bf-4ac4-8ccd-805be0ae23de" providerId="ADAL" clId="{33BA21C0-8523-472D-8A70-79EC7EF1E427}" dt="2022-08-24T14:18:53.034" v="1042" actId="948"/>
          <ac:spMkLst>
            <pc:docMk/>
            <pc:sldMk cId="2636407921" sldId="281"/>
            <ac:spMk id="4" creationId="{E006B055-3EA9-6417-E2BE-B15F855DA57F}"/>
          </ac:spMkLst>
        </pc:spChg>
      </pc:sldChg>
      <pc:sldChg chg="addSp delSp modSp mod modAnim">
        <pc:chgData name="Lindsay Karpenko" userId="4bc4bee5-c4bf-4ac4-8ccd-805be0ae23de" providerId="ADAL" clId="{33BA21C0-8523-472D-8A70-79EC7EF1E427}" dt="2022-08-24T14:21:32.687" v="1090"/>
        <pc:sldMkLst>
          <pc:docMk/>
          <pc:sldMk cId="517445947" sldId="282"/>
        </pc:sldMkLst>
        <pc:spChg chg="mod">
          <ac:chgData name="Lindsay Karpenko" userId="4bc4bee5-c4bf-4ac4-8ccd-805be0ae23de" providerId="ADAL" clId="{33BA21C0-8523-472D-8A70-79EC7EF1E427}" dt="2022-08-24T14:21:01.878" v="1081" actId="1035"/>
          <ac:spMkLst>
            <pc:docMk/>
            <pc:sldMk cId="517445947" sldId="282"/>
            <ac:spMk id="4" creationId="{1B4A7451-B086-28DD-D417-7FA9E0E75F98}"/>
          </ac:spMkLst>
        </pc:spChg>
        <pc:spChg chg="add mod">
          <ac:chgData name="Lindsay Karpenko" userId="4bc4bee5-c4bf-4ac4-8ccd-805be0ae23de" providerId="ADAL" clId="{33BA21C0-8523-472D-8A70-79EC7EF1E427}" dt="2022-08-24T14:21:31.241" v="1089" actId="1036"/>
          <ac:spMkLst>
            <pc:docMk/>
            <pc:sldMk cId="517445947" sldId="282"/>
            <ac:spMk id="11" creationId="{85B0783B-EFF1-0867-B8C1-C07EF0F839A2}"/>
          </ac:spMkLst>
        </pc:spChg>
        <pc:grpChg chg="del">
          <ac:chgData name="Lindsay Karpenko" userId="4bc4bee5-c4bf-4ac4-8ccd-805be0ae23de" providerId="ADAL" clId="{33BA21C0-8523-472D-8A70-79EC7EF1E427}" dt="2022-08-24T14:21:05.383" v="1082" actId="478"/>
          <ac:grpSpMkLst>
            <pc:docMk/>
            <pc:sldMk cId="517445947" sldId="282"/>
            <ac:grpSpMk id="7" creationId="{139B1D51-C610-D92D-F908-D5F3A4584A37}"/>
          </ac:grpSpMkLst>
        </pc:grpChg>
        <pc:grpChg chg="del">
          <ac:chgData name="Lindsay Karpenko" userId="4bc4bee5-c4bf-4ac4-8ccd-805be0ae23de" providerId="ADAL" clId="{33BA21C0-8523-472D-8A70-79EC7EF1E427}" dt="2022-08-24T14:21:06.486" v="1083" actId="478"/>
          <ac:grpSpMkLst>
            <pc:docMk/>
            <pc:sldMk cId="517445947" sldId="282"/>
            <ac:grpSpMk id="10" creationId="{B3F68A8F-FA81-0C50-82D5-4176C5E298BD}"/>
          </ac:grpSpMkLst>
        </pc:grpChg>
        <pc:cxnChg chg="add">
          <ac:chgData name="Lindsay Karpenko" userId="4bc4bee5-c4bf-4ac4-8ccd-805be0ae23de" providerId="ADAL" clId="{33BA21C0-8523-472D-8A70-79EC7EF1E427}" dt="2022-08-24T14:21:12.351" v="1084" actId="11529"/>
          <ac:cxnSpMkLst>
            <pc:docMk/>
            <pc:sldMk cId="517445947" sldId="282"/>
            <ac:cxnSpMk id="13" creationId="{3603CF53-0EA6-E600-C494-2E974932C61B}"/>
          </ac:cxnSpMkLst>
        </pc:cxnChg>
        <pc:cxnChg chg="add mod">
          <ac:chgData name="Lindsay Karpenko" userId="4bc4bee5-c4bf-4ac4-8ccd-805be0ae23de" providerId="ADAL" clId="{33BA21C0-8523-472D-8A70-79EC7EF1E427}" dt="2022-08-24T14:21:17.359" v="1086" actId="1076"/>
          <ac:cxnSpMkLst>
            <pc:docMk/>
            <pc:sldMk cId="517445947" sldId="282"/>
            <ac:cxnSpMk id="14" creationId="{A6484273-9F26-73DB-C7BC-F5678C27013E}"/>
          </ac:cxnSpMkLst>
        </pc:cxnChg>
      </pc:sldChg>
      <pc:sldChg chg="addSp delSp modSp mod modAnim">
        <pc:chgData name="Lindsay Karpenko" userId="4bc4bee5-c4bf-4ac4-8ccd-805be0ae23de" providerId="ADAL" clId="{33BA21C0-8523-472D-8A70-79EC7EF1E427}" dt="2022-08-25T19:48:30.173" v="1233" actId="57"/>
        <pc:sldMkLst>
          <pc:docMk/>
          <pc:sldMk cId="1025432271" sldId="283"/>
        </pc:sldMkLst>
        <pc:spChg chg="mod">
          <ac:chgData name="Lindsay Karpenko" userId="4bc4bee5-c4bf-4ac4-8ccd-805be0ae23de" providerId="ADAL" clId="{33BA21C0-8523-472D-8A70-79EC7EF1E427}" dt="2022-08-25T19:48:30.173" v="1233" actId="57"/>
          <ac:spMkLst>
            <pc:docMk/>
            <pc:sldMk cId="1025432271" sldId="283"/>
            <ac:spMk id="5" creationId="{5C50F956-F20D-0961-6A8C-E6CBE18E0D9D}"/>
          </ac:spMkLst>
        </pc:spChg>
        <pc:spChg chg="add mod">
          <ac:chgData name="Lindsay Karpenko" userId="4bc4bee5-c4bf-4ac4-8ccd-805be0ae23de" providerId="ADAL" clId="{33BA21C0-8523-472D-8A70-79EC7EF1E427}" dt="2022-08-24T14:22:34.261" v="1123" actId="1035"/>
          <ac:spMkLst>
            <pc:docMk/>
            <pc:sldMk cId="1025432271" sldId="283"/>
            <ac:spMk id="9" creationId="{AD6CDC3D-DBED-2C38-32E5-6F85395A2496}"/>
          </ac:spMkLst>
        </pc:spChg>
        <pc:grpChg chg="del">
          <ac:chgData name="Lindsay Karpenko" userId="4bc4bee5-c4bf-4ac4-8ccd-805be0ae23de" providerId="ADAL" clId="{33BA21C0-8523-472D-8A70-79EC7EF1E427}" dt="2022-08-24T14:22:23.751" v="1116" actId="478"/>
          <ac:grpSpMkLst>
            <pc:docMk/>
            <pc:sldMk cId="1025432271" sldId="283"/>
            <ac:grpSpMk id="8" creationId="{D2C4CB10-447D-0FF2-1A37-4E8297F2BEA6}"/>
          </ac:grpSpMkLst>
        </pc:grpChg>
        <pc:cxnChg chg="add">
          <ac:chgData name="Lindsay Karpenko" userId="4bc4bee5-c4bf-4ac4-8ccd-805be0ae23de" providerId="ADAL" clId="{33BA21C0-8523-472D-8A70-79EC7EF1E427}" dt="2022-08-24T14:22:29.623" v="1117" actId="11529"/>
          <ac:cxnSpMkLst>
            <pc:docMk/>
            <pc:sldMk cId="1025432271" sldId="283"/>
            <ac:cxnSpMk id="11" creationId="{13703A7C-8408-8CFD-4502-094CF4C9FA40}"/>
          </ac:cxnSpMkLst>
        </pc:cxnChg>
      </pc:sldChg>
      <pc:sldChg chg="addSp delSp modSp mod modAnim">
        <pc:chgData name="Lindsay Karpenko" userId="4bc4bee5-c4bf-4ac4-8ccd-805be0ae23de" providerId="ADAL" clId="{33BA21C0-8523-472D-8A70-79EC7EF1E427}" dt="2022-08-25T19:48:38.016" v="1234" actId="57"/>
        <pc:sldMkLst>
          <pc:docMk/>
          <pc:sldMk cId="3099830471" sldId="284"/>
        </pc:sldMkLst>
        <pc:spChg chg="mod">
          <ac:chgData name="Lindsay Karpenko" userId="4bc4bee5-c4bf-4ac4-8ccd-805be0ae23de" providerId="ADAL" clId="{33BA21C0-8523-472D-8A70-79EC7EF1E427}" dt="2022-08-25T19:48:38.016" v="1234" actId="57"/>
          <ac:spMkLst>
            <pc:docMk/>
            <pc:sldMk cId="3099830471" sldId="284"/>
            <ac:spMk id="4" creationId="{AD14F560-3A48-92B4-847C-BD8E2F90ED3C}"/>
          </ac:spMkLst>
        </pc:spChg>
        <pc:spChg chg="add mod">
          <ac:chgData name="Lindsay Karpenko" userId="4bc4bee5-c4bf-4ac4-8ccd-805be0ae23de" providerId="ADAL" clId="{33BA21C0-8523-472D-8A70-79EC7EF1E427}" dt="2022-08-24T14:23:40.566" v="1155" actId="1035"/>
          <ac:spMkLst>
            <pc:docMk/>
            <pc:sldMk cId="3099830471" sldId="284"/>
            <ac:spMk id="8" creationId="{211F241C-1FF8-C797-B4E0-04C568059802}"/>
          </ac:spMkLst>
        </pc:spChg>
        <pc:grpChg chg="del">
          <ac:chgData name="Lindsay Karpenko" userId="4bc4bee5-c4bf-4ac4-8ccd-805be0ae23de" providerId="ADAL" clId="{33BA21C0-8523-472D-8A70-79EC7EF1E427}" dt="2022-08-24T14:23:30.766" v="1148" actId="478"/>
          <ac:grpSpMkLst>
            <pc:docMk/>
            <pc:sldMk cId="3099830471" sldId="284"/>
            <ac:grpSpMk id="7" creationId="{820799D4-FB66-D0C1-8A59-4154FAEDC50B}"/>
          </ac:grpSpMkLst>
        </pc:grpChg>
        <pc:cxnChg chg="add">
          <ac:chgData name="Lindsay Karpenko" userId="4bc4bee5-c4bf-4ac4-8ccd-805be0ae23de" providerId="ADAL" clId="{33BA21C0-8523-472D-8A70-79EC7EF1E427}" dt="2022-08-24T14:23:37.670" v="1149" actId="11529"/>
          <ac:cxnSpMkLst>
            <pc:docMk/>
            <pc:sldMk cId="3099830471" sldId="284"/>
            <ac:cxnSpMk id="10" creationId="{73E91922-ECCC-30A9-335F-8FB8580838F6}"/>
          </ac:cxnSpMkLst>
        </pc:cxnChg>
      </pc:sldChg>
      <pc:sldChg chg="delSp modSp mod">
        <pc:chgData name="Lindsay Karpenko" userId="4bc4bee5-c4bf-4ac4-8ccd-805be0ae23de" providerId="ADAL" clId="{33BA21C0-8523-472D-8A70-79EC7EF1E427}" dt="2022-08-24T14:24:31.448" v="1160" actId="948"/>
        <pc:sldMkLst>
          <pc:docMk/>
          <pc:sldMk cId="3098522610" sldId="285"/>
        </pc:sldMkLst>
        <pc:spChg chg="mod">
          <ac:chgData name="Lindsay Karpenko" userId="4bc4bee5-c4bf-4ac4-8ccd-805be0ae23de" providerId="ADAL" clId="{33BA21C0-8523-472D-8A70-79EC7EF1E427}" dt="2022-08-24T14:24:31.448" v="1160" actId="948"/>
          <ac:spMkLst>
            <pc:docMk/>
            <pc:sldMk cId="3098522610" sldId="285"/>
            <ac:spMk id="4" creationId="{242A2F00-03AC-C979-EB5E-D79BAFC42B04}"/>
          </ac:spMkLst>
        </pc:spChg>
        <pc:spChg chg="del">
          <ac:chgData name="Lindsay Karpenko" userId="4bc4bee5-c4bf-4ac4-8ccd-805be0ae23de" providerId="ADAL" clId="{33BA21C0-8523-472D-8A70-79EC7EF1E427}" dt="2022-08-24T14:24:15.591" v="1158" actId="478"/>
          <ac:spMkLst>
            <pc:docMk/>
            <pc:sldMk cId="3098522610" sldId="285"/>
            <ac:spMk id="5" creationId="{E630793B-D3A1-BC3F-5D9A-F529E571B717}"/>
          </ac:spMkLst>
        </pc:spChg>
      </pc:sldChg>
      <pc:sldChg chg="modSp mod">
        <pc:chgData name="Lindsay Karpenko" userId="4bc4bee5-c4bf-4ac4-8ccd-805be0ae23de" providerId="ADAL" clId="{33BA21C0-8523-472D-8A70-79EC7EF1E427}" dt="2022-08-24T14:25:05.391" v="1161" actId="948"/>
        <pc:sldMkLst>
          <pc:docMk/>
          <pc:sldMk cId="4022256226" sldId="287"/>
        </pc:sldMkLst>
        <pc:spChg chg="mod">
          <ac:chgData name="Lindsay Karpenko" userId="4bc4bee5-c4bf-4ac4-8ccd-805be0ae23de" providerId="ADAL" clId="{33BA21C0-8523-472D-8A70-79EC7EF1E427}" dt="2022-08-24T14:25:05.391" v="1161" actId="948"/>
          <ac:spMkLst>
            <pc:docMk/>
            <pc:sldMk cId="4022256226" sldId="287"/>
            <ac:spMk id="3" creationId="{36AC3480-A1E9-6AE0-9932-0CC54E8E6E0A}"/>
          </ac:spMkLst>
        </pc:spChg>
      </pc:sldChg>
      <pc:sldChg chg="addSp delSp modSp mod modAnim">
        <pc:chgData name="Lindsay Karpenko" userId="4bc4bee5-c4bf-4ac4-8ccd-805be0ae23de" providerId="ADAL" clId="{33BA21C0-8523-472D-8A70-79EC7EF1E427}" dt="2022-08-24T14:26:19.535" v="1226"/>
        <pc:sldMkLst>
          <pc:docMk/>
          <pc:sldMk cId="57983684" sldId="288"/>
        </pc:sldMkLst>
        <pc:spChg chg="mod">
          <ac:chgData name="Lindsay Karpenko" userId="4bc4bee5-c4bf-4ac4-8ccd-805be0ae23de" providerId="ADAL" clId="{33BA21C0-8523-472D-8A70-79EC7EF1E427}" dt="2022-08-24T14:25:17.192" v="1162" actId="21"/>
          <ac:spMkLst>
            <pc:docMk/>
            <pc:sldMk cId="57983684" sldId="288"/>
            <ac:spMk id="3" creationId="{AA2647A9-847C-AFC4-2EFB-F58AAC7DADD3}"/>
          </ac:spMkLst>
        </pc:spChg>
        <pc:spChg chg="add mod">
          <ac:chgData name="Lindsay Karpenko" userId="4bc4bee5-c4bf-4ac4-8ccd-805be0ae23de" providerId="ADAL" clId="{33BA21C0-8523-472D-8A70-79EC7EF1E427}" dt="2022-08-24T14:25:46.512" v="1194" actId="948"/>
          <ac:spMkLst>
            <pc:docMk/>
            <pc:sldMk cId="57983684" sldId="288"/>
            <ac:spMk id="5" creationId="{61688E84-CAF9-66C1-84E7-91005FE635D8}"/>
          </ac:spMkLst>
        </pc:spChg>
        <pc:grpChg chg="del">
          <ac:chgData name="Lindsay Karpenko" userId="4bc4bee5-c4bf-4ac4-8ccd-805be0ae23de" providerId="ADAL" clId="{33BA21C0-8523-472D-8A70-79EC7EF1E427}" dt="2022-08-24T14:25:56.744" v="1222" actId="478"/>
          <ac:grpSpMkLst>
            <pc:docMk/>
            <pc:sldMk cId="57983684" sldId="288"/>
            <ac:grpSpMk id="9" creationId="{9037CBDA-5DA4-7A08-FC9A-6420C2B5A09C}"/>
          </ac:grpSpMkLst>
        </pc:grpChg>
        <pc:picChg chg="mod">
          <ac:chgData name="Lindsay Karpenko" userId="4bc4bee5-c4bf-4ac4-8ccd-805be0ae23de" providerId="ADAL" clId="{33BA21C0-8523-472D-8A70-79EC7EF1E427}" dt="2022-08-24T14:25:54.073" v="1221" actId="1035"/>
          <ac:picMkLst>
            <pc:docMk/>
            <pc:sldMk cId="57983684" sldId="288"/>
            <ac:picMk id="6" creationId="{C650849F-24AA-DAB0-2A61-60D9082C779F}"/>
          </ac:picMkLst>
        </pc:picChg>
        <pc:cxnChg chg="add del">
          <ac:chgData name="Lindsay Karpenko" userId="4bc4bee5-c4bf-4ac4-8ccd-805be0ae23de" providerId="ADAL" clId="{33BA21C0-8523-472D-8A70-79EC7EF1E427}" dt="2022-08-24T14:26:06.871" v="1224" actId="478"/>
          <ac:cxnSpMkLst>
            <pc:docMk/>
            <pc:sldMk cId="57983684" sldId="288"/>
            <ac:cxnSpMk id="11" creationId="{0EC46B84-FCFF-C69D-3A63-BD5F8F2A609B}"/>
          </ac:cxnSpMkLst>
        </pc:cxnChg>
        <pc:cxnChg chg="add">
          <ac:chgData name="Lindsay Karpenko" userId="4bc4bee5-c4bf-4ac4-8ccd-805be0ae23de" providerId="ADAL" clId="{33BA21C0-8523-472D-8A70-79EC7EF1E427}" dt="2022-08-24T14:26:13.513" v="1225" actId="11529"/>
          <ac:cxnSpMkLst>
            <pc:docMk/>
            <pc:sldMk cId="57983684" sldId="288"/>
            <ac:cxnSpMk id="13" creationId="{7FE2FEF7-906A-6B13-A1B1-F3EED1C55804}"/>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A1803-12A8-592C-604B-0E1782CDF18B}"/>
              </a:ext>
            </a:extLst>
          </p:cNvPr>
          <p:cNvSpPr>
            <a:spLocks noGrp="1"/>
          </p:cNvSpPr>
          <p:nvPr>
            <p:ph type="ctrTitle"/>
          </p:nvPr>
        </p:nvSpPr>
        <p:spPr>
          <a:xfrm>
            <a:off x="1270000" y="1562994"/>
            <a:ext cx="7620000" cy="3324954"/>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A7521D10-35EE-B661-5C42-776F71C25E74}"/>
              </a:ext>
            </a:extLst>
          </p:cNvPr>
          <p:cNvSpPr>
            <a:spLocks noGrp="1"/>
          </p:cNvSpPr>
          <p:nvPr>
            <p:ph type="subTitle" idx="1"/>
          </p:nvPr>
        </p:nvSpPr>
        <p:spPr>
          <a:xfrm>
            <a:off x="1270000" y="5016171"/>
            <a:ext cx="7620000" cy="2305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C1C345EF-E9A9-F80D-24CE-F78064AB4DCB}"/>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8A48B1DF-755F-278D-295F-C2868180C46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E689830-F08A-9119-FA68-BE39C77D5B94}"/>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1778851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DD97C-8116-6DF1-5CFA-B813A302DB25}"/>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E813550-54C1-1B97-8B7E-D88A1F40A8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EB04AC8-3EA8-59DB-CA8A-AE9BAAE28FF4}"/>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3666FEE5-30FF-565D-6E1D-E7B81DE7732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EBA5487-C081-9B81-0A4D-15BAA70A70E0}"/>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1064338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35113F-FFCF-B0F9-72F7-0D0673C37A1D}"/>
              </a:ext>
            </a:extLst>
          </p:cNvPr>
          <p:cNvSpPr>
            <a:spLocks noGrp="1"/>
          </p:cNvSpPr>
          <p:nvPr>
            <p:ph type="title" orient="vert"/>
          </p:nvPr>
        </p:nvSpPr>
        <p:spPr>
          <a:xfrm>
            <a:off x="7270750" y="508470"/>
            <a:ext cx="2190750" cy="8093523"/>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DE4CCF80-39B3-C588-44CA-51768A881A0D}"/>
              </a:ext>
            </a:extLst>
          </p:cNvPr>
          <p:cNvSpPr>
            <a:spLocks noGrp="1"/>
          </p:cNvSpPr>
          <p:nvPr>
            <p:ph type="body" orient="vert" idx="1"/>
          </p:nvPr>
        </p:nvSpPr>
        <p:spPr>
          <a:xfrm>
            <a:off x="698500" y="508470"/>
            <a:ext cx="6445250" cy="8093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50B2E7-457C-216F-75FC-B0D929EF693D}"/>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B751FEC0-EC63-92E8-4D47-B464285D2D4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776F95A-6B2D-53C7-D27A-2A0C601ECA8C}"/>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1258148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169FD-DD31-CF16-7071-89D806EF727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26B09E1-67A6-9517-851A-AD3A621DDE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B236526-2163-224E-A797-12B8F88ED881}"/>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78A48FD7-7DE1-1449-2628-EFCDA32FFA5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CE8F249-F6E8-6A71-12D6-6C286D6796C9}"/>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5025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EA09E-2199-F0C9-E83E-57A0F8967AC5}"/>
              </a:ext>
            </a:extLst>
          </p:cNvPr>
          <p:cNvSpPr>
            <a:spLocks noGrp="1"/>
          </p:cNvSpPr>
          <p:nvPr>
            <p:ph type="title"/>
          </p:nvPr>
        </p:nvSpPr>
        <p:spPr>
          <a:xfrm>
            <a:off x="693208" y="2380971"/>
            <a:ext cx="8763000" cy="3972700"/>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476DC3D-7356-28FA-29ED-97A153D34EF0}"/>
              </a:ext>
            </a:extLst>
          </p:cNvPr>
          <p:cNvSpPr>
            <a:spLocks noGrp="1"/>
          </p:cNvSpPr>
          <p:nvPr>
            <p:ph type="body" idx="1"/>
          </p:nvPr>
        </p:nvSpPr>
        <p:spPr>
          <a:xfrm>
            <a:off x="693208" y="6391254"/>
            <a:ext cx="8763000" cy="2089149"/>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B24002-E850-27C3-022C-15A123E24963}"/>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F044B185-A446-0F62-E8AE-87E9620B276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D15DEF5-E4F2-663B-CDD4-9F053983FFBD}"/>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1616649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44222-DE29-BDCA-0A44-94569D7F942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56E3E6B-1944-B5F9-039F-671F381DBF34}"/>
              </a:ext>
            </a:extLst>
          </p:cNvPr>
          <p:cNvSpPr>
            <a:spLocks noGrp="1"/>
          </p:cNvSpPr>
          <p:nvPr>
            <p:ph sz="half" idx="1"/>
          </p:nvPr>
        </p:nvSpPr>
        <p:spPr>
          <a:xfrm>
            <a:off x="698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DDEC75E-FEB3-2215-7B6C-D364947BF465}"/>
              </a:ext>
            </a:extLst>
          </p:cNvPr>
          <p:cNvSpPr>
            <a:spLocks noGrp="1"/>
          </p:cNvSpPr>
          <p:nvPr>
            <p:ph sz="half" idx="2"/>
          </p:nvPr>
        </p:nvSpPr>
        <p:spPr>
          <a:xfrm>
            <a:off x="5143500" y="2542352"/>
            <a:ext cx="4318000" cy="60596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EFD30849-5EB7-A0BE-A3F2-3BD2AE649312}"/>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6" name="Footer Placeholder 5">
            <a:extLst>
              <a:ext uri="{FF2B5EF4-FFF2-40B4-BE49-F238E27FC236}">
                <a16:creationId xmlns:a16="http://schemas.microsoft.com/office/drawing/2014/main" id="{69C895C6-AA41-8B2E-94AC-5249076F04A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3F47B19-F89E-C8BE-4C89-BA177B376ECF}"/>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3862446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F9055-B56E-6D9C-0D36-1CEF5A9F3EF4}"/>
              </a:ext>
            </a:extLst>
          </p:cNvPr>
          <p:cNvSpPr>
            <a:spLocks noGrp="1"/>
          </p:cNvSpPr>
          <p:nvPr>
            <p:ph type="title"/>
          </p:nvPr>
        </p:nvSpPr>
        <p:spPr>
          <a:xfrm>
            <a:off x="699823" y="508473"/>
            <a:ext cx="8763000" cy="184596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8C79C56-9451-3552-385C-7C65933F2297}"/>
              </a:ext>
            </a:extLst>
          </p:cNvPr>
          <p:cNvSpPr>
            <a:spLocks noGrp="1"/>
          </p:cNvSpPr>
          <p:nvPr>
            <p:ph type="body" idx="1"/>
          </p:nvPr>
        </p:nvSpPr>
        <p:spPr>
          <a:xfrm>
            <a:off x="699824" y="2341175"/>
            <a:ext cx="4298156"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4D819815-926F-B1E6-EB57-B5DFB9D962C4}"/>
              </a:ext>
            </a:extLst>
          </p:cNvPr>
          <p:cNvSpPr>
            <a:spLocks noGrp="1"/>
          </p:cNvSpPr>
          <p:nvPr>
            <p:ph sz="half" idx="2"/>
          </p:nvPr>
        </p:nvSpPr>
        <p:spPr>
          <a:xfrm>
            <a:off x="699824" y="3488549"/>
            <a:ext cx="4298156"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3CB4939-58F1-0F57-46C1-A2F63AD14BA0}"/>
              </a:ext>
            </a:extLst>
          </p:cNvPr>
          <p:cNvSpPr>
            <a:spLocks noGrp="1"/>
          </p:cNvSpPr>
          <p:nvPr>
            <p:ph type="body" sz="quarter" idx="3"/>
          </p:nvPr>
        </p:nvSpPr>
        <p:spPr>
          <a:xfrm>
            <a:off x="5143501" y="2341175"/>
            <a:ext cx="4319323" cy="114737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02AD0E74-D34A-CAB2-A6C2-FFFDBCD70DCA}"/>
              </a:ext>
            </a:extLst>
          </p:cNvPr>
          <p:cNvSpPr>
            <a:spLocks noGrp="1"/>
          </p:cNvSpPr>
          <p:nvPr>
            <p:ph sz="quarter" idx="4"/>
          </p:nvPr>
        </p:nvSpPr>
        <p:spPr>
          <a:xfrm>
            <a:off x="5143501" y="3488549"/>
            <a:ext cx="4319323" cy="51311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297AB742-9591-81C2-9A6D-312C63102982}"/>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8" name="Footer Placeholder 7">
            <a:extLst>
              <a:ext uri="{FF2B5EF4-FFF2-40B4-BE49-F238E27FC236}">
                <a16:creationId xmlns:a16="http://schemas.microsoft.com/office/drawing/2014/main" id="{20C1E1AD-1665-7251-5964-CFC80BFE74DC}"/>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F572EE1C-00E5-2899-D460-742832F1CE7B}"/>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1680264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98A67-260A-FC5C-8805-921839F29BC3}"/>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7FA230AD-676A-B73B-8BB7-B31E590A76C8}"/>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4" name="Footer Placeholder 3">
            <a:extLst>
              <a:ext uri="{FF2B5EF4-FFF2-40B4-BE49-F238E27FC236}">
                <a16:creationId xmlns:a16="http://schemas.microsoft.com/office/drawing/2014/main" id="{CE4FAD59-571D-A1DC-D29A-51EBA9C1F15E}"/>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195C82A3-3A45-DD0C-B9DD-4B2C1672E7EA}"/>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345959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7742A8-2A7F-E5D2-9237-709E3F8F3D6E}"/>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3" name="Footer Placeholder 2">
            <a:extLst>
              <a:ext uri="{FF2B5EF4-FFF2-40B4-BE49-F238E27FC236}">
                <a16:creationId xmlns:a16="http://schemas.microsoft.com/office/drawing/2014/main" id="{6804A1E7-8462-EE5D-9C35-7A5931001125}"/>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22BD7BC9-B4C7-9DA8-F8F3-FD41ED4A8DD3}"/>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3916988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99FC4-B9B2-F07E-DEF5-3DAB387112F6}"/>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8A6A01FC-6D3C-3F9D-7928-7972C71359F7}"/>
              </a:ext>
            </a:extLst>
          </p:cNvPr>
          <p:cNvSpPr>
            <a:spLocks noGrp="1"/>
          </p:cNvSpPr>
          <p:nvPr>
            <p:ph idx="1"/>
          </p:nvPr>
        </p:nvSpPr>
        <p:spPr>
          <a:xfrm>
            <a:off x="4319323" y="1375083"/>
            <a:ext cx="5143500" cy="678697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EFA0372B-ACCD-C563-CE32-649C8F1F8935}"/>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B29ECFEA-2F45-373F-684A-5206752A769A}"/>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6" name="Footer Placeholder 5">
            <a:extLst>
              <a:ext uri="{FF2B5EF4-FFF2-40B4-BE49-F238E27FC236}">
                <a16:creationId xmlns:a16="http://schemas.microsoft.com/office/drawing/2014/main" id="{5C19847C-BD42-B922-EECC-1CF3F216EE5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DCFEE9D-E1EC-43F3-8F9A-0D3403B9FF98}"/>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269304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8E339-2E88-AEDE-08A0-E2E6E8661EB8}"/>
              </a:ext>
            </a:extLst>
          </p:cNvPr>
          <p:cNvSpPr>
            <a:spLocks noGrp="1"/>
          </p:cNvSpPr>
          <p:nvPr>
            <p:ph type="title"/>
          </p:nvPr>
        </p:nvSpPr>
        <p:spPr>
          <a:xfrm>
            <a:off x="699824" y="636693"/>
            <a:ext cx="3276864" cy="2228427"/>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5B7EB7F0-FAE2-0F46-D387-7915E6104590}"/>
              </a:ext>
            </a:extLst>
          </p:cNvPr>
          <p:cNvSpPr>
            <a:spLocks noGrp="1"/>
          </p:cNvSpPr>
          <p:nvPr>
            <p:ph type="pic" idx="1"/>
          </p:nvPr>
        </p:nvSpPr>
        <p:spPr>
          <a:xfrm>
            <a:off x="4319323" y="1375083"/>
            <a:ext cx="5143500" cy="6786974"/>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B8164263-B806-9EC6-DAF3-B1245ACD8E91}"/>
              </a:ext>
            </a:extLst>
          </p:cNvPr>
          <p:cNvSpPr>
            <a:spLocks noGrp="1"/>
          </p:cNvSpPr>
          <p:nvPr>
            <p:ph type="body" sz="half" idx="2"/>
          </p:nvPr>
        </p:nvSpPr>
        <p:spPr>
          <a:xfrm>
            <a:off x="699824" y="2865120"/>
            <a:ext cx="3276864" cy="5307989"/>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1EA92E7A-B4E5-6EF2-8497-BD309BD1FE60}"/>
              </a:ext>
            </a:extLst>
          </p:cNvPr>
          <p:cNvSpPr>
            <a:spLocks noGrp="1"/>
          </p:cNvSpPr>
          <p:nvPr>
            <p:ph type="dt" sz="half" idx="10"/>
          </p:nvPr>
        </p:nvSpPr>
        <p:spPr/>
        <p:txBody>
          <a:bodyPr/>
          <a:lstStyle/>
          <a:p>
            <a:fld id="{779A858C-DC19-4D75-91D6-FEEC8610BEF1}" type="datetimeFigureOut">
              <a:rPr lang="en-CA" smtClean="0"/>
              <a:t>2022-09-01</a:t>
            </a:fld>
            <a:endParaRPr lang="en-CA"/>
          </a:p>
        </p:txBody>
      </p:sp>
      <p:sp>
        <p:nvSpPr>
          <p:cNvPr id="6" name="Footer Placeholder 5">
            <a:extLst>
              <a:ext uri="{FF2B5EF4-FFF2-40B4-BE49-F238E27FC236}">
                <a16:creationId xmlns:a16="http://schemas.microsoft.com/office/drawing/2014/main" id="{51EB0C8C-FDD7-1D67-EF3B-460F09679E2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ED298B0-BC01-D053-67D1-72126E7B9784}"/>
              </a:ext>
            </a:extLst>
          </p:cNvPr>
          <p:cNvSpPr>
            <a:spLocks noGrp="1"/>
          </p:cNvSpPr>
          <p:nvPr>
            <p:ph type="sldNum" sz="quarter" idx="12"/>
          </p:nvPr>
        </p:nvSpPr>
        <p:spPr/>
        <p:txBody>
          <a:bodyPr/>
          <a:lstStyle/>
          <a:p>
            <a:fld id="{61306013-A4CA-4F7E-9FC3-CA2070E098DE}" type="slidenum">
              <a:rPr lang="en-CA" smtClean="0"/>
              <a:t>‹#›</a:t>
            </a:fld>
            <a:endParaRPr lang="en-CA"/>
          </a:p>
        </p:txBody>
      </p:sp>
    </p:spTree>
    <p:extLst>
      <p:ext uri="{BB962C8B-B14F-4D97-AF65-F5344CB8AC3E}">
        <p14:creationId xmlns:p14="http://schemas.microsoft.com/office/powerpoint/2010/main" val="3867788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BD9F5-CD08-04E3-CB5F-FFFAEDFD893E}"/>
              </a:ext>
            </a:extLst>
          </p:cNvPr>
          <p:cNvSpPr>
            <a:spLocks noGrp="1"/>
          </p:cNvSpPr>
          <p:nvPr>
            <p:ph type="title"/>
          </p:nvPr>
        </p:nvSpPr>
        <p:spPr>
          <a:xfrm>
            <a:off x="698500" y="508473"/>
            <a:ext cx="8763000" cy="184596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0074AE4-C805-DB4C-066F-8808FE783B72}"/>
              </a:ext>
            </a:extLst>
          </p:cNvPr>
          <p:cNvSpPr>
            <a:spLocks noGrp="1"/>
          </p:cNvSpPr>
          <p:nvPr>
            <p:ph type="body" idx="1"/>
          </p:nvPr>
        </p:nvSpPr>
        <p:spPr>
          <a:xfrm>
            <a:off x="698500" y="2542352"/>
            <a:ext cx="8763000" cy="60596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EACE268-F222-D378-798C-4677EDFEC616}"/>
              </a:ext>
            </a:extLst>
          </p:cNvPr>
          <p:cNvSpPr>
            <a:spLocks noGrp="1"/>
          </p:cNvSpPr>
          <p:nvPr>
            <p:ph type="dt" sz="half" idx="2"/>
          </p:nvPr>
        </p:nvSpPr>
        <p:spPr>
          <a:xfrm>
            <a:off x="698500" y="8851808"/>
            <a:ext cx="2286000" cy="508470"/>
          </a:xfrm>
          <a:prstGeom prst="rect">
            <a:avLst/>
          </a:prstGeom>
        </p:spPr>
        <p:txBody>
          <a:bodyPr vert="horz" lIns="91440" tIns="45720" rIns="91440" bIns="45720" rtlCol="0" anchor="ctr"/>
          <a:lstStyle>
            <a:lvl1pPr algn="l">
              <a:defRPr sz="1000">
                <a:solidFill>
                  <a:schemeClr val="tx1">
                    <a:tint val="75000"/>
                  </a:schemeClr>
                </a:solidFill>
              </a:defRPr>
            </a:lvl1pPr>
          </a:lstStyle>
          <a:p>
            <a:fld id="{779A858C-DC19-4D75-91D6-FEEC8610BEF1}" type="datetimeFigureOut">
              <a:rPr lang="en-CA" smtClean="0"/>
              <a:t>2022-09-01</a:t>
            </a:fld>
            <a:endParaRPr lang="en-CA"/>
          </a:p>
        </p:txBody>
      </p:sp>
      <p:sp>
        <p:nvSpPr>
          <p:cNvPr id="5" name="Footer Placeholder 4">
            <a:extLst>
              <a:ext uri="{FF2B5EF4-FFF2-40B4-BE49-F238E27FC236}">
                <a16:creationId xmlns:a16="http://schemas.microsoft.com/office/drawing/2014/main" id="{73EF7BAF-17D3-9B11-DB90-AA11856C1921}"/>
              </a:ext>
            </a:extLst>
          </p:cNvPr>
          <p:cNvSpPr>
            <a:spLocks noGrp="1"/>
          </p:cNvSpPr>
          <p:nvPr>
            <p:ph type="ftr" sz="quarter" idx="3"/>
          </p:nvPr>
        </p:nvSpPr>
        <p:spPr>
          <a:xfrm>
            <a:off x="3365500" y="8851808"/>
            <a:ext cx="3429000" cy="50847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F30A9691-1C5B-B551-354F-1763ED85E22D}"/>
              </a:ext>
            </a:extLst>
          </p:cNvPr>
          <p:cNvSpPr>
            <a:spLocks noGrp="1"/>
          </p:cNvSpPr>
          <p:nvPr>
            <p:ph type="sldNum" sz="quarter" idx="4"/>
          </p:nvPr>
        </p:nvSpPr>
        <p:spPr>
          <a:xfrm>
            <a:off x="7175500" y="8851808"/>
            <a:ext cx="2286000" cy="508470"/>
          </a:xfrm>
          <a:prstGeom prst="rect">
            <a:avLst/>
          </a:prstGeom>
        </p:spPr>
        <p:txBody>
          <a:bodyPr vert="horz" lIns="91440" tIns="45720" rIns="91440" bIns="45720" rtlCol="0" anchor="ctr"/>
          <a:lstStyle>
            <a:lvl1pPr algn="r">
              <a:defRPr sz="1000">
                <a:solidFill>
                  <a:schemeClr val="tx1">
                    <a:tint val="75000"/>
                  </a:schemeClr>
                </a:solidFill>
              </a:defRPr>
            </a:lvl1pPr>
          </a:lstStyle>
          <a:p>
            <a:fld id="{61306013-A4CA-4F7E-9FC3-CA2070E098DE}" type="slidenum">
              <a:rPr lang="en-CA" smtClean="0"/>
              <a:t>‹#›</a:t>
            </a:fld>
            <a:endParaRPr lang="en-CA"/>
          </a:p>
        </p:txBody>
      </p:sp>
    </p:spTree>
    <p:extLst>
      <p:ext uri="{BB962C8B-B14F-4D97-AF65-F5344CB8AC3E}">
        <p14:creationId xmlns:p14="http://schemas.microsoft.com/office/powerpoint/2010/main" val="2670356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7B9CD7-D9B5-377C-7D85-B20C5E437746}"/>
              </a:ext>
            </a:extLst>
          </p:cNvPr>
          <p:cNvSpPr txBox="1"/>
          <p:nvPr/>
        </p:nvSpPr>
        <p:spPr>
          <a:xfrm>
            <a:off x="520700" y="6858000"/>
            <a:ext cx="7586853" cy="338554"/>
          </a:xfrm>
          <a:prstGeom prst="rect">
            <a:avLst/>
          </a:prstGeom>
          <a:noFill/>
        </p:spPr>
        <p:txBody>
          <a:bodyPr vert="horz" rtlCol="0">
            <a:spAutoFit/>
          </a:bodyPr>
          <a:lstStyle/>
          <a:p>
            <a:r>
              <a:rPr lang="en-CA" sz="1600" dirty="0">
                <a:solidFill>
                  <a:srgbClr val="000000"/>
                </a:solidFill>
                <a:latin typeface="Century Gothic"/>
              </a:rPr>
              <a:t>AB: required         BC: required         MB: required          SK: required</a:t>
            </a:r>
          </a:p>
        </p:txBody>
      </p:sp>
      <p:sp>
        <p:nvSpPr>
          <p:cNvPr id="3" name="TextBox 2">
            <a:extLst>
              <a:ext uri="{FF2B5EF4-FFF2-40B4-BE49-F238E27FC236}">
                <a16:creationId xmlns:a16="http://schemas.microsoft.com/office/drawing/2014/main" id="{F94A3D24-F10B-D964-C79C-7D8844EC0255}"/>
              </a:ext>
            </a:extLst>
          </p:cNvPr>
          <p:cNvSpPr txBox="1"/>
          <p:nvPr/>
        </p:nvSpPr>
        <p:spPr>
          <a:xfrm>
            <a:off x="3743960" y="215900"/>
            <a:ext cx="6098540" cy="1153521"/>
          </a:xfrm>
          <a:prstGeom prst="rect">
            <a:avLst/>
          </a:prstGeom>
          <a:noFill/>
        </p:spPr>
        <p:txBody>
          <a:bodyPr vert="horz" rtlCol="0">
            <a:spAutoFit/>
          </a:bodyPr>
          <a:lstStyle/>
          <a:p>
            <a:pPr algn="r">
              <a:lnSpc>
                <a:spcPct val="150000"/>
              </a:lnSpc>
            </a:pPr>
            <a:r>
              <a:rPr lang="en-US" sz="1600" dirty="0">
                <a:solidFill>
                  <a:srgbClr val="000000"/>
                </a:solidFill>
                <a:latin typeface="Century Gothic"/>
              </a:rPr>
              <a:t>JUMP Math™ Copyright © 2022 JUMP Math</a:t>
            </a:r>
          </a:p>
          <a:p>
            <a:pPr algn="r">
              <a:lnSpc>
                <a:spcPct val="150000"/>
              </a:lnSpc>
            </a:pPr>
            <a:r>
              <a:rPr lang="en-US" sz="1600" dirty="0">
                <a:solidFill>
                  <a:srgbClr val="000000"/>
                </a:solidFill>
                <a:latin typeface="Century Gothic"/>
              </a:rPr>
              <a:t>T</a:t>
            </a:r>
            <a:r>
              <a:rPr lang="en-US" sz="1600" dirty="0">
                <a:solidFill>
                  <a:srgbClr val="666666"/>
                </a:solidFill>
                <a:latin typeface="Century Gothic"/>
              </a:rPr>
              <a:t>eacher Resource Unit 3 Patterns and Relations pp. D-3–10</a:t>
            </a:r>
          </a:p>
          <a:p>
            <a:pPr algn="r">
              <a:lnSpc>
                <a:spcPct val="15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F20FCF86-41DC-D645-97A2-2161E129928F}"/>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PR7-1 </a:t>
            </a:r>
          </a:p>
        </p:txBody>
      </p:sp>
      <p:sp>
        <p:nvSpPr>
          <p:cNvPr id="5" name="TextBox 4">
            <a:extLst>
              <a:ext uri="{FF2B5EF4-FFF2-40B4-BE49-F238E27FC236}">
                <a16:creationId xmlns:a16="http://schemas.microsoft.com/office/drawing/2014/main" id="{E629B03E-CAB6-7962-85D5-B25F5EAA52DC}"/>
              </a:ext>
            </a:extLst>
          </p:cNvPr>
          <p:cNvSpPr txBox="1"/>
          <p:nvPr/>
        </p:nvSpPr>
        <p:spPr>
          <a:xfrm>
            <a:off x="508000" y="1778000"/>
            <a:ext cx="7797800" cy="553998"/>
          </a:xfrm>
          <a:prstGeom prst="rect">
            <a:avLst/>
          </a:prstGeom>
          <a:noFill/>
        </p:spPr>
        <p:txBody>
          <a:bodyPr vert="horz" rtlCol="0">
            <a:spAutoFit/>
          </a:bodyPr>
          <a:lstStyle/>
          <a:p>
            <a:r>
              <a:rPr lang="en-CA" sz="3000">
                <a:solidFill>
                  <a:srgbClr val="000000"/>
                </a:solidFill>
                <a:latin typeface="Century Gothic"/>
              </a:rPr>
              <a:t>Linear Sequences</a:t>
            </a:r>
          </a:p>
        </p:txBody>
      </p:sp>
      <p:cxnSp>
        <p:nvCxnSpPr>
          <p:cNvPr id="6" name="Straight Connector 5">
            <a:extLst>
              <a:ext uri="{FF2B5EF4-FFF2-40B4-BE49-F238E27FC236}">
                <a16:creationId xmlns:a16="http://schemas.microsoft.com/office/drawing/2014/main" id="{3079FD15-6982-2776-AD8B-4147F316F0D1}"/>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55EE1A1-B82A-09BC-7F9E-F26B224DBB37}"/>
              </a:ext>
            </a:extLst>
          </p:cNvPr>
          <p:cNvSpPr txBox="1"/>
          <p:nvPr/>
        </p:nvSpPr>
        <p:spPr>
          <a:xfrm>
            <a:off x="520700" y="2641600"/>
            <a:ext cx="9565640" cy="996683"/>
          </a:xfrm>
          <a:prstGeom prst="rect">
            <a:avLst/>
          </a:prstGeom>
          <a:noFill/>
        </p:spPr>
        <p:txBody>
          <a:bodyPr vert="horz" rtlCol="0">
            <a:spAutoFit/>
          </a:bodyPr>
          <a:lstStyle/>
          <a:p>
            <a:pPr>
              <a:lnSpc>
                <a:spcPct val="112000"/>
              </a:lnSpc>
            </a:pPr>
            <a:r>
              <a:rPr lang="en-CA" sz="1800" dirty="0">
                <a:solidFill>
                  <a:srgbClr val="000000"/>
                </a:solidFill>
                <a:latin typeface="Century Gothic"/>
              </a:rPr>
              <a:t>Students will:</a:t>
            </a:r>
          </a:p>
          <a:p>
            <a:pPr marL="285750" indent="-285750">
              <a:lnSpc>
                <a:spcPct val="112000"/>
              </a:lnSpc>
              <a:buFont typeface="Arial" panose="020B0604020202020204" pitchFamily="34" charset="0"/>
              <a:buChar char="•"/>
            </a:pPr>
            <a:r>
              <a:rPr lang="en-US" sz="1800" dirty="0">
                <a:solidFill>
                  <a:srgbClr val="000000"/>
                </a:solidFill>
                <a:latin typeface="Century Gothic"/>
              </a:rPr>
              <a:t>extend sequences by determining the next terms; and</a:t>
            </a:r>
          </a:p>
          <a:p>
            <a:pPr marL="285750" indent="-285750">
              <a:lnSpc>
                <a:spcPct val="112000"/>
              </a:lnSpc>
              <a:buFont typeface="Arial" panose="020B0604020202020204" pitchFamily="34" charset="0"/>
              <a:buChar char="•"/>
            </a:pPr>
            <a:r>
              <a:rPr lang="en-US" sz="1800" dirty="0">
                <a:solidFill>
                  <a:srgbClr val="000000"/>
                </a:solidFill>
                <a:latin typeface="Century Gothic"/>
              </a:rPr>
              <a:t>write a rule to describe how to obtain the terms of a linear sequence</a:t>
            </a:r>
          </a:p>
        </p:txBody>
      </p:sp>
      <p:sp>
        <p:nvSpPr>
          <p:cNvPr id="8" name="TextBox 7">
            <a:extLst>
              <a:ext uri="{FF2B5EF4-FFF2-40B4-BE49-F238E27FC236}">
                <a16:creationId xmlns:a16="http://schemas.microsoft.com/office/drawing/2014/main" id="{98E59B34-38BC-4824-EBDD-FCFC2AB70B97}"/>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7.1 pp. 39–41</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E00F1D5C-7D5A-14FA-ABD2-4325A992C926}"/>
              </a:ext>
            </a:extLst>
          </p:cNvPr>
          <p:cNvSpPr txBox="1"/>
          <p:nvPr/>
        </p:nvSpPr>
        <p:spPr>
          <a:xfrm>
            <a:off x="508000" y="3876152"/>
            <a:ext cx="9471279" cy="2237536"/>
          </a:xfrm>
          <a:prstGeom prst="rect">
            <a:avLst/>
          </a:prstGeom>
          <a:noFill/>
        </p:spPr>
        <p:txBody>
          <a:bodyPr vert="horz" rtlCol="0">
            <a:spAutoFit/>
          </a:bodyPr>
          <a:lstStyle/>
          <a:p>
            <a:pPr>
              <a:lnSpc>
                <a:spcPct val="112000"/>
              </a:lnSpc>
            </a:pPr>
            <a:r>
              <a:rPr lang="en-CA" sz="1800" dirty="0">
                <a:solidFill>
                  <a:srgbClr val="000000"/>
                </a:solidFill>
                <a:latin typeface="Century Gothic"/>
              </a:rPr>
              <a:t>Main ideas:</a:t>
            </a:r>
          </a:p>
          <a:p>
            <a:pPr marL="285750" indent="-285750">
              <a:lnSpc>
                <a:spcPct val="112000"/>
              </a:lnSpc>
              <a:buFont typeface="Arial" panose="020B0604020202020204" pitchFamily="34" charset="0"/>
              <a:buChar char="•"/>
            </a:pPr>
            <a:r>
              <a:rPr lang="en-US" sz="1800" dirty="0">
                <a:solidFill>
                  <a:srgbClr val="000000"/>
                </a:solidFill>
                <a:latin typeface="Century Gothic"/>
              </a:rPr>
              <a:t>A sequence of numbers in which there is a constant difference between successive terms is called a linear sequence. </a:t>
            </a:r>
          </a:p>
          <a:p>
            <a:pPr marL="285750" indent="-285750">
              <a:lnSpc>
                <a:spcPct val="112000"/>
              </a:lnSpc>
              <a:buFont typeface="Arial" panose="020B0604020202020204" pitchFamily="34" charset="0"/>
              <a:buChar char="•"/>
            </a:pPr>
            <a:r>
              <a:rPr lang="en-US" sz="1800" dirty="0">
                <a:solidFill>
                  <a:srgbClr val="000000"/>
                </a:solidFill>
                <a:latin typeface="Century Gothic"/>
              </a:rPr>
              <a:t>The constant difference in a linear sequence can be a positive or negative number. </a:t>
            </a:r>
          </a:p>
          <a:p>
            <a:pPr marL="285750" indent="-285750">
              <a:lnSpc>
                <a:spcPct val="112000"/>
              </a:lnSpc>
              <a:buFont typeface="Arial" panose="020B0604020202020204" pitchFamily="34" charset="0"/>
              <a:buChar char="•"/>
            </a:pPr>
            <a:r>
              <a:rPr lang="en-US" sz="1800" dirty="0">
                <a:solidFill>
                  <a:srgbClr val="000000"/>
                </a:solidFill>
                <a:latin typeface="Century Gothic"/>
              </a:rPr>
              <a:t>A unique linear sequence can be described by specifying the starting number and the constant difference.</a:t>
            </a:r>
            <a:endParaRPr lang="en-CA" sz="1800" dirty="0">
              <a:solidFill>
                <a:srgbClr val="000000"/>
              </a:solidFill>
              <a:latin typeface="Century Gothic"/>
            </a:endParaRPr>
          </a:p>
        </p:txBody>
      </p:sp>
      <p:pic>
        <p:nvPicPr>
          <p:cNvPr id="11" name="Picture 10">
            <a:extLst>
              <a:ext uri="{FF2B5EF4-FFF2-40B4-BE49-F238E27FC236}">
                <a16:creationId xmlns:a16="http://schemas.microsoft.com/office/drawing/2014/main" id="{1552685D-76AA-D82B-242F-D795DD6BDAA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E4AA8B61-EBC8-69B8-CE1C-9A27B41F990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495408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6B1B50-841E-741B-3ABF-30DBA9737181}"/>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2CC27274-3727-07D3-FB16-FFA43B80738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31AAE623-D465-6660-66F0-B12B7673DB23}"/>
              </a:ext>
            </a:extLst>
          </p:cNvPr>
          <p:cNvSpPr txBox="1"/>
          <p:nvPr/>
        </p:nvSpPr>
        <p:spPr>
          <a:xfrm>
            <a:off x="482600" y="381000"/>
            <a:ext cx="9273540" cy="459452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The sequences are made by adding or subtracting the same number each time, or by multiplying by or dividing by the same number each time. Determine the operation and the number. </a:t>
            </a:r>
          </a:p>
          <a:p>
            <a:pPr>
              <a:lnSpc>
                <a:spcPct val="114000"/>
              </a:lnSpc>
              <a:spcAft>
                <a:spcPts val="1200"/>
              </a:spcAft>
            </a:pPr>
            <a:r>
              <a:rPr lang="pt-BR" sz="2800" dirty="0">
                <a:solidFill>
                  <a:srgbClr val="000000"/>
                </a:solidFill>
                <a:latin typeface="Century Gothic"/>
              </a:rPr>
              <a:t>a) 40, 80, 120, 160, …</a:t>
            </a:r>
          </a:p>
          <a:p>
            <a:pPr>
              <a:lnSpc>
                <a:spcPct val="114000"/>
              </a:lnSpc>
              <a:spcAft>
                <a:spcPts val="1200"/>
              </a:spcAft>
            </a:pPr>
            <a:r>
              <a:rPr lang="en-CA" sz="2800" dirty="0">
                <a:solidFill>
                  <a:srgbClr val="000000"/>
                </a:solidFill>
                <a:latin typeface="Century Gothic"/>
              </a:rPr>
              <a:t>b) 40, 80, 160, …</a:t>
            </a:r>
          </a:p>
          <a:p>
            <a:pPr>
              <a:lnSpc>
                <a:spcPct val="114000"/>
              </a:lnSpc>
              <a:spcAft>
                <a:spcPts val="1200"/>
              </a:spcAft>
            </a:pPr>
            <a:r>
              <a:rPr lang="en-CA" sz="2800" dirty="0">
                <a:solidFill>
                  <a:srgbClr val="000000"/>
                </a:solidFill>
                <a:latin typeface="Century Gothic"/>
              </a:rPr>
              <a:t>c) 1620, 540, 180, …</a:t>
            </a:r>
          </a:p>
          <a:p>
            <a:pPr>
              <a:lnSpc>
                <a:spcPct val="114000"/>
              </a:lnSpc>
              <a:spcAft>
                <a:spcPts val="1200"/>
              </a:spcAft>
            </a:pPr>
            <a:r>
              <a:rPr lang="en-CA" sz="2800" dirty="0">
                <a:solidFill>
                  <a:srgbClr val="000000"/>
                </a:solidFill>
                <a:latin typeface="Century Gothic"/>
              </a:rPr>
              <a:t>d) 840, 680, 520, …</a:t>
            </a:r>
          </a:p>
        </p:txBody>
      </p:sp>
      <p:sp>
        <p:nvSpPr>
          <p:cNvPr id="11" name="TextBox 10">
            <a:extLst>
              <a:ext uri="{FF2B5EF4-FFF2-40B4-BE49-F238E27FC236}">
                <a16:creationId xmlns:a16="http://schemas.microsoft.com/office/drawing/2014/main" id="{A6C0936B-4222-B68A-6D2B-0A20845CC8BE}"/>
              </a:ext>
            </a:extLst>
          </p:cNvPr>
          <p:cNvSpPr txBox="1"/>
          <p:nvPr/>
        </p:nvSpPr>
        <p:spPr>
          <a:xfrm>
            <a:off x="457200" y="5855112"/>
            <a:ext cx="8863781"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add 40; b) multiply by 2; c) divide by 3; d) subtract 160; Bonus: subtract 30</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55CE3909-ED2B-8A01-62E6-7D52A128BAED}"/>
              </a:ext>
            </a:extLst>
          </p:cNvPr>
          <p:cNvSpPr txBox="1"/>
          <p:nvPr/>
        </p:nvSpPr>
        <p:spPr>
          <a:xfrm>
            <a:off x="482600" y="5156200"/>
            <a:ext cx="7363542" cy="523220"/>
          </a:xfrm>
          <a:prstGeom prst="rect">
            <a:avLst/>
          </a:prstGeom>
          <a:noFill/>
        </p:spPr>
        <p:txBody>
          <a:bodyPr wrap="square" rtlCol="0">
            <a:spAutoFit/>
          </a:bodyPr>
          <a:lstStyle/>
          <a:p>
            <a:r>
              <a:rPr lang="en-CA" sz="2800" dirty="0">
                <a:solidFill>
                  <a:srgbClr val="FF0000"/>
                </a:solidFill>
                <a:latin typeface="Century Gothic"/>
              </a:rPr>
              <a:t>Bonus:</a:t>
            </a:r>
            <a:r>
              <a:rPr lang="en-CA" sz="2800" dirty="0">
                <a:solidFill>
                  <a:srgbClr val="000000"/>
                </a:solidFill>
                <a:latin typeface="Century Gothic"/>
              </a:rPr>
              <a:t>  −15, −45, −75, −105, ...</a:t>
            </a:r>
          </a:p>
        </p:txBody>
      </p:sp>
      <p:cxnSp>
        <p:nvCxnSpPr>
          <p:cNvPr id="14" name="Straight Connector 13">
            <a:extLst>
              <a:ext uri="{FF2B5EF4-FFF2-40B4-BE49-F238E27FC236}">
                <a16:creationId xmlns:a16="http://schemas.microsoft.com/office/drawing/2014/main" id="{C995F733-8B12-5BC2-7417-767E9E620246}"/>
              </a:ext>
            </a:extLst>
          </p:cNvPr>
          <p:cNvCxnSpPr/>
          <p:nvPr/>
        </p:nvCxnSpPr>
        <p:spPr>
          <a:xfrm>
            <a:off x="0" y="5825613"/>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7789C5D-8EE4-10BA-1017-CC0AB7EEB0EC}"/>
              </a:ext>
            </a:extLst>
          </p:cNvPr>
          <p:cNvCxnSpPr/>
          <p:nvPr/>
        </p:nvCxnSpPr>
        <p:spPr>
          <a:xfrm>
            <a:off x="0" y="51562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7845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D9123C-45ED-5955-5D4F-51F80822B04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3" name="TextBox 2">
            <a:extLst>
              <a:ext uri="{FF2B5EF4-FFF2-40B4-BE49-F238E27FC236}">
                <a16:creationId xmlns:a16="http://schemas.microsoft.com/office/drawing/2014/main" id="{FAD91A5E-CC4F-E047-B1FE-00981294A401}"/>
              </a:ext>
            </a:extLst>
          </p:cNvPr>
          <p:cNvSpPr txBox="1"/>
          <p:nvPr/>
        </p:nvSpPr>
        <p:spPr>
          <a:xfrm>
            <a:off x="457200" y="419100"/>
            <a:ext cx="9654540" cy="1832361"/>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		5,     10,     15,     20, ….</a:t>
            </a:r>
          </a:p>
          <a:p>
            <a:pPr>
              <a:lnSpc>
                <a:spcPct val="114000"/>
              </a:lnSpc>
              <a:spcAft>
                <a:spcPts val="1200"/>
              </a:spcAft>
            </a:pPr>
            <a:r>
              <a:rPr lang="en-CA" sz="2800" dirty="0">
                <a:solidFill>
                  <a:srgbClr val="000000"/>
                </a:solidFill>
                <a:latin typeface="Century Gothic"/>
              </a:rPr>
              <a:t>		5,     10,     20, …</a:t>
            </a:r>
          </a:p>
          <a:p>
            <a:pPr>
              <a:lnSpc>
                <a:spcPct val="114000"/>
              </a:lnSpc>
              <a:spcAft>
                <a:spcPts val="1200"/>
              </a:spcAft>
            </a:pPr>
            <a:r>
              <a:rPr lang="en-US" sz="2800" dirty="0">
                <a:solidFill>
                  <a:srgbClr val="000000"/>
                </a:solidFill>
                <a:latin typeface="Century Gothic"/>
              </a:rPr>
              <a:t>What is the same about these two sequences</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7" name="TextBox 6">
            <a:extLst>
              <a:ext uri="{FF2B5EF4-FFF2-40B4-BE49-F238E27FC236}">
                <a16:creationId xmlns:a16="http://schemas.microsoft.com/office/drawing/2014/main" id="{C854A476-E330-A328-84A4-7B83092AE288}"/>
              </a:ext>
            </a:extLst>
          </p:cNvPr>
          <p:cNvSpPr txBox="1"/>
          <p:nvPr/>
        </p:nvSpPr>
        <p:spPr>
          <a:xfrm>
            <a:off x="457200" y="6921500"/>
            <a:ext cx="51333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14" name="TextBox 13">
            <a:extLst>
              <a:ext uri="{FF2B5EF4-FFF2-40B4-BE49-F238E27FC236}">
                <a16:creationId xmlns:a16="http://schemas.microsoft.com/office/drawing/2014/main" id="{DB5765CB-F3AE-B7F4-166B-55FE5E0F022E}"/>
              </a:ext>
            </a:extLst>
          </p:cNvPr>
          <p:cNvSpPr txBox="1"/>
          <p:nvPr/>
        </p:nvSpPr>
        <p:spPr>
          <a:xfrm>
            <a:off x="516195" y="4804696"/>
            <a:ext cx="8450826"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For the first sequence, add 5. </a:t>
            </a:r>
            <a:br>
              <a:rPr lang="en-US" sz="2800" dirty="0">
                <a:solidFill>
                  <a:srgbClr val="000000"/>
                </a:solidFill>
                <a:latin typeface="Century Gothic"/>
              </a:rPr>
            </a:br>
            <a:r>
              <a:rPr lang="en-US" sz="2800" dirty="0">
                <a:solidFill>
                  <a:srgbClr val="000000"/>
                </a:solidFill>
                <a:latin typeface="Century Gothic"/>
              </a:rPr>
              <a:t>For the second sequence, multiply by 2.</a:t>
            </a:r>
            <a:endParaRPr lang="en-CA" sz="2800" dirty="0"/>
          </a:p>
        </p:txBody>
      </p:sp>
      <p:sp>
        <p:nvSpPr>
          <p:cNvPr id="15" name="TextBox 14">
            <a:extLst>
              <a:ext uri="{FF2B5EF4-FFF2-40B4-BE49-F238E27FC236}">
                <a16:creationId xmlns:a16="http://schemas.microsoft.com/office/drawing/2014/main" id="{88D6C762-E22D-BF8F-48AB-88117ABA17DB}"/>
              </a:ext>
            </a:extLst>
          </p:cNvPr>
          <p:cNvSpPr txBox="1"/>
          <p:nvPr/>
        </p:nvSpPr>
        <p:spPr>
          <a:xfrm>
            <a:off x="486698" y="3554360"/>
            <a:ext cx="9654539" cy="118724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The third terms are not the same.</a:t>
            </a:r>
          </a:p>
          <a:p>
            <a:pPr>
              <a:lnSpc>
                <a:spcPct val="114000"/>
              </a:lnSpc>
              <a:spcAft>
                <a:spcPts val="1200"/>
              </a:spcAft>
            </a:pPr>
            <a:r>
              <a:rPr lang="en-US" sz="2800" dirty="0">
                <a:solidFill>
                  <a:srgbClr val="000000"/>
                </a:solidFill>
                <a:latin typeface="Century Gothic"/>
              </a:rPr>
              <a:t>What action do you repeat for each sequence</a:t>
            </a:r>
            <a:r>
              <a:rPr lang="en-US" sz="2800" dirty="0">
                <a:solidFill>
                  <a:srgbClr val="000000"/>
                </a:solidFill>
                <a:latin typeface="Arial"/>
              </a:rPr>
              <a:t>?</a:t>
            </a:r>
            <a:endParaRPr lang="en-CA" sz="2800" dirty="0"/>
          </a:p>
        </p:txBody>
      </p:sp>
      <p:sp>
        <p:nvSpPr>
          <p:cNvPr id="16" name="TextBox 15">
            <a:extLst>
              <a:ext uri="{FF2B5EF4-FFF2-40B4-BE49-F238E27FC236}">
                <a16:creationId xmlns:a16="http://schemas.microsoft.com/office/drawing/2014/main" id="{879668CB-3A65-F021-01FA-EE0AB7003D7D}"/>
              </a:ext>
            </a:extLst>
          </p:cNvPr>
          <p:cNvSpPr txBox="1"/>
          <p:nvPr/>
        </p:nvSpPr>
        <p:spPr>
          <a:xfrm>
            <a:off x="516194" y="2344994"/>
            <a:ext cx="8450827" cy="118724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​They both start with "5, 10." </a:t>
            </a:r>
          </a:p>
          <a:p>
            <a:pPr>
              <a:lnSpc>
                <a:spcPct val="114000"/>
              </a:lnSpc>
              <a:spcAft>
                <a:spcPts val="1200"/>
              </a:spcAft>
            </a:pPr>
            <a:r>
              <a:rPr lang="en-CA" sz="2800" dirty="0">
                <a:solidFill>
                  <a:srgbClr val="000000"/>
                </a:solidFill>
                <a:latin typeface="Century Gothic"/>
              </a:rPr>
              <a:t>What is different</a:t>
            </a:r>
            <a:r>
              <a:rPr lang="en-CA" sz="2800" dirty="0">
                <a:solidFill>
                  <a:srgbClr val="000000"/>
                </a:solidFill>
                <a:latin typeface="Arial"/>
              </a:rPr>
              <a:t>?</a:t>
            </a:r>
            <a:endParaRPr lang="en-CA" sz="2800" dirty="0"/>
          </a:p>
        </p:txBody>
      </p:sp>
      <p:cxnSp>
        <p:nvCxnSpPr>
          <p:cNvPr id="20" name="Straight Connector 19">
            <a:extLst>
              <a:ext uri="{FF2B5EF4-FFF2-40B4-BE49-F238E27FC236}">
                <a16:creationId xmlns:a16="http://schemas.microsoft.com/office/drawing/2014/main" id="{360E63A8-64DF-582A-7A66-75E85DC2B8FC}"/>
              </a:ext>
            </a:extLst>
          </p:cNvPr>
          <p:cNvCxnSpPr/>
          <p:nvPr/>
        </p:nvCxnSpPr>
        <p:spPr>
          <a:xfrm>
            <a:off x="0" y="4775200"/>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1B465B9-D8D0-F742-547B-C701DFCBCDCC}"/>
              </a:ext>
            </a:extLst>
          </p:cNvPr>
          <p:cNvCxnSpPr/>
          <p:nvPr/>
        </p:nvCxnSpPr>
        <p:spPr>
          <a:xfrm>
            <a:off x="0" y="3533881"/>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69F52ED-CD00-1493-96F9-F0DDDA7F7B01}"/>
              </a:ext>
            </a:extLst>
          </p:cNvPr>
          <p:cNvCxnSpPr/>
          <p:nvPr/>
        </p:nvCxnSpPr>
        <p:spPr>
          <a:xfrm>
            <a:off x="0" y="234499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914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55EC16-FA9F-5A30-0673-61F2908D9EF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3" name="TextBox 2">
            <a:extLst>
              <a:ext uri="{FF2B5EF4-FFF2-40B4-BE49-F238E27FC236}">
                <a16:creationId xmlns:a16="http://schemas.microsoft.com/office/drawing/2014/main" id="{7370CBC9-2975-2FD8-92CE-DA7A20E8F218}"/>
              </a:ext>
            </a:extLst>
          </p:cNvPr>
          <p:cNvSpPr txBox="1"/>
          <p:nvPr/>
        </p:nvSpPr>
        <p:spPr>
          <a:xfrm>
            <a:off x="457200" y="419100"/>
            <a:ext cx="9654540" cy="330603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The numbers inside the circles tell you how much </a:t>
            </a:r>
            <a:br>
              <a:rPr lang="en-US" sz="2800" dirty="0">
                <a:solidFill>
                  <a:srgbClr val="000000"/>
                </a:solidFill>
                <a:latin typeface="Century Gothic"/>
              </a:rPr>
            </a:br>
            <a:r>
              <a:rPr lang="en-US" sz="2800" dirty="0">
                <a:solidFill>
                  <a:srgbClr val="000000"/>
                </a:solidFill>
                <a:latin typeface="Century Gothic"/>
              </a:rPr>
              <a:t>you need to add or subtract to each term to get </a:t>
            </a:r>
            <a:br>
              <a:rPr lang="en-US" sz="2800" dirty="0">
                <a:solidFill>
                  <a:srgbClr val="000000"/>
                </a:solidFill>
                <a:latin typeface="Century Gothic"/>
              </a:rPr>
            </a:br>
            <a:r>
              <a:rPr lang="en-US" sz="2800" dirty="0">
                <a:solidFill>
                  <a:srgbClr val="000000"/>
                </a:solidFill>
                <a:latin typeface="Century Gothic"/>
              </a:rPr>
              <a:t>the next term. </a:t>
            </a:r>
            <a:br>
              <a:rPr lang="en-US" sz="2800" dirty="0">
                <a:solidFill>
                  <a:srgbClr val="000000"/>
                </a:solidFill>
                <a:latin typeface="Century Gothic"/>
              </a:rPr>
            </a:br>
            <a:endParaRPr lang="en-US" sz="2800" dirty="0">
              <a:solidFill>
                <a:srgbClr val="000000"/>
              </a:solidFill>
              <a:latin typeface="Century Gothic"/>
            </a:endParaRP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Which numbers belong in the circles</a:t>
            </a:r>
            <a:r>
              <a:rPr lang="en-US" sz="2800" dirty="0">
                <a:solidFill>
                  <a:srgbClr val="000000"/>
                </a:solidFill>
                <a:latin typeface="Arial"/>
              </a:rPr>
              <a:t>?</a:t>
            </a:r>
          </a:p>
        </p:txBody>
      </p:sp>
      <p:sp>
        <p:nvSpPr>
          <p:cNvPr id="4" name="TextBox 3">
            <a:extLst>
              <a:ext uri="{FF2B5EF4-FFF2-40B4-BE49-F238E27FC236}">
                <a16:creationId xmlns:a16="http://schemas.microsoft.com/office/drawing/2014/main" id="{36A90E6E-8377-E1FC-7CB3-1050FAC6D90C}"/>
              </a:ext>
            </a:extLst>
          </p:cNvPr>
          <p:cNvSpPr txBox="1"/>
          <p:nvPr/>
        </p:nvSpPr>
        <p:spPr>
          <a:xfrm>
            <a:off x="457200" y="6921500"/>
            <a:ext cx="51333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8" name="TextBox 7">
            <a:extLst>
              <a:ext uri="{FF2B5EF4-FFF2-40B4-BE49-F238E27FC236}">
                <a16:creationId xmlns:a16="http://schemas.microsoft.com/office/drawing/2014/main" id="{B0CB2A88-EE15-34ED-85B6-01D464D62325}"/>
              </a:ext>
            </a:extLst>
          </p:cNvPr>
          <p:cNvSpPr txBox="1"/>
          <p:nvPr/>
        </p:nvSpPr>
        <p:spPr>
          <a:xfrm>
            <a:off x="469900" y="2451100"/>
            <a:ext cx="4847488" cy="523220"/>
          </a:xfrm>
          <a:prstGeom prst="rect">
            <a:avLst/>
          </a:prstGeom>
          <a:noFill/>
        </p:spPr>
        <p:txBody>
          <a:bodyPr vert="horz" rtlCol="0">
            <a:spAutoFit/>
          </a:bodyPr>
          <a:lstStyle/>
          <a:p>
            <a:r>
              <a:rPr lang="en-CA" sz="2800">
                <a:solidFill>
                  <a:srgbClr val="000000"/>
                </a:solidFill>
                <a:latin typeface="Century Gothic"/>
              </a:rPr>
              <a:t>5  ,  10  ,  15  ,  20  ,  25  ,  30</a:t>
            </a:r>
          </a:p>
        </p:txBody>
      </p:sp>
      <p:sp>
        <p:nvSpPr>
          <p:cNvPr id="9" name="TextBox 8">
            <a:extLst>
              <a:ext uri="{FF2B5EF4-FFF2-40B4-BE49-F238E27FC236}">
                <a16:creationId xmlns:a16="http://schemas.microsoft.com/office/drawing/2014/main" id="{07E60121-5FE9-BAE7-208D-31C8853C17B0}"/>
              </a:ext>
            </a:extLst>
          </p:cNvPr>
          <p:cNvSpPr txBox="1"/>
          <p:nvPr/>
        </p:nvSpPr>
        <p:spPr>
          <a:xfrm>
            <a:off x="5930900" y="2413000"/>
            <a:ext cx="4472940" cy="523220"/>
          </a:xfrm>
          <a:prstGeom prst="rect">
            <a:avLst/>
          </a:prstGeom>
          <a:noFill/>
        </p:spPr>
        <p:txBody>
          <a:bodyPr vert="horz" rtlCol="0">
            <a:spAutoFit/>
          </a:bodyPr>
          <a:lstStyle/>
          <a:p>
            <a:r>
              <a:rPr lang="en-CA" sz="2800">
                <a:solidFill>
                  <a:srgbClr val="000000"/>
                </a:solidFill>
                <a:latin typeface="Century Gothic"/>
              </a:rPr>
              <a:t>5  ,  10  ,  20  ,  40  ,  80</a:t>
            </a:r>
          </a:p>
        </p:txBody>
      </p:sp>
      <p:grpSp>
        <p:nvGrpSpPr>
          <p:cNvPr id="15" name="Group 14">
            <a:extLst>
              <a:ext uri="{FF2B5EF4-FFF2-40B4-BE49-F238E27FC236}">
                <a16:creationId xmlns:a16="http://schemas.microsoft.com/office/drawing/2014/main" id="{D7FE5BAA-C0FC-C3F4-07F6-73435EC7B4C7}"/>
              </a:ext>
            </a:extLst>
          </p:cNvPr>
          <p:cNvGrpSpPr/>
          <p:nvPr/>
        </p:nvGrpSpPr>
        <p:grpSpPr>
          <a:xfrm>
            <a:off x="826770" y="2019300"/>
            <a:ext cx="3942842" cy="495046"/>
            <a:chOff x="826770" y="2019300"/>
            <a:chExt cx="3942842" cy="495046"/>
          </a:xfrm>
        </p:grpSpPr>
        <p:sp>
          <p:nvSpPr>
            <p:cNvPr id="10" name="Oval 9">
              <a:extLst>
                <a:ext uri="{FF2B5EF4-FFF2-40B4-BE49-F238E27FC236}">
                  <a16:creationId xmlns:a16="http://schemas.microsoft.com/office/drawing/2014/main" id="{712FF321-0CF3-D182-5D8E-B82F8A81115B}"/>
                </a:ext>
              </a:extLst>
            </p:cNvPr>
            <p:cNvSpPr/>
            <p:nvPr/>
          </p:nvSpPr>
          <p:spPr>
            <a:xfrm>
              <a:off x="826770" y="20193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E0E6421C-FFE3-83F4-5B16-40F5555A88ED}"/>
                </a:ext>
              </a:extLst>
            </p:cNvPr>
            <p:cNvSpPr/>
            <p:nvPr/>
          </p:nvSpPr>
          <p:spPr>
            <a:xfrm>
              <a:off x="1614170" y="20193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156CB230-1370-73D5-A5C9-2DEE8E1BE197}"/>
                </a:ext>
              </a:extLst>
            </p:cNvPr>
            <p:cNvSpPr/>
            <p:nvPr/>
          </p:nvSpPr>
          <p:spPr>
            <a:xfrm>
              <a:off x="2501900" y="20193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33B22E10-6F1E-5EE8-C1F1-5341C1F5677E}"/>
                </a:ext>
              </a:extLst>
            </p:cNvPr>
            <p:cNvSpPr/>
            <p:nvPr/>
          </p:nvSpPr>
          <p:spPr>
            <a:xfrm>
              <a:off x="3372866" y="20193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149D26EE-BB22-2C93-1358-51A005DD2322}"/>
                </a:ext>
              </a:extLst>
            </p:cNvPr>
            <p:cNvSpPr/>
            <p:nvPr/>
          </p:nvSpPr>
          <p:spPr>
            <a:xfrm>
              <a:off x="4274566" y="20193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0" name="Group 19">
            <a:extLst>
              <a:ext uri="{FF2B5EF4-FFF2-40B4-BE49-F238E27FC236}">
                <a16:creationId xmlns:a16="http://schemas.microsoft.com/office/drawing/2014/main" id="{81A783F9-C0C0-232B-7CD1-9C8C43A27BA8}"/>
              </a:ext>
            </a:extLst>
          </p:cNvPr>
          <p:cNvGrpSpPr/>
          <p:nvPr/>
        </p:nvGrpSpPr>
        <p:grpSpPr>
          <a:xfrm>
            <a:off x="6224270" y="1968500"/>
            <a:ext cx="3041142" cy="495046"/>
            <a:chOff x="6224270" y="1968500"/>
            <a:chExt cx="3041142" cy="495046"/>
          </a:xfrm>
        </p:grpSpPr>
        <p:sp>
          <p:nvSpPr>
            <p:cNvPr id="16" name="Oval 15">
              <a:extLst>
                <a:ext uri="{FF2B5EF4-FFF2-40B4-BE49-F238E27FC236}">
                  <a16:creationId xmlns:a16="http://schemas.microsoft.com/office/drawing/2014/main" id="{543E065B-6551-A791-6031-723A61B1BEC6}"/>
                </a:ext>
              </a:extLst>
            </p:cNvPr>
            <p:cNvSpPr/>
            <p:nvPr/>
          </p:nvSpPr>
          <p:spPr>
            <a:xfrm>
              <a:off x="6224270" y="1968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B745BF36-2BE1-7247-1A09-FF609C538A5E}"/>
                </a:ext>
              </a:extLst>
            </p:cNvPr>
            <p:cNvSpPr/>
            <p:nvPr/>
          </p:nvSpPr>
          <p:spPr>
            <a:xfrm>
              <a:off x="7011670" y="1968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146D7389-A032-CA3E-7516-5D00F7ECB6E7}"/>
                </a:ext>
              </a:extLst>
            </p:cNvPr>
            <p:cNvSpPr/>
            <p:nvPr/>
          </p:nvSpPr>
          <p:spPr>
            <a:xfrm>
              <a:off x="7899400" y="1968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A476D622-E9CB-DAEB-73F8-A733A1BF3E07}"/>
                </a:ext>
              </a:extLst>
            </p:cNvPr>
            <p:cNvSpPr/>
            <p:nvPr/>
          </p:nvSpPr>
          <p:spPr>
            <a:xfrm>
              <a:off x="8770366" y="1968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5" name="Group 34">
            <a:extLst>
              <a:ext uri="{FF2B5EF4-FFF2-40B4-BE49-F238E27FC236}">
                <a16:creationId xmlns:a16="http://schemas.microsoft.com/office/drawing/2014/main" id="{E98DEF5D-01B2-92E0-C33A-EEE190C67C02}"/>
              </a:ext>
            </a:extLst>
          </p:cNvPr>
          <p:cNvGrpSpPr/>
          <p:nvPr/>
        </p:nvGrpSpPr>
        <p:grpSpPr>
          <a:xfrm>
            <a:off x="546100" y="4550696"/>
            <a:ext cx="4756048" cy="830502"/>
            <a:chOff x="546100" y="4550696"/>
            <a:chExt cx="4756048" cy="830502"/>
          </a:xfrm>
        </p:grpSpPr>
        <p:grpSp>
          <p:nvGrpSpPr>
            <p:cNvPr id="28" name="Group 27">
              <a:extLst>
                <a:ext uri="{FF2B5EF4-FFF2-40B4-BE49-F238E27FC236}">
                  <a16:creationId xmlns:a16="http://schemas.microsoft.com/office/drawing/2014/main" id="{62A87CA3-A9BB-9BEF-B479-A4965D43C6BE}"/>
                </a:ext>
              </a:extLst>
            </p:cNvPr>
            <p:cNvGrpSpPr/>
            <p:nvPr/>
          </p:nvGrpSpPr>
          <p:grpSpPr>
            <a:xfrm>
              <a:off x="546100" y="4559300"/>
              <a:ext cx="4756048" cy="821898"/>
              <a:chOff x="546100" y="4559300"/>
              <a:chExt cx="4756048" cy="821898"/>
            </a:xfrm>
          </p:grpSpPr>
          <p:sp>
            <p:nvSpPr>
              <p:cNvPr id="21" name="TextBox 20">
                <a:extLst>
                  <a:ext uri="{FF2B5EF4-FFF2-40B4-BE49-F238E27FC236}">
                    <a16:creationId xmlns:a16="http://schemas.microsoft.com/office/drawing/2014/main" id="{39434310-5373-FAC9-A767-503F02A8843F}"/>
                  </a:ext>
                </a:extLst>
              </p:cNvPr>
              <p:cNvSpPr txBox="1"/>
              <p:nvPr/>
            </p:nvSpPr>
            <p:spPr>
              <a:xfrm>
                <a:off x="546100" y="4965700"/>
                <a:ext cx="4847488" cy="523220"/>
              </a:xfrm>
              <a:prstGeom prst="rect">
                <a:avLst/>
              </a:prstGeom>
              <a:noFill/>
            </p:spPr>
            <p:txBody>
              <a:bodyPr vert="horz" rtlCol="0">
                <a:spAutoFit/>
              </a:bodyPr>
              <a:lstStyle/>
              <a:p>
                <a:r>
                  <a:rPr lang="en-CA" sz="2800" dirty="0">
                    <a:solidFill>
                      <a:srgbClr val="000000"/>
                    </a:solidFill>
                    <a:latin typeface="Century Gothic"/>
                  </a:rPr>
                  <a:t>5  ,  10  ,  15  ,  20  ,  25  ,  30</a:t>
                </a:r>
              </a:p>
            </p:txBody>
          </p:sp>
          <p:grpSp>
            <p:nvGrpSpPr>
              <p:cNvPr id="27" name="Group 26">
                <a:extLst>
                  <a:ext uri="{FF2B5EF4-FFF2-40B4-BE49-F238E27FC236}">
                    <a16:creationId xmlns:a16="http://schemas.microsoft.com/office/drawing/2014/main" id="{385756C4-7ABE-3B6E-6C54-DD1D4AA79C6C}"/>
                  </a:ext>
                </a:extLst>
              </p:cNvPr>
              <p:cNvGrpSpPr/>
              <p:nvPr/>
            </p:nvGrpSpPr>
            <p:grpSpPr>
              <a:xfrm>
                <a:off x="876300" y="4559300"/>
                <a:ext cx="3993947" cy="428198"/>
                <a:chOff x="876300" y="4559300"/>
                <a:chExt cx="3993947" cy="428198"/>
              </a:xfrm>
            </p:grpSpPr>
            <p:sp>
              <p:nvSpPr>
                <p:cNvPr id="22" name="TextBox 21">
                  <a:extLst>
                    <a:ext uri="{FF2B5EF4-FFF2-40B4-BE49-F238E27FC236}">
                      <a16:creationId xmlns:a16="http://schemas.microsoft.com/office/drawing/2014/main" id="{157BAA89-F664-9752-16F1-13A5FC9250DB}"/>
                    </a:ext>
                  </a:extLst>
                </p:cNvPr>
                <p:cNvSpPr txBox="1"/>
                <p:nvPr/>
              </p:nvSpPr>
              <p:spPr>
                <a:xfrm>
                  <a:off x="876300" y="4559300"/>
                  <a:ext cx="630987" cy="523220"/>
                </a:xfrm>
                <a:prstGeom prst="rect">
                  <a:avLst/>
                </a:prstGeom>
                <a:noFill/>
              </p:spPr>
              <p:txBody>
                <a:bodyPr vert="horz" rtlCol="0">
                  <a:spAutoFit/>
                </a:bodyPr>
                <a:lstStyle/>
                <a:p>
                  <a:r>
                    <a:rPr lang="en-CA" sz="2800">
                      <a:solidFill>
                        <a:srgbClr val="000000"/>
                      </a:solidFill>
                      <a:latin typeface="Century Gothic"/>
                    </a:rPr>
                    <a:t>+5</a:t>
                  </a:r>
                </a:p>
              </p:txBody>
            </p:sp>
            <p:sp>
              <p:nvSpPr>
                <p:cNvPr id="23" name="TextBox 22">
                  <a:extLst>
                    <a:ext uri="{FF2B5EF4-FFF2-40B4-BE49-F238E27FC236}">
                      <a16:creationId xmlns:a16="http://schemas.microsoft.com/office/drawing/2014/main" id="{1DCE9432-986C-F1A4-02B8-095A78887558}"/>
                    </a:ext>
                  </a:extLst>
                </p:cNvPr>
                <p:cNvSpPr txBox="1"/>
                <p:nvPr/>
              </p:nvSpPr>
              <p:spPr>
                <a:xfrm>
                  <a:off x="1651000" y="4572000"/>
                  <a:ext cx="630987" cy="523220"/>
                </a:xfrm>
                <a:prstGeom prst="rect">
                  <a:avLst/>
                </a:prstGeom>
                <a:noFill/>
              </p:spPr>
              <p:txBody>
                <a:bodyPr vert="horz" rtlCol="0">
                  <a:spAutoFit/>
                </a:bodyPr>
                <a:lstStyle/>
                <a:p>
                  <a:r>
                    <a:rPr lang="en-CA" sz="2800">
                      <a:solidFill>
                        <a:srgbClr val="000000"/>
                      </a:solidFill>
                      <a:latin typeface="Century Gothic"/>
                    </a:rPr>
                    <a:t>+5</a:t>
                  </a:r>
                </a:p>
              </p:txBody>
            </p:sp>
            <p:sp>
              <p:nvSpPr>
                <p:cNvPr id="24" name="TextBox 23">
                  <a:extLst>
                    <a:ext uri="{FF2B5EF4-FFF2-40B4-BE49-F238E27FC236}">
                      <a16:creationId xmlns:a16="http://schemas.microsoft.com/office/drawing/2014/main" id="{C2B325A8-BD87-ACCD-D2EC-EB0366F598D4}"/>
                    </a:ext>
                  </a:extLst>
                </p:cNvPr>
                <p:cNvSpPr txBox="1"/>
                <p:nvPr/>
              </p:nvSpPr>
              <p:spPr>
                <a:xfrm>
                  <a:off x="2540000" y="4559300"/>
                  <a:ext cx="630987" cy="523220"/>
                </a:xfrm>
                <a:prstGeom prst="rect">
                  <a:avLst/>
                </a:prstGeom>
                <a:noFill/>
              </p:spPr>
              <p:txBody>
                <a:bodyPr vert="horz" rtlCol="0">
                  <a:spAutoFit/>
                </a:bodyPr>
                <a:lstStyle/>
                <a:p>
                  <a:r>
                    <a:rPr lang="en-CA" sz="2800">
                      <a:solidFill>
                        <a:srgbClr val="000000"/>
                      </a:solidFill>
                      <a:latin typeface="Century Gothic"/>
                    </a:rPr>
                    <a:t>+5</a:t>
                  </a:r>
                </a:p>
              </p:txBody>
            </p:sp>
            <p:sp>
              <p:nvSpPr>
                <p:cNvPr id="25" name="TextBox 24">
                  <a:extLst>
                    <a:ext uri="{FF2B5EF4-FFF2-40B4-BE49-F238E27FC236}">
                      <a16:creationId xmlns:a16="http://schemas.microsoft.com/office/drawing/2014/main" id="{530CD2AB-1EA9-9D8E-B634-023861E080EF}"/>
                    </a:ext>
                  </a:extLst>
                </p:cNvPr>
                <p:cNvSpPr txBox="1"/>
                <p:nvPr/>
              </p:nvSpPr>
              <p:spPr>
                <a:xfrm>
                  <a:off x="3416300" y="4559300"/>
                  <a:ext cx="630987" cy="523220"/>
                </a:xfrm>
                <a:prstGeom prst="rect">
                  <a:avLst/>
                </a:prstGeom>
                <a:noFill/>
              </p:spPr>
              <p:txBody>
                <a:bodyPr vert="horz" rtlCol="0">
                  <a:spAutoFit/>
                </a:bodyPr>
                <a:lstStyle/>
                <a:p>
                  <a:r>
                    <a:rPr lang="en-CA" sz="2800">
                      <a:solidFill>
                        <a:srgbClr val="000000"/>
                      </a:solidFill>
                      <a:latin typeface="Century Gothic"/>
                    </a:rPr>
                    <a:t>+5</a:t>
                  </a:r>
                </a:p>
              </p:txBody>
            </p:sp>
            <p:sp>
              <p:nvSpPr>
                <p:cNvPr id="26" name="TextBox 25">
                  <a:extLst>
                    <a:ext uri="{FF2B5EF4-FFF2-40B4-BE49-F238E27FC236}">
                      <a16:creationId xmlns:a16="http://schemas.microsoft.com/office/drawing/2014/main" id="{9EC4B095-AEF1-F79A-5BED-0FEB2676116E}"/>
                    </a:ext>
                  </a:extLst>
                </p:cNvPr>
                <p:cNvSpPr txBox="1"/>
                <p:nvPr/>
              </p:nvSpPr>
              <p:spPr>
                <a:xfrm>
                  <a:off x="4330700" y="4559300"/>
                  <a:ext cx="630987" cy="523220"/>
                </a:xfrm>
                <a:prstGeom prst="rect">
                  <a:avLst/>
                </a:prstGeom>
                <a:noFill/>
              </p:spPr>
              <p:txBody>
                <a:bodyPr vert="horz" rtlCol="0">
                  <a:spAutoFit/>
                </a:bodyPr>
                <a:lstStyle/>
                <a:p>
                  <a:r>
                    <a:rPr lang="en-CA" sz="2800">
                      <a:solidFill>
                        <a:srgbClr val="000000"/>
                      </a:solidFill>
                      <a:latin typeface="Century Gothic"/>
                    </a:rPr>
                    <a:t>+5</a:t>
                  </a:r>
                </a:p>
              </p:txBody>
            </p:sp>
          </p:grpSp>
        </p:grpSp>
        <p:grpSp>
          <p:nvGrpSpPr>
            <p:cNvPr id="34" name="Group 33">
              <a:extLst>
                <a:ext uri="{FF2B5EF4-FFF2-40B4-BE49-F238E27FC236}">
                  <a16:creationId xmlns:a16="http://schemas.microsoft.com/office/drawing/2014/main" id="{A4392139-624C-6660-18DE-2E9944B8B7B7}"/>
                </a:ext>
              </a:extLst>
            </p:cNvPr>
            <p:cNvGrpSpPr/>
            <p:nvPr/>
          </p:nvGrpSpPr>
          <p:grpSpPr>
            <a:xfrm>
              <a:off x="932466" y="4550696"/>
              <a:ext cx="3942842" cy="495046"/>
              <a:chOff x="932466" y="4550696"/>
              <a:chExt cx="3942842" cy="495046"/>
            </a:xfrm>
          </p:grpSpPr>
          <p:sp>
            <p:nvSpPr>
              <p:cNvPr id="29" name="Oval 28">
                <a:extLst>
                  <a:ext uri="{FF2B5EF4-FFF2-40B4-BE49-F238E27FC236}">
                    <a16:creationId xmlns:a16="http://schemas.microsoft.com/office/drawing/2014/main" id="{17A1F0D4-2670-5BC8-4B82-A18999490DAD}"/>
                  </a:ext>
                </a:extLst>
              </p:cNvPr>
              <p:cNvSpPr/>
              <p:nvPr/>
            </p:nvSpPr>
            <p:spPr>
              <a:xfrm>
                <a:off x="932466" y="45506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a:extLst>
                  <a:ext uri="{FF2B5EF4-FFF2-40B4-BE49-F238E27FC236}">
                    <a16:creationId xmlns:a16="http://schemas.microsoft.com/office/drawing/2014/main" id="{836F4FBF-F2A0-B857-CD37-21E80F1291AC}"/>
                  </a:ext>
                </a:extLst>
              </p:cNvPr>
              <p:cNvSpPr/>
              <p:nvPr/>
            </p:nvSpPr>
            <p:spPr>
              <a:xfrm>
                <a:off x="1719866" y="45506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a:extLst>
                  <a:ext uri="{FF2B5EF4-FFF2-40B4-BE49-F238E27FC236}">
                    <a16:creationId xmlns:a16="http://schemas.microsoft.com/office/drawing/2014/main" id="{D46593E6-8227-07FB-BE40-B19972670F13}"/>
                  </a:ext>
                </a:extLst>
              </p:cNvPr>
              <p:cNvSpPr/>
              <p:nvPr/>
            </p:nvSpPr>
            <p:spPr>
              <a:xfrm>
                <a:off x="2607596" y="45506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a:extLst>
                  <a:ext uri="{FF2B5EF4-FFF2-40B4-BE49-F238E27FC236}">
                    <a16:creationId xmlns:a16="http://schemas.microsoft.com/office/drawing/2014/main" id="{5D02551A-845F-6B61-DF73-41CF177BAB13}"/>
                  </a:ext>
                </a:extLst>
              </p:cNvPr>
              <p:cNvSpPr/>
              <p:nvPr/>
            </p:nvSpPr>
            <p:spPr>
              <a:xfrm>
                <a:off x="3478562" y="45506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78E3536B-E358-FE0B-6597-B3FBDA2C277F}"/>
                  </a:ext>
                </a:extLst>
              </p:cNvPr>
              <p:cNvSpPr/>
              <p:nvPr/>
            </p:nvSpPr>
            <p:spPr>
              <a:xfrm>
                <a:off x="4380262" y="45506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nvGrpSpPr>
          <p:cNvPr id="47" name="Group 46">
            <a:extLst>
              <a:ext uri="{FF2B5EF4-FFF2-40B4-BE49-F238E27FC236}">
                <a16:creationId xmlns:a16="http://schemas.microsoft.com/office/drawing/2014/main" id="{DAA53B16-F17A-EEFF-9A23-FC697C8204AB}"/>
              </a:ext>
            </a:extLst>
          </p:cNvPr>
          <p:cNvGrpSpPr/>
          <p:nvPr/>
        </p:nvGrpSpPr>
        <p:grpSpPr>
          <a:xfrm>
            <a:off x="5829300" y="4527344"/>
            <a:ext cx="4472940" cy="923476"/>
            <a:chOff x="5829300" y="4527344"/>
            <a:chExt cx="4472940" cy="923476"/>
          </a:xfrm>
        </p:grpSpPr>
        <p:grpSp>
          <p:nvGrpSpPr>
            <p:cNvPr id="42" name="Group 41">
              <a:extLst>
                <a:ext uri="{FF2B5EF4-FFF2-40B4-BE49-F238E27FC236}">
                  <a16:creationId xmlns:a16="http://schemas.microsoft.com/office/drawing/2014/main" id="{D363F760-B3BC-8CD9-704E-D8D03A895F0B}"/>
                </a:ext>
              </a:extLst>
            </p:cNvPr>
            <p:cNvGrpSpPr/>
            <p:nvPr/>
          </p:nvGrpSpPr>
          <p:grpSpPr>
            <a:xfrm>
              <a:off x="5829300" y="4527344"/>
              <a:ext cx="4472940" cy="923476"/>
              <a:chOff x="5829300" y="4527344"/>
              <a:chExt cx="4472940" cy="923476"/>
            </a:xfrm>
          </p:grpSpPr>
          <p:sp>
            <p:nvSpPr>
              <p:cNvPr id="36" name="TextBox 35">
                <a:extLst>
                  <a:ext uri="{FF2B5EF4-FFF2-40B4-BE49-F238E27FC236}">
                    <a16:creationId xmlns:a16="http://schemas.microsoft.com/office/drawing/2014/main" id="{A3D9E4DD-25D7-C1BE-0D66-91197879148B}"/>
                  </a:ext>
                </a:extLst>
              </p:cNvPr>
              <p:cNvSpPr txBox="1"/>
              <p:nvPr/>
            </p:nvSpPr>
            <p:spPr>
              <a:xfrm>
                <a:off x="5829300" y="4927600"/>
                <a:ext cx="4472940" cy="523220"/>
              </a:xfrm>
              <a:prstGeom prst="rect">
                <a:avLst/>
              </a:prstGeom>
              <a:noFill/>
            </p:spPr>
            <p:txBody>
              <a:bodyPr vert="horz" rtlCol="0">
                <a:spAutoFit/>
              </a:bodyPr>
              <a:lstStyle/>
              <a:p>
                <a:r>
                  <a:rPr lang="en-CA" sz="2800">
                    <a:solidFill>
                      <a:srgbClr val="000000"/>
                    </a:solidFill>
                    <a:latin typeface="Century Gothic"/>
                  </a:rPr>
                  <a:t>5  ,  10  ,  20  ,  40  ,  80</a:t>
                </a:r>
              </a:p>
            </p:txBody>
          </p:sp>
          <p:grpSp>
            <p:nvGrpSpPr>
              <p:cNvPr id="41" name="Group 40">
                <a:extLst>
                  <a:ext uri="{FF2B5EF4-FFF2-40B4-BE49-F238E27FC236}">
                    <a16:creationId xmlns:a16="http://schemas.microsoft.com/office/drawing/2014/main" id="{696E519E-2FC3-1BF7-6B89-DC94D0967514}"/>
                  </a:ext>
                </a:extLst>
              </p:cNvPr>
              <p:cNvGrpSpPr/>
              <p:nvPr/>
            </p:nvGrpSpPr>
            <p:grpSpPr>
              <a:xfrm>
                <a:off x="6152166" y="4527344"/>
                <a:ext cx="3041142" cy="495046"/>
                <a:chOff x="6152166" y="4527344"/>
                <a:chExt cx="3041142" cy="495046"/>
              </a:xfrm>
            </p:grpSpPr>
            <p:sp>
              <p:nvSpPr>
                <p:cNvPr id="37" name="Oval 36">
                  <a:extLst>
                    <a:ext uri="{FF2B5EF4-FFF2-40B4-BE49-F238E27FC236}">
                      <a16:creationId xmlns:a16="http://schemas.microsoft.com/office/drawing/2014/main" id="{7AB1BF8C-8EBB-DA4F-0885-6F97EE98259E}"/>
                    </a:ext>
                  </a:extLst>
                </p:cNvPr>
                <p:cNvSpPr/>
                <p:nvPr/>
              </p:nvSpPr>
              <p:spPr>
                <a:xfrm>
                  <a:off x="6152166" y="4527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a:extLst>
                    <a:ext uri="{FF2B5EF4-FFF2-40B4-BE49-F238E27FC236}">
                      <a16:creationId xmlns:a16="http://schemas.microsoft.com/office/drawing/2014/main" id="{1DAB273D-CB58-E65C-AC24-898F17E2147E}"/>
                    </a:ext>
                  </a:extLst>
                </p:cNvPr>
                <p:cNvSpPr/>
                <p:nvPr/>
              </p:nvSpPr>
              <p:spPr>
                <a:xfrm>
                  <a:off x="6939566" y="4527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a:extLst>
                    <a:ext uri="{FF2B5EF4-FFF2-40B4-BE49-F238E27FC236}">
                      <a16:creationId xmlns:a16="http://schemas.microsoft.com/office/drawing/2014/main" id="{10E79449-89EF-5FB4-F68D-2264AA277F5A}"/>
                    </a:ext>
                  </a:extLst>
                </p:cNvPr>
                <p:cNvSpPr/>
                <p:nvPr/>
              </p:nvSpPr>
              <p:spPr>
                <a:xfrm>
                  <a:off x="7827296" y="4527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Oval 39">
                  <a:extLst>
                    <a:ext uri="{FF2B5EF4-FFF2-40B4-BE49-F238E27FC236}">
                      <a16:creationId xmlns:a16="http://schemas.microsoft.com/office/drawing/2014/main" id="{0CC171A9-9024-88E1-254F-CE6F49FB15B7}"/>
                    </a:ext>
                  </a:extLst>
                </p:cNvPr>
                <p:cNvSpPr/>
                <p:nvPr/>
              </p:nvSpPr>
              <p:spPr>
                <a:xfrm>
                  <a:off x="8698262" y="4527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sp>
          <p:nvSpPr>
            <p:cNvPr id="43" name="TextBox 42">
              <a:extLst>
                <a:ext uri="{FF2B5EF4-FFF2-40B4-BE49-F238E27FC236}">
                  <a16:creationId xmlns:a16="http://schemas.microsoft.com/office/drawing/2014/main" id="{AA788D98-2413-647B-7BBD-F74303B442FD}"/>
                </a:ext>
              </a:extLst>
            </p:cNvPr>
            <p:cNvSpPr txBox="1"/>
            <p:nvPr/>
          </p:nvSpPr>
          <p:spPr>
            <a:xfrm>
              <a:off x="6870700" y="4584700"/>
              <a:ext cx="653898" cy="400109"/>
            </a:xfrm>
            <a:prstGeom prst="rect">
              <a:avLst/>
            </a:prstGeom>
            <a:noFill/>
          </p:spPr>
          <p:txBody>
            <a:bodyPr vert="horz" rtlCol="0">
              <a:spAutoFit/>
            </a:bodyPr>
            <a:lstStyle/>
            <a:p>
              <a:r>
                <a:rPr lang="en-CA" sz="2000">
                  <a:solidFill>
                    <a:srgbClr val="000000"/>
                  </a:solidFill>
                  <a:latin typeface="Century Gothic"/>
                </a:rPr>
                <a:t>+10</a:t>
              </a:r>
            </a:p>
          </p:txBody>
        </p:sp>
        <p:sp>
          <p:nvSpPr>
            <p:cNvPr id="44" name="TextBox 43">
              <a:extLst>
                <a:ext uri="{FF2B5EF4-FFF2-40B4-BE49-F238E27FC236}">
                  <a16:creationId xmlns:a16="http://schemas.microsoft.com/office/drawing/2014/main" id="{6E2090CC-CB86-5746-EE98-C0AB365EC590}"/>
                </a:ext>
              </a:extLst>
            </p:cNvPr>
            <p:cNvSpPr txBox="1"/>
            <p:nvPr/>
          </p:nvSpPr>
          <p:spPr>
            <a:xfrm>
              <a:off x="6159500" y="4584700"/>
              <a:ext cx="513131" cy="400109"/>
            </a:xfrm>
            <a:prstGeom prst="rect">
              <a:avLst/>
            </a:prstGeom>
            <a:noFill/>
          </p:spPr>
          <p:txBody>
            <a:bodyPr vert="horz" rtlCol="0">
              <a:spAutoFit/>
            </a:bodyPr>
            <a:lstStyle/>
            <a:p>
              <a:r>
                <a:rPr lang="en-CA" sz="2000">
                  <a:solidFill>
                    <a:srgbClr val="000000"/>
                  </a:solidFill>
                  <a:latin typeface="Century Gothic"/>
                </a:rPr>
                <a:t>+5</a:t>
              </a:r>
            </a:p>
          </p:txBody>
        </p:sp>
        <p:sp>
          <p:nvSpPr>
            <p:cNvPr id="45" name="TextBox 44">
              <a:extLst>
                <a:ext uri="{FF2B5EF4-FFF2-40B4-BE49-F238E27FC236}">
                  <a16:creationId xmlns:a16="http://schemas.microsoft.com/office/drawing/2014/main" id="{70B0419A-F685-87BF-4A06-95103F59B606}"/>
                </a:ext>
              </a:extLst>
            </p:cNvPr>
            <p:cNvSpPr txBox="1"/>
            <p:nvPr/>
          </p:nvSpPr>
          <p:spPr>
            <a:xfrm>
              <a:off x="7759700" y="4597400"/>
              <a:ext cx="653898" cy="400109"/>
            </a:xfrm>
            <a:prstGeom prst="rect">
              <a:avLst/>
            </a:prstGeom>
            <a:noFill/>
          </p:spPr>
          <p:txBody>
            <a:bodyPr vert="horz" rtlCol="0">
              <a:spAutoFit/>
            </a:bodyPr>
            <a:lstStyle/>
            <a:p>
              <a:r>
                <a:rPr lang="en-CA" sz="2000">
                  <a:solidFill>
                    <a:srgbClr val="000000"/>
                  </a:solidFill>
                  <a:latin typeface="Century Gothic"/>
                </a:rPr>
                <a:t>+20</a:t>
              </a:r>
            </a:p>
          </p:txBody>
        </p:sp>
        <p:sp>
          <p:nvSpPr>
            <p:cNvPr id="46" name="TextBox 45">
              <a:extLst>
                <a:ext uri="{FF2B5EF4-FFF2-40B4-BE49-F238E27FC236}">
                  <a16:creationId xmlns:a16="http://schemas.microsoft.com/office/drawing/2014/main" id="{D50269CE-607B-D733-FC8C-D0A5B4354FAA}"/>
                </a:ext>
              </a:extLst>
            </p:cNvPr>
            <p:cNvSpPr txBox="1"/>
            <p:nvPr/>
          </p:nvSpPr>
          <p:spPr>
            <a:xfrm>
              <a:off x="8623300" y="4597400"/>
              <a:ext cx="653898" cy="400109"/>
            </a:xfrm>
            <a:prstGeom prst="rect">
              <a:avLst/>
            </a:prstGeom>
            <a:noFill/>
          </p:spPr>
          <p:txBody>
            <a:bodyPr vert="horz" rtlCol="0">
              <a:spAutoFit/>
            </a:bodyPr>
            <a:lstStyle/>
            <a:p>
              <a:r>
                <a:rPr lang="en-CA" sz="2000">
                  <a:solidFill>
                    <a:srgbClr val="000000"/>
                  </a:solidFill>
                  <a:latin typeface="Century Gothic"/>
                </a:rPr>
                <a:t>+40</a:t>
              </a:r>
            </a:p>
          </p:txBody>
        </p:sp>
      </p:grpSp>
      <p:sp>
        <p:nvSpPr>
          <p:cNvPr id="48" name="TextBox 47">
            <a:extLst>
              <a:ext uri="{FF2B5EF4-FFF2-40B4-BE49-F238E27FC236}">
                <a16:creationId xmlns:a16="http://schemas.microsoft.com/office/drawing/2014/main" id="{A18E099F-C80E-0366-0547-7CD08E4A4FD0}"/>
              </a:ext>
            </a:extLst>
          </p:cNvPr>
          <p:cNvSpPr txBox="1"/>
          <p:nvPr/>
        </p:nvSpPr>
        <p:spPr>
          <a:xfrm>
            <a:off x="457200" y="5829300"/>
            <a:ext cx="9413240" cy="523220"/>
          </a:xfrm>
          <a:prstGeom prst="rect">
            <a:avLst/>
          </a:prstGeom>
          <a:noFill/>
        </p:spPr>
        <p:txBody>
          <a:bodyPr vert="horz" rtlCol="0">
            <a:spAutoFit/>
          </a:bodyPr>
          <a:lstStyle/>
          <a:p>
            <a:r>
              <a:rPr lang="en-US" sz="2800">
                <a:solidFill>
                  <a:srgbClr val="000000"/>
                </a:solidFill>
                <a:latin typeface="Century Gothic"/>
              </a:rPr>
              <a:t>In which sequence is the gap always the same</a:t>
            </a:r>
            <a:r>
              <a:rPr lang="en-US" sz="2800">
                <a:solidFill>
                  <a:srgbClr val="000000"/>
                </a:solidFill>
                <a:latin typeface="Arial"/>
              </a:rPr>
              <a:t>?</a:t>
            </a:r>
            <a:r>
              <a:rPr lang="en-US" sz="2800">
                <a:solidFill>
                  <a:srgbClr val="000000"/>
                </a:solidFill>
                <a:latin typeface="Century Gothic"/>
              </a:rPr>
              <a:t>   </a:t>
            </a:r>
            <a:endParaRPr lang="en-CA" sz="2800">
              <a:solidFill>
                <a:srgbClr val="000000"/>
              </a:solidFill>
              <a:latin typeface="Century Gothic"/>
            </a:endParaRPr>
          </a:p>
        </p:txBody>
      </p:sp>
      <p:pic>
        <p:nvPicPr>
          <p:cNvPr id="50" name="Picture 49">
            <a:extLst>
              <a:ext uri="{FF2B5EF4-FFF2-40B4-BE49-F238E27FC236}">
                <a16:creationId xmlns:a16="http://schemas.microsoft.com/office/drawing/2014/main" id="{28AD0F56-F65E-EBF3-4CAB-61518414923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0800" y="546100"/>
            <a:ext cx="375031" cy="458851"/>
          </a:xfrm>
          <a:prstGeom prst="rect">
            <a:avLst/>
          </a:prstGeom>
          <a:solidFill>
            <a:schemeClr val="accent1">
              <a:alpha val="0"/>
            </a:schemeClr>
          </a:solidFill>
        </p:spPr>
      </p:pic>
      <p:cxnSp>
        <p:nvCxnSpPr>
          <p:cNvPr id="51" name="Straight Connector 50">
            <a:extLst>
              <a:ext uri="{FF2B5EF4-FFF2-40B4-BE49-F238E27FC236}">
                <a16:creationId xmlns:a16="http://schemas.microsoft.com/office/drawing/2014/main" id="{3B65FB3A-4F50-5537-B039-38BFEC8BFFD1}"/>
              </a:ext>
            </a:extLst>
          </p:cNvPr>
          <p:cNvCxnSpPr/>
          <p:nvPr/>
        </p:nvCxnSpPr>
        <p:spPr>
          <a:xfrm>
            <a:off x="0" y="427703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0999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9DC08FF-D4CC-DAEF-EE1F-31569341C324}"/>
              </a:ext>
            </a:extLst>
          </p:cNvPr>
          <p:cNvGrpSpPr/>
          <p:nvPr/>
        </p:nvGrpSpPr>
        <p:grpSpPr>
          <a:xfrm>
            <a:off x="495300" y="2286000"/>
            <a:ext cx="4657954" cy="821898"/>
            <a:chOff x="495300" y="2286000"/>
            <a:chExt cx="4657954" cy="821898"/>
          </a:xfrm>
        </p:grpSpPr>
        <p:grpSp>
          <p:nvGrpSpPr>
            <p:cNvPr id="6" name="Group 5">
              <a:extLst>
                <a:ext uri="{FF2B5EF4-FFF2-40B4-BE49-F238E27FC236}">
                  <a16:creationId xmlns:a16="http://schemas.microsoft.com/office/drawing/2014/main" id="{CB36B145-B74D-F27E-2C12-024887B6AB20}"/>
                </a:ext>
              </a:extLst>
            </p:cNvPr>
            <p:cNvGrpSpPr/>
            <p:nvPr/>
          </p:nvGrpSpPr>
          <p:grpSpPr>
            <a:xfrm>
              <a:off x="1156970" y="2286000"/>
              <a:ext cx="3549142" cy="520446"/>
              <a:chOff x="1156970" y="2286000"/>
              <a:chExt cx="3549142" cy="520446"/>
            </a:xfrm>
          </p:grpSpPr>
          <p:sp>
            <p:nvSpPr>
              <p:cNvPr id="2" name="Oval 1">
                <a:extLst>
                  <a:ext uri="{FF2B5EF4-FFF2-40B4-BE49-F238E27FC236}">
                    <a16:creationId xmlns:a16="http://schemas.microsoft.com/office/drawing/2014/main" id="{A679CC45-BC41-2FE3-9E85-013BCFCCC73C}"/>
                  </a:ext>
                </a:extLst>
              </p:cNvPr>
              <p:cNvSpPr/>
              <p:nvPr/>
            </p:nvSpPr>
            <p:spPr>
              <a:xfrm>
                <a:off x="1156970" y="2311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Oval 2">
                <a:extLst>
                  <a:ext uri="{FF2B5EF4-FFF2-40B4-BE49-F238E27FC236}">
                    <a16:creationId xmlns:a16="http://schemas.microsoft.com/office/drawing/2014/main" id="{15C021DD-E1E9-5570-AC6E-8DD24AB621AD}"/>
                  </a:ext>
                </a:extLst>
              </p:cNvPr>
              <p:cNvSpPr/>
              <p:nvPr/>
            </p:nvSpPr>
            <p:spPr>
              <a:xfrm>
                <a:off x="2249170" y="2311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Oval 3">
                <a:extLst>
                  <a:ext uri="{FF2B5EF4-FFF2-40B4-BE49-F238E27FC236}">
                    <a16:creationId xmlns:a16="http://schemas.microsoft.com/office/drawing/2014/main" id="{7D2C45B5-D069-72A4-43C8-B985C631A440}"/>
                  </a:ext>
                </a:extLst>
              </p:cNvPr>
              <p:cNvSpPr/>
              <p:nvPr/>
            </p:nvSpPr>
            <p:spPr>
              <a:xfrm>
                <a:off x="3352800" y="2286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Oval 4">
                <a:extLst>
                  <a:ext uri="{FF2B5EF4-FFF2-40B4-BE49-F238E27FC236}">
                    <a16:creationId xmlns:a16="http://schemas.microsoft.com/office/drawing/2014/main" id="{764D95D1-EBD9-4C04-0758-DADD47E750CC}"/>
                  </a:ext>
                </a:extLst>
              </p:cNvPr>
              <p:cNvSpPr/>
              <p:nvPr/>
            </p:nvSpPr>
            <p:spPr>
              <a:xfrm>
                <a:off x="4211066" y="22860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7" name="TextBox 6">
              <a:extLst>
                <a:ext uri="{FF2B5EF4-FFF2-40B4-BE49-F238E27FC236}">
                  <a16:creationId xmlns:a16="http://schemas.microsoft.com/office/drawing/2014/main" id="{A18EBBD8-4946-DF39-6655-5B11D722A4FC}"/>
                </a:ext>
              </a:extLst>
            </p:cNvPr>
            <p:cNvSpPr txBox="1"/>
            <p:nvPr/>
          </p:nvSpPr>
          <p:spPr>
            <a:xfrm>
              <a:off x="495300" y="2692400"/>
              <a:ext cx="4749394" cy="523220"/>
            </a:xfrm>
            <a:prstGeom prst="rect">
              <a:avLst/>
            </a:prstGeom>
            <a:noFill/>
          </p:spPr>
          <p:txBody>
            <a:bodyPr vert="horz" rtlCol="0">
              <a:spAutoFit/>
            </a:bodyPr>
            <a:lstStyle/>
            <a:p>
              <a:r>
                <a:rPr lang="en-CA" sz="2800">
                  <a:solidFill>
                    <a:srgbClr val="000000"/>
                  </a:solidFill>
                  <a:latin typeface="Century Gothic"/>
                </a:rPr>
                <a:t>400  ,  200  ,  100  ,  50  ,  25</a:t>
              </a:r>
            </a:p>
          </p:txBody>
        </p:sp>
      </p:grpSp>
      <p:sp>
        <p:nvSpPr>
          <p:cNvPr id="9" name="TextBox 8">
            <a:extLst>
              <a:ext uri="{FF2B5EF4-FFF2-40B4-BE49-F238E27FC236}">
                <a16:creationId xmlns:a16="http://schemas.microsoft.com/office/drawing/2014/main" id="{482017CE-BCEC-0037-7FBE-F2555A8B983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10" name="TextBox 9">
            <a:extLst>
              <a:ext uri="{FF2B5EF4-FFF2-40B4-BE49-F238E27FC236}">
                <a16:creationId xmlns:a16="http://schemas.microsoft.com/office/drawing/2014/main" id="{43DC21C0-666E-A96E-62DB-A5D099451AA4}"/>
              </a:ext>
            </a:extLst>
          </p:cNvPr>
          <p:cNvSpPr txBox="1"/>
          <p:nvPr/>
        </p:nvSpPr>
        <p:spPr>
          <a:xfrm>
            <a:off x="457200" y="419100"/>
            <a:ext cx="9654540" cy="523220"/>
          </a:xfrm>
          <a:prstGeom prst="rect">
            <a:avLst/>
          </a:prstGeom>
          <a:noFill/>
        </p:spPr>
        <p:txBody>
          <a:bodyPr vert="horz" rtlCol="0">
            <a:spAutoFit/>
          </a:bodyPr>
          <a:lstStyle/>
          <a:p>
            <a:r>
              <a:rPr lang="en-US" sz="2800">
                <a:solidFill>
                  <a:srgbClr val="000000"/>
                </a:solidFill>
                <a:latin typeface="Century Gothic"/>
              </a:rPr>
              <a:t>Which numbers belong in the circles</a:t>
            </a:r>
            <a:r>
              <a:rPr lang="en-US" sz="2800">
                <a:solidFill>
                  <a:srgbClr val="000000"/>
                </a:solidFill>
                <a:latin typeface="Arial"/>
              </a:rPr>
              <a:t>?</a:t>
            </a:r>
            <a:endParaRPr lang="en-CA" sz="2800">
              <a:solidFill>
                <a:srgbClr val="000000"/>
              </a:solidFill>
              <a:latin typeface="Arial"/>
            </a:endParaRPr>
          </a:p>
        </p:txBody>
      </p:sp>
      <p:sp>
        <p:nvSpPr>
          <p:cNvPr id="11" name="TextBox 10">
            <a:extLst>
              <a:ext uri="{FF2B5EF4-FFF2-40B4-BE49-F238E27FC236}">
                <a16:creationId xmlns:a16="http://schemas.microsoft.com/office/drawing/2014/main" id="{818902C9-C3D6-D75D-517E-C37277930EC1}"/>
              </a:ext>
            </a:extLst>
          </p:cNvPr>
          <p:cNvSpPr txBox="1"/>
          <p:nvPr/>
        </p:nvSpPr>
        <p:spPr>
          <a:xfrm>
            <a:off x="457200" y="6921500"/>
            <a:ext cx="54254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grpSp>
        <p:nvGrpSpPr>
          <p:cNvPr id="22" name="Group 21">
            <a:extLst>
              <a:ext uri="{FF2B5EF4-FFF2-40B4-BE49-F238E27FC236}">
                <a16:creationId xmlns:a16="http://schemas.microsoft.com/office/drawing/2014/main" id="{A2FE346B-D973-AF7E-E8D5-8031A5238E03}"/>
              </a:ext>
            </a:extLst>
          </p:cNvPr>
          <p:cNvGrpSpPr/>
          <p:nvPr/>
        </p:nvGrpSpPr>
        <p:grpSpPr>
          <a:xfrm>
            <a:off x="469900" y="1168400"/>
            <a:ext cx="6135573" cy="821898"/>
            <a:chOff x="469900" y="1168400"/>
            <a:chExt cx="6135573" cy="821898"/>
          </a:xfrm>
        </p:grpSpPr>
        <p:sp>
          <p:nvSpPr>
            <p:cNvPr id="15" name="TextBox 14">
              <a:extLst>
                <a:ext uri="{FF2B5EF4-FFF2-40B4-BE49-F238E27FC236}">
                  <a16:creationId xmlns:a16="http://schemas.microsoft.com/office/drawing/2014/main" id="{7AB3E6FF-029F-9A1B-5931-A5E1AB861609}"/>
                </a:ext>
              </a:extLst>
            </p:cNvPr>
            <p:cNvSpPr txBox="1"/>
            <p:nvPr/>
          </p:nvSpPr>
          <p:spPr>
            <a:xfrm>
              <a:off x="469900" y="1574800"/>
              <a:ext cx="6227013" cy="523220"/>
            </a:xfrm>
            <a:prstGeom prst="rect">
              <a:avLst/>
            </a:prstGeom>
            <a:noFill/>
          </p:spPr>
          <p:txBody>
            <a:bodyPr vert="horz" rtlCol="0">
              <a:spAutoFit/>
            </a:bodyPr>
            <a:lstStyle/>
            <a:p>
              <a:r>
                <a:rPr lang="en-CA" sz="2800">
                  <a:solidFill>
                    <a:srgbClr val="000000"/>
                  </a:solidFill>
                  <a:latin typeface="Century Gothic"/>
                </a:rPr>
                <a:t>400  ,  392  ,  384  ,  376  ,  368  ,  360</a:t>
              </a:r>
            </a:p>
          </p:txBody>
        </p:sp>
        <p:grpSp>
          <p:nvGrpSpPr>
            <p:cNvPr id="21" name="Group 20">
              <a:extLst>
                <a:ext uri="{FF2B5EF4-FFF2-40B4-BE49-F238E27FC236}">
                  <a16:creationId xmlns:a16="http://schemas.microsoft.com/office/drawing/2014/main" id="{3C8EBF20-CC6E-2702-6E2D-FCB4BE49157D}"/>
                </a:ext>
              </a:extLst>
            </p:cNvPr>
            <p:cNvGrpSpPr/>
            <p:nvPr/>
          </p:nvGrpSpPr>
          <p:grpSpPr>
            <a:xfrm>
              <a:off x="1131570" y="1168400"/>
              <a:ext cx="4831842" cy="520446"/>
              <a:chOff x="1131570" y="1168400"/>
              <a:chExt cx="4831842" cy="520446"/>
            </a:xfrm>
          </p:grpSpPr>
          <p:sp>
            <p:nvSpPr>
              <p:cNvPr id="16" name="Oval 15">
                <a:extLst>
                  <a:ext uri="{FF2B5EF4-FFF2-40B4-BE49-F238E27FC236}">
                    <a16:creationId xmlns:a16="http://schemas.microsoft.com/office/drawing/2014/main" id="{12CDAAC4-21F0-AE05-7DF7-1791F4C59127}"/>
                  </a:ext>
                </a:extLst>
              </p:cNvPr>
              <p:cNvSpPr/>
              <p:nvPr/>
            </p:nvSpPr>
            <p:spPr>
              <a:xfrm>
                <a:off x="1131570" y="1193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B44FD04C-27FF-9E67-5DB0-2CB3CFFCD91F}"/>
                  </a:ext>
                </a:extLst>
              </p:cNvPr>
              <p:cNvSpPr/>
              <p:nvPr/>
            </p:nvSpPr>
            <p:spPr>
              <a:xfrm>
                <a:off x="2223770" y="1193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B416A73E-67B3-4652-7BCD-9A254869296D}"/>
                  </a:ext>
                </a:extLst>
              </p:cNvPr>
              <p:cNvSpPr/>
              <p:nvPr/>
            </p:nvSpPr>
            <p:spPr>
              <a:xfrm>
                <a:off x="3327400" y="1168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05DA6863-9EC0-E74D-39CB-C4CBE37ADE2A}"/>
                  </a:ext>
                </a:extLst>
              </p:cNvPr>
              <p:cNvSpPr/>
              <p:nvPr/>
            </p:nvSpPr>
            <p:spPr>
              <a:xfrm>
                <a:off x="4401566" y="1168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a:extLst>
                  <a:ext uri="{FF2B5EF4-FFF2-40B4-BE49-F238E27FC236}">
                    <a16:creationId xmlns:a16="http://schemas.microsoft.com/office/drawing/2014/main" id="{10B3C03B-4FCD-9508-50A3-F8780C8AFD6A}"/>
                  </a:ext>
                </a:extLst>
              </p:cNvPr>
              <p:cNvSpPr/>
              <p:nvPr/>
            </p:nvSpPr>
            <p:spPr>
              <a:xfrm>
                <a:off x="5468366" y="11811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nvGrpSpPr>
          <p:cNvPr id="37" name="Group 36">
            <a:extLst>
              <a:ext uri="{FF2B5EF4-FFF2-40B4-BE49-F238E27FC236}">
                <a16:creationId xmlns:a16="http://schemas.microsoft.com/office/drawing/2014/main" id="{D7970488-793E-9B91-390E-3B7D8FAA5D88}"/>
              </a:ext>
            </a:extLst>
          </p:cNvPr>
          <p:cNvGrpSpPr/>
          <p:nvPr/>
        </p:nvGrpSpPr>
        <p:grpSpPr>
          <a:xfrm>
            <a:off x="482600" y="3445796"/>
            <a:ext cx="6227013" cy="900124"/>
            <a:chOff x="482600" y="3445796"/>
            <a:chExt cx="6227013" cy="900124"/>
          </a:xfrm>
        </p:grpSpPr>
        <p:grpSp>
          <p:nvGrpSpPr>
            <p:cNvPr id="28" name="Group 27">
              <a:extLst>
                <a:ext uri="{FF2B5EF4-FFF2-40B4-BE49-F238E27FC236}">
                  <a16:creationId xmlns:a16="http://schemas.microsoft.com/office/drawing/2014/main" id="{EA7110E8-ADE8-9A13-25A3-821A78FEA66C}"/>
                </a:ext>
              </a:extLst>
            </p:cNvPr>
            <p:cNvGrpSpPr/>
            <p:nvPr/>
          </p:nvGrpSpPr>
          <p:grpSpPr>
            <a:xfrm>
              <a:off x="1117600" y="3454400"/>
              <a:ext cx="4870247" cy="440898"/>
              <a:chOff x="1117600" y="3454400"/>
              <a:chExt cx="4870247" cy="440898"/>
            </a:xfrm>
          </p:grpSpPr>
          <p:sp>
            <p:nvSpPr>
              <p:cNvPr id="23" name="TextBox 22">
                <a:extLst>
                  <a:ext uri="{FF2B5EF4-FFF2-40B4-BE49-F238E27FC236}">
                    <a16:creationId xmlns:a16="http://schemas.microsoft.com/office/drawing/2014/main" id="{4DA46431-696A-905E-F207-23CB24D63F94}"/>
                  </a:ext>
                </a:extLst>
              </p:cNvPr>
              <p:cNvSpPr txBox="1"/>
              <p:nvPr/>
            </p:nvSpPr>
            <p:spPr>
              <a:xfrm>
                <a:off x="1117600" y="3479800"/>
                <a:ext cx="630987" cy="523220"/>
              </a:xfrm>
              <a:prstGeom prst="rect">
                <a:avLst/>
              </a:prstGeom>
              <a:noFill/>
            </p:spPr>
            <p:txBody>
              <a:bodyPr vert="horz" rtlCol="0">
                <a:spAutoFit/>
              </a:bodyPr>
              <a:lstStyle/>
              <a:p>
                <a:r>
                  <a:rPr lang="en-CA" sz="2800">
                    <a:solidFill>
                      <a:srgbClr val="000000"/>
                    </a:solidFill>
                    <a:latin typeface="Century Gothic"/>
                  </a:rPr>
                  <a:t>−8</a:t>
                </a:r>
              </a:p>
            </p:txBody>
          </p:sp>
          <p:sp>
            <p:nvSpPr>
              <p:cNvPr id="24" name="TextBox 23">
                <a:extLst>
                  <a:ext uri="{FF2B5EF4-FFF2-40B4-BE49-F238E27FC236}">
                    <a16:creationId xmlns:a16="http://schemas.microsoft.com/office/drawing/2014/main" id="{F44F77F0-7A51-DE14-9212-42D63E191879}"/>
                  </a:ext>
                </a:extLst>
              </p:cNvPr>
              <p:cNvSpPr txBox="1"/>
              <p:nvPr/>
            </p:nvSpPr>
            <p:spPr>
              <a:xfrm>
                <a:off x="2209800" y="3479800"/>
                <a:ext cx="630987" cy="523220"/>
              </a:xfrm>
              <a:prstGeom prst="rect">
                <a:avLst/>
              </a:prstGeom>
              <a:noFill/>
            </p:spPr>
            <p:txBody>
              <a:bodyPr vert="horz" rtlCol="0">
                <a:spAutoFit/>
              </a:bodyPr>
              <a:lstStyle/>
              <a:p>
                <a:r>
                  <a:rPr lang="en-CA" sz="2800">
                    <a:solidFill>
                      <a:srgbClr val="000000"/>
                    </a:solidFill>
                    <a:latin typeface="Century Gothic"/>
                  </a:rPr>
                  <a:t>−8</a:t>
                </a:r>
              </a:p>
            </p:txBody>
          </p:sp>
          <p:sp>
            <p:nvSpPr>
              <p:cNvPr id="25" name="TextBox 24">
                <a:extLst>
                  <a:ext uri="{FF2B5EF4-FFF2-40B4-BE49-F238E27FC236}">
                    <a16:creationId xmlns:a16="http://schemas.microsoft.com/office/drawing/2014/main" id="{776F485D-879D-28EE-B3DB-38A6F924690E}"/>
                  </a:ext>
                </a:extLst>
              </p:cNvPr>
              <p:cNvSpPr txBox="1"/>
              <p:nvPr/>
            </p:nvSpPr>
            <p:spPr>
              <a:xfrm>
                <a:off x="3302000" y="3454400"/>
                <a:ext cx="630987" cy="523220"/>
              </a:xfrm>
              <a:prstGeom prst="rect">
                <a:avLst/>
              </a:prstGeom>
              <a:noFill/>
            </p:spPr>
            <p:txBody>
              <a:bodyPr vert="horz" rtlCol="0">
                <a:spAutoFit/>
              </a:bodyPr>
              <a:lstStyle/>
              <a:p>
                <a:r>
                  <a:rPr lang="en-CA" sz="2800">
                    <a:solidFill>
                      <a:srgbClr val="000000"/>
                    </a:solidFill>
                    <a:latin typeface="Century Gothic"/>
                  </a:rPr>
                  <a:t>−8</a:t>
                </a:r>
              </a:p>
            </p:txBody>
          </p:sp>
          <p:sp>
            <p:nvSpPr>
              <p:cNvPr id="26" name="TextBox 25">
                <a:extLst>
                  <a:ext uri="{FF2B5EF4-FFF2-40B4-BE49-F238E27FC236}">
                    <a16:creationId xmlns:a16="http://schemas.microsoft.com/office/drawing/2014/main" id="{DC2ED25F-BEE6-063C-B149-CF584B06880A}"/>
                  </a:ext>
                </a:extLst>
              </p:cNvPr>
              <p:cNvSpPr txBox="1"/>
              <p:nvPr/>
            </p:nvSpPr>
            <p:spPr>
              <a:xfrm>
                <a:off x="4381500" y="3454400"/>
                <a:ext cx="630987" cy="523220"/>
              </a:xfrm>
              <a:prstGeom prst="rect">
                <a:avLst/>
              </a:prstGeom>
              <a:noFill/>
            </p:spPr>
            <p:txBody>
              <a:bodyPr vert="horz" rtlCol="0">
                <a:spAutoFit/>
              </a:bodyPr>
              <a:lstStyle/>
              <a:p>
                <a:r>
                  <a:rPr lang="en-CA" sz="2800">
                    <a:solidFill>
                      <a:srgbClr val="000000"/>
                    </a:solidFill>
                    <a:latin typeface="Century Gothic"/>
                  </a:rPr>
                  <a:t>−8</a:t>
                </a:r>
              </a:p>
            </p:txBody>
          </p:sp>
          <p:sp>
            <p:nvSpPr>
              <p:cNvPr id="27" name="TextBox 26">
                <a:extLst>
                  <a:ext uri="{FF2B5EF4-FFF2-40B4-BE49-F238E27FC236}">
                    <a16:creationId xmlns:a16="http://schemas.microsoft.com/office/drawing/2014/main" id="{914C50F9-9039-93BC-A279-EDDF6CE354E0}"/>
                  </a:ext>
                </a:extLst>
              </p:cNvPr>
              <p:cNvSpPr txBox="1"/>
              <p:nvPr/>
            </p:nvSpPr>
            <p:spPr>
              <a:xfrm>
                <a:off x="5448300" y="3454400"/>
                <a:ext cx="630987" cy="523220"/>
              </a:xfrm>
              <a:prstGeom prst="rect">
                <a:avLst/>
              </a:prstGeom>
              <a:noFill/>
            </p:spPr>
            <p:txBody>
              <a:bodyPr vert="horz" rtlCol="0">
                <a:spAutoFit/>
              </a:bodyPr>
              <a:lstStyle/>
              <a:p>
                <a:r>
                  <a:rPr lang="en-CA" sz="2800">
                    <a:solidFill>
                      <a:srgbClr val="000000"/>
                    </a:solidFill>
                    <a:latin typeface="Century Gothic"/>
                  </a:rPr>
                  <a:t>−8</a:t>
                </a:r>
              </a:p>
            </p:txBody>
          </p:sp>
        </p:grpSp>
        <p:grpSp>
          <p:nvGrpSpPr>
            <p:cNvPr id="36" name="Group 35">
              <a:extLst>
                <a:ext uri="{FF2B5EF4-FFF2-40B4-BE49-F238E27FC236}">
                  <a16:creationId xmlns:a16="http://schemas.microsoft.com/office/drawing/2014/main" id="{CFD68744-E91C-E5F5-EC1E-1E48A6F9CE8B}"/>
                </a:ext>
              </a:extLst>
            </p:cNvPr>
            <p:cNvGrpSpPr/>
            <p:nvPr/>
          </p:nvGrpSpPr>
          <p:grpSpPr>
            <a:xfrm>
              <a:off x="482600" y="3445796"/>
              <a:ext cx="6227013" cy="900124"/>
              <a:chOff x="482600" y="3445796"/>
              <a:chExt cx="6227013" cy="900124"/>
            </a:xfrm>
          </p:grpSpPr>
          <p:sp>
            <p:nvSpPr>
              <p:cNvPr id="29" name="TextBox 28">
                <a:extLst>
                  <a:ext uri="{FF2B5EF4-FFF2-40B4-BE49-F238E27FC236}">
                    <a16:creationId xmlns:a16="http://schemas.microsoft.com/office/drawing/2014/main" id="{977151EF-7391-CBA9-3821-E5D90F192AC3}"/>
                  </a:ext>
                </a:extLst>
              </p:cNvPr>
              <p:cNvSpPr txBox="1"/>
              <p:nvPr/>
            </p:nvSpPr>
            <p:spPr>
              <a:xfrm>
                <a:off x="482600" y="3822700"/>
                <a:ext cx="6227013" cy="523220"/>
              </a:xfrm>
              <a:prstGeom prst="rect">
                <a:avLst/>
              </a:prstGeom>
              <a:noFill/>
            </p:spPr>
            <p:txBody>
              <a:bodyPr vert="horz" rtlCol="0">
                <a:spAutoFit/>
              </a:bodyPr>
              <a:lstStyle/>
              <a:p>
                <a:r>
                  <a:rPr lang="en-CA" sz="2800">
                    <a:solidFill>
                      <a:srgbClr val="000000"/>
                    </a:solidFill>
                    <a:latin typeface="Century Gothic"/>
                  </a:rPr>
                  <a:t>400  ,  392  ,  384  ,  376  ,  368  ,  360</a:t>
                </a:r>
              </a:p>
            </p:txBody>
          </p:sp>
          <p:grpSp>
            <p:nvGrpSpPr>
              <p:cNvPr id="35" name="Group 34">
                <a:extLst>
                  <a:ext uri="{FF2B5EF4-FFF2-40B4-BE49-F238E27FC236}">
                    <a16:creationId xmlns:a16="http://schemas.microsoft.com/office/drawing/2014/main" id="{41CFCB49-8FEF-17DA-F8FE-915A44A5B3E3}"/>
                  </a:ext>
                </a:extLst>
              </p:cNvPr>
              <p:cNvGrpSpPr/>
              <p:nvPr/>
            </p:nvGrpSpPr>
            <p:grpSpPr>
              <a:xfrm>
                <a:off x="1173766" y="3445796"/>
                <a:ext cx="4831842" cy="520446"/>
                <a:chOff x="1173766" y="3445796"/>
                <a:chExt cx="4831842" cy="520446"/>
              </a:xfrm>
            </p:grpSpPr>
            <p:sp>
              <p:nvSpPr>
                <p:cNvPr id="30" name="Oval 29">
                  <a:extLst>
                    <a:ext uri="{FF2B5EF4-FFF2-40B4-BE49-F238E27FC236}">
                      <a16:creationId xmlns:a16="http://schemas.microsoft.com/office/drawing/2014/main" id="{4EDAA849-E52E-FFEA-75C8-7022BEBE4798}"/>
                    </a:ext>
                  </a:extLst>
                </p:cNvPr>
                <p:cNvSpPr/>
                <p:nvPr/>
              </p:nvSpPr>
              <p:spPr>
                <a:xfrm>
                  <a:off x="1173766" y="34711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a:extLst>
                    <a:ext uri="{FF2B5EF4-FFF2-40B4-BE49-F238E27FC236}">
                      <a16:creationId xmlns:a16="http://schemas.microsoft.com/office/drawing/2014/main" id="{7184E116-44E9-87C5-8698-7760BAAAA91C}"/>
                    </a:ext>
                  </a:extLst>
                </p:cNvPr>
                <p:cNvSpPr/>
                <p:nvPr/>
              </p:nvSpPr>
              <p:spPr>
                <a:xfrm>
                  <a:off x="2265966" y="34711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a:extLst>
                    <a:ext uri="{FF2B5EF4-FFF2-40B4-BE49-F238E27FC236}">
                      <a16:creationId xmlns:a16="http://schemas.microsoft.com/office/drawing/2014/main" id="{334981F9-92FB-A7AF-5839-756733B849B2}"/>
                    </a:ext>
                  </a:extLst>
                </p:cNvPr>
                <p:cNvSpPr/>
                <p:nvPr/>
              </p:nvSpPr>
              <p:spPr>
                <a:xfrm>
                  <a:off x="3369596" y="34457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5C0D90DE-BBB4-B17D-407F-AE6D61F8AB2B}"/>
                    </a:ext>
                  </a:extLst>
                </p:cNvPr>
                <p:cNvSpPr/>
                <p:nvPr/>
              </p:nvSpPr>
              <p:spPr>
                <a:xfrm>
                  <a:off x="4443762" y="34457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Oval 33">
                  <a:extLst>
                    <a:ext uri="{FF2B5EF4-FFF2-40B4-BE49-F238E27FC236}">
                      <a16:creationId xmlns:a16="http://schemas.microsoft.com/office/drawing/2014/main" id="{FFA5DF3A-C2D9-E07E-403F-689AB12B5258}"/>
                    </a:ext>
                  </a:extLst>
                </p:cNvPr>
                <p:cNvSpPr/>
                <p:nvPr/>
              </p:nvSpPr>
              <p:spPr>
                <a:xfrm>
                  <a:off x="5510562" y="3458496"/>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sp>
        <p:nvSpPr>
          <p:cNvPr id="38" name="TextBox 37">
            <a:extLst>
              <a:ext uri="{FF2B5EF4-FFF2-40B4-BE49-F238E27FC236}">
                <a16:creationId xmlns:a16="http://schemas.microsoft.com/office/drawing/2014/main" id="{78D6A505-B292-970E-8874-5BEFD04559F4}"/>
              </a:ext>
            </a:extLst>
          </p:cNvPr>
          <p:cNvSpPr txBox="1"/>
          <p:nvPr/>
        </p:nvSpPr>
        <p:spPr>
          <a:xfrm>
            <a:off x="457200" y="5829300"/>
            <a:ext cx="9413240" cy="523220"/>
          </a:xfrm>
          <a:prstGeom prst="rect">
            <a:avLst/>
          </a:prstGeom>
          <a:noFill/>
        </p:spPr>
        <p:txBody>
          <a:bodyPr vert="horz" rtlCol="0">
            <a:spAutoFit/>
          </a:bodyPr>
          <a:lstStyle/>
          <a:p>
            <a:r>
              <a:rPr lang="en-US" sz="2800" dirty="0">
                <a:solidFill>
                  <a:srgbClr val="000000"/>
                </a:solidFill>
                <a:latin typeface="Century Gothic"/>
              </a:rPr>
              <a:t>In which sequence is the gap always the same</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grpSp>
        <p:nvGrpSpPr>
          <p:cNvPr id="51" name="Group 50">
            <a:extLst>
              <a:ext uri="{FF2B5EF4-FFF2-40B4-BE49-F238E27FC236}">
                <a16:creationId xmlns:a16="http://schemas.microsoft.com/office/drawing/2014/main" id="{D16C1E7F-5904-0066-9EF3-BB87D1B0BBE2}"/>
              </a:ext>
            </a:extLst>
          </p:cNvPr>
          <p:cNvGrpSpPr/>
          <p:nvPr/>
        </p:nvGrpSpPr>
        <p:grpSpPr>
          <a:xfrm>
            <a:off x="482600" y="4374944"/>
            <a:ext cx="4749394" cy="885376"/>
            <a:chOff x="482600" y="4374944"/>
            <a:chExt cx="4749394" cy="885376"/>
          </a:xfrm>
        </p:grpSpPr>
        <p:grpSp>
          <p:nvGrpSpPr>
            <p:cNvPr id="43" name="Group 42">
              <a:extLst>
                <a:ext uri="{FF2B5EF4-FFF2-40B4-BE49-F238E27FC236}">
                  <a16:creationId xmlns:a16="http://schemas.microsoft.com/office/drawing/2014/main" id="{21EA9D73-605F-53DF-0C1C-99866CA45378}"/>
                </a:ext>
              </a:extLst>
            </p:cNvPr>
            <p:cNvGrpSpPr/>
            <p:nvPr/>
          </p:nvGrpSpPr>
          <p:grpSpPr>
            <a:xfrm>
              <a:off x="1104900" y="4470400"/>
              <a:ext cx="3586861" cy="302399"/>
              <a:chOff x="1104900" y="4470400"/>
              <a:chExt cx="3586861" cy="302399"/>
            </a:xfrm>
          </p:grpSpPr>
          <p:sp>
            <p:nvSpPr>
              <p:cNvPr id="39" name="TextBox 38">
                <a:extLst>
                  <a:ext uri="{FF2B5EF4-FFF2-40B4-BE49-F238E27FC236}">
                    <a16:creationId xmlns:a16="http://schemas.microsoft.com/office/drawing/2014/main" id="{19373E3F-CC56-CFFA-5FA5-ED16F6E54328}"/>
                  </a:ext>
                </a:extLst>
              </p:cNvPr>
              <p:cNvSpPr txBox="1"/>
              <p:nvPr/>
            </p:nvSpPr>
            <p:spPr>
              <a:xfrm>
                <a:off x="1104900" y="4495800"/>
                <a:ext cx="679399" cy="338554"/>
              </a:xfrm>
              <a:prstGeom prst="rect">
                <a:avLst/>
              </a:prstGeom>
              <a:noFill/>
            </p:spPr>
            <p:txBody>
              <a:bodyPr vert="horz" rtlCol="0">
                <a:spAutoFit/>
              </a:bodyPr>
              <a:lstStyle/>
              <a:p>
                <a:r>
                  <a:rPr lang="en-CA" sz="1600">
                    <a:solidFill>
                      <a:srgbClr val="000000"/>
                    </a:solidFill>
                    <a:latin typeface="Century Gothic"/>
                  </a:rPr>
                  <a:t>−200</a:t>
                </a:r>
              </a:p>
            </p:txBody>
          </p:sp>
          <p:sp>
            <p:nvSpPr>
              <p:cNvPr id="40" name="TextBox 39">
                <a:extLst>
                  <a:ext uri="{FF2B5EF4-FFF2-40B4-BE49-F238E27FC236}">
                    <a16:creationId xmlns:a16="http://schemas.microsoft.com/office/drawing/2014/main" id="{5C1112D8-119D-B048-6DEE-AE55D70BA605}"/>
                  </a:ext>
                </a:extLst>
              </p:cNvPr>
              <p:cNvSpPr txBox="1"/>
              <p:nvPr/>
            </p:nvSpPr>
            <p:spPr>
              <a:xfrm>
                <a:off x="2184400" y="4495800"/>
                <a:ext cx="679399" cy="338554"/>
              </a:xfrm>
              <a:prstGeom prst="rect">
                <a:avLst/>
              </a:prstGeom>
              <a:noFill/>
            </p:spPr>
            <p:txBody>
              <a:bodyPr vert="horz" rtlCol="0">
                <a:spAutoFit/>
              </a:bodyPr>
              <a:lstStyle/>
              <a:p>
                <a:r>
                  <a:rPr lang="en-CA" sz="1600">
                    <a:solidFill>
                      <a:srgbClr val="000000"/>
                    </a:solidFill>
                    <a:latin typeface="Century Gothic"/>
                  </a:rPr>
                  <a:t>−100</a:t>
                </a:r>
              </a:p>
            </p:txBody>
          </p:sp>
          <p:sp>
            <p:nvSpPr>
              <p:cNvPr id="41" name="TextBox 40">
                <a:extLst>
                  <a:ext uri="{FF2B5EF4-FFF2-40B4-BE49-F238E27FC236}">
                    <a16:creationId xmlns:a16="http://schemas.microsoft.com/office/drawing/2014/main" id="{7AADC7E2-E210-888B-4FB0-98F7D8C2177B}"/>
                  </a:ext>
                </a:extLst>
              </p:cNvPr>
              <p:cNvSpPr txBox="1"/>
              <p:nvPr/>
            </p:nvSpPr>
            <p:spPr>
              <a:xfrm>
                <a:off x="3327400" y="4470400"/>
                <a:ext cx="566801" cy="338554"/>
              </a:xfrm>
              <a:prstGeom prst="rect">
                <a:avLst/>
              </a:prstGeom>
              <a:noFill/>
            </p:spPr>
            <p:txBody>
              <a:bodyPr vert="horz" rtlCol="0">
                <a:spAutoFit/>
              </a:bodyPr>
              <a:lstStyle/>
              <a:p>
                <a:r>
                  <a:rPr lang="en-CA" sz="1600">
                    <a:solidFill>
                      <a:srgbClr val="000000"/>
                    </a:solidFill>
                    <a:latin typeface="Century Gothic"/>
                  </a:rPr>
                  <a:t>−50</a:t>
                </a:r>
              </a:p>
            </p:txBody>
          </p:sp>
          <p:sp>
            <p:nvSpPr>
              <p:cNvPr id="42" name="TextBox 41">
                <a:extLst>
                  <a:ext uri="{FF2B5EF4-FFF2-40B4-BE49-F238E27FC236}">
                    <a16:creationId xmlns:a16="http://schemas.microsoft.com/office/drawing/2014/main" id="{96F3D9E1-1452-7876-6CCA-B6305CE806BC}"/>
                  </a:ext>
                </a:extLst>
              </p:cNvPr>
              <p:cNvSpPr txBox="1"/>
              <p:nvPr/>
            </p:nvSpPr>
            <p:spPr>
              <a:xfrm>
                <a:off x="4216400" y="4470400"/>
                <a:ext cx="566801" cy="338554"/>
              </a:xfrm>
              <a:prstGeom prst="rect">
                <a:avLst/>
              </a:prstGeom>
              <a:noFill/>
            </p:spPr>
            <p:txBody>
              <a:bodyPr vert="horz" rtlCol="0">
                <a:spAutoFit/>
              </a:bodyPr>
              <a:lstStyle/>
              <a:p>
                <a:r>
                  <a:rPr lang="en-CA" sz="1600">
                    <a:solidFill>
                      <a:srgbClr val="000000"/>
                    </a:solidFill>
                    <a:latin typeface="Century Gothic"/>
                  </a:rPr>
                  <a:t>−25</a:t>
                </a:r>
              </a:p>
            </p:txBody>
          </p:sp>
        </p:grpSp>
        <p:grpSp>
          <p:nvGrpSpPr>
            <p:cNvPr id="50" name="Group 49">
              <a:extLst>
                <a:ext uri="{FF2B5EF4-FFF2-40B4-BE49-F238E27FC236}">
                  <a16:creationId xmlns:a16="http://schemas.microsoft.com/office/drawing/2014/main" id="{5B18F6ED-A18F-DF01-ABA6-2CEC0BC7EB4A}"/>
                </a:ext>
              </a:extLst>
            </p:cNvPr>
            <p:cNvGrpSpPr/>
            <p:nvPr/>
          </p:nvGrpSpPr>
          <p:grpSpPr>
            <a:xfrm>
              <a:off x="482600" y="4374944"/>
              <a:ext cx="4749394" cy="885376"/>
              <a:chOff x="482600" y="4374944"/>
              <a:chExt cx="4749394" cy="885376"/>
            </a:xfrm>
          </p:grpSpPr>
          <p:grpSp>
            <p:nvGrpSpPr>
              <p:cNvPr id="48" name="Group 47">
                <a:extLst>
                  <a:ext uri="{FF2B5EF4-FFF2-40B4-BE49-F238E27FC236}">
                    <a16:creationId xmlns:a16="http://schemas.microsoft.com/office/drawing/2014/main" id="{0CA86667-A9FF-B406-2511-08113F9C8F64}"/>
                  </a:ext>
                </a:extLst>
              </p:cNvPr>
              <p:cNvGrpSpPr/>
              <p:nvPr/>
            </p:nvGrpSpPr>
            <p:grpSpPr>
              <a:xfrm>
                <a:off x="1188514" y="4374944"/>
                <a:ext cx="3549142" cy="520446"/>
                <a:chOff x="1188514" y="4374944"/>
                <a:chExt cx="3549142" cy="520446"/>
              </a:xfrm>
            </p:grpSpPr>
            <p:sp>
              <p:nvSpPr>
                <p:cNvPr id="44" name="Oval 43">
                  <a:extLst>
                    <a:ext uri="{FF2B5EF4-FFF2-40B4-BE49-F238E27FC236}">
                      <a16:creationId xmlns:a16="http://schemas.microsoft.com/office/drawing/2014/main" id="{44A49BE0-749F-7B46-5910-055938955A8F}"/>
                    </a:ext>
                  </a:extLst>
                </p:cNvPr>
                <p:cNvSpPr/>
                <p:nvPr/>
              </p:nvSpPr>
              <p:spPr>
                <a:xfrm>
                  <a:off x="1188514" y="4400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Oval 44">
                  <a:extLst>
                    <a:ext uri="{FF2B5EF4-FFF2-40B4-BE49-F238E27FC236}">
                      <a16:creationId xmlns:a16="http://schemas.microsoft.com/office/drawing/2014/main" id="{AF9947B6-1F3E-F05E-48B2-7A20A49C8F27}"/>
                    </a:ext>
                  </a:extLst>
                </p:cNvPr>
                <p:cNvSpPr/>
                <p:nvPr/>
              </p:nvSpPr>
              <p:spPr>
                <a:xfrm>
                  <a:off x="2280714" y="44003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Oval 45">
                  <a:extLst>
                    <a:ext uri="{FF2B5EF4-FFF2-40B4-BE49-F238E27FC236}">
                      <a16:creationId xmlns:a16="http://schemas.microsoft.com/office/drawing/2014/main" id="{894A4919-7E30-186E-DD73-3FCCAC9A2BB0}"/>
                    </a:ext>
                  </a:extLst>
                </p:cNvPr>
                <p:cNvSpPr/>
                <p:nvPr/>
              </p:nvSpPr>
              <p:spPr>
                <a:xfrm>
                  <a:off x="3384344" y="43749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a:extLst>
                    <a:ext uri="{FF2B5EF4-FFF2-40B4-BE49-F238E27FC236}">
                      <a16:creationId xmlns:a16="http://schemas.microsoft.com/office/drawing/2014/main" id="{56171D43-24E7-3B63-918B-7BDBCCC0E2BE}"/>
                    </a:ext>
                  </a:extLst>
                </p:cNvPr>
                <p:cNvSpPr/>
                <p:nvPr/>
              </p:nvSpPr>
              <p:spPr>
                <a:xfrm>
                  <a:off x="4242610" y="4374944"/>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49" name="TextBox 48">
                <a:extLst>
                  <a:ext uri="{FF2B5EF4-FFF2-40B4-BE49-F238E27FC236}">
                    <a16:creationId xmlns:a16="http://schemas.microsoft.com/office/drawing/2014/main" id="{1EE66142-F26A-F260-950D-C276EE93F607}"/>
                  </a:ext>
                </a:extLst>
              </p:cNvPr>
              <p:cNvSpPr txBox="1"/>
              <p:nvPr/>
            </p:nvSpPr>
            <p:spPr>
              <a:xfrm>
                <a:off x="482600" y="4737100"/>
                <a:ext cx="4749394" cy="523220"/>
              </a:xfrm>
              <a:prstGeom prst="rect">
                <a:avLst/>
              </a:prstGeom>
              <a:noFill/>
            </p:spPr>
            <p:txBody>
              <a:bodyPr vert="horz" rtlCol="0">
                <a:spAutoFit/>
              </a:bodyPr>
              <a:lstStyle/>
              <a:p>
                <a:r>
                  <a:rPr lang="en-CA" sz="2800">
                    <a:solidFill>
                      <a:srgbClr val="000000"/>
                    </a:solidFill>
                    <a:latin typeface="Century Gothic"/>
                  </a:rPr>
                  <a:t>400  ,  200  ,  100  ,  50  ,  25</a:t>
                </a:r>
              </a:p>
            </p:txBody>
          </p:sp>
        </p:grpSp>
      </p:grpSp>
      <p:cxnSp>
        <p:nvCxnSpPr>
          <p:cNvPr id="53" name="Straight Connector 52">
            <a:extLst>
              <a:ext uri="{FF2B5EF4-FFF2-40B4-BE49-F238E27FC236}">
                <a16:creationId xmlns:a16="http://schemas.microsoft.com/office/drawing/2014/main" id="{B71EBFDC-3595-F70B-D3BC-7F868A0B6602}"/>
              </a:ext>
            </a:extLst>
          </p:cNvPr>
          <p:cNvCxnSpPr/>
          <p:nvPr/>
        </p:nvCxnSpPr>
        <p:spPr>
          <a:xfrm>
            <a:off x="0" y="325407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667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F80E4A-036B-C2B5-221D-B2178D69327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3" name="TextBox 2">
            <a:extLst>
              <a:ext uri="{FF2B5EF4-FFF2-40B4-BE49-F238E27FC236}">
                <a16:creationId xmlns:a16="http://schemas.microsoft.com/office/drawing/2014/main" id="{202715E3-EEE4-C177-B66C-9616D65AE535}"/>
              </a:ext>
            </a:extLst>
          </p:cNvPr>
          <p:cNvSpPr txBox="1"/>
          <p:nvPr/>
        </p:nvSpPr>
        <p:spPr>
          <a:xfrm>
            <a:off x="457200" y="6921500"/>
            <a:ext cx="51714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7" name="TextBox 6">
            <a:extLst>
              <a:ext uri="{FF2B5EF4-FFF2-40B4-BE49-F238E27FC236}">
                <a16:creationId xmlns:a16="http://schemas.microsoft.com/office/drawing/2014/main" id="{1F2DDDB4-1393-AB26-BA91-AF4B9E35C8B0}"/>
              </a:ext>
            </a:extLst>
          </p:cNvPr>
          <p:cNvSpPr txBox="1"/>
          <p:nvPr/>
        </p:nvSpPr>
        <p:spPr>
          <a:xfrm>
            <a:off x="482600" y="406400"/>
            <a:ext cx="9235440" cy="330603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When the gap or difference between terms is always the same number, the sequence is called </a:t>
            </a:r>
            <a:br>
              <a:rPr lang="en-US" sz="2800" dirty="0">
                <a:solidFill>
                  <a:srgbClr val="000000"/>
                </a:solidFill>
                <a:latin typeface="Century Gothic"/>
              </a:rPr>
            </a:br>
            <a:r>
              <a:rPr lang="en-US" sz="2800" dirty="0">
                <a:solidFill>
                  <a:srgbClr val="000000"/>
                </a:solidFill>
                <a:latin typeface="Century Gothic"/>
              </a:rPr>
              <a:t>a </a:t>
            </a:r>
            <a:r>
              <a:rPr lang="en-US" sz="2800" dirty="0">
                <a:solidFill>
                  <a:srgbClr val="0000FF"/>
                </a:solidFill>
                <a:latin typeface="Century Gothic"/>
              </a:rPr>
              <a:t>linear sequence</a:t>
            </a:r>
            <a:r>
              <a:rPr lang="en-US" sz="2800" dirty="0">
                <a:solidFill>
                  <a:srgbClr val="000000"/>
                </a:solidFill>
                <a:latin typeface="Century Gothic"/>
              </a:rPr>
              <a:t>.</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Which of the sequences have the same gap between terms</a:t>
            </a:r>
            <a:r>
              <a:rPr lang="en-US" sz="2800" dirty="0">
                <a:solidFill>
                  <a:srgbClr val="000000"/>
                </a:solidFill>
                <a:latin typeface="Arial"/>
              </a:rPr>
              <a:t>?</a:t>
            </a:r>
            <a:r>
              <a:rPr lang="en-US" sz="2800" dirty="0">
                <a:solidFill>
                  <a:srgbClr val="000000"/>
                </a:solidFill>
                <a:latin typeface="Century Gothic"/>
              </a:rPr>
              <a:t> </a:t>
            </a:r>
          </a:p>
        </p:txBody>
      </p:sp>
      <p:sp>
        <p:nvSpPr>
          <p:cNvPr id="8" name="TextBox 7">
            <a:extLst>
              <a:ext uri="{FF2B5EF4-FFF2-40B4-BE49-F238E27FC236}">
                <a16:creationId xmlns:a16="http://schemas.microsoft.com/office/drawing/2014/main" id="{E46AB830-5B30-BE79-B2E3-95F9445E5895}"/>
              </a:ext>
            </a:extLst>
          </p:cNvPr>
          <p:cNvSpPr txBox="1"/>
          <p:nvPr/>
        </p:nvSpPr>
        <p:spPr>
          <a:xfrm>
            <a:off x="457200" y="3790341"/>
            <a:ext cx="9345295" cy="281307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Only sequences made by adding or subtracting the same number are linear sequences.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Sequences that do not have a constant difference between terms are called </a:t>
            </a:r>
            <a:r>
              <a:rPr lang="en-US" sz="2800" dirty="0">
                <a:solidFill>
                  <a:srgbClr val="0000FF"/>
                </a:solidFill>
                <a:latin typeface="Century Gothic"/>
              </a:rPr>
              <a:t>non-linear sequences</a:t>
            </a:r>
            <a:r>
              <a:rPr lang="en-US" sz="2800" dirty="0">
                <a:solidFill>
                  <a:srgbClr val="000000"/>
                </a:solidFill>
                <a:latin typeface="Century Gothic"/>
              </a:rPr>
              <a:t>.</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282ECE63-BE2E-9FF9-7D01-B917122F57DF}"/>
              </a:ext>
            </a:extLst>
          </p:cNvPr>
          <p:cNvCxnSpPr/>
          <p:nvPr/>
        </p:nvCxnSpPr>
        <p:spPr>
          <a:xfrm>
            <a:off x="0" y="371243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17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FE038C-6909-D9EF-7005-12671BB3BC1D}"/>
              </a:ext>
            </a:extLst>
          </p:cNvPr>
          <p:cNvSpPr txBox="1"/>
          <p:nvPr/>
        </p:nvSpPr>
        <p:spPr>
          <a:xfrm>
            <a:off x="457200" y="6921500"/>
            <a:ext cx="54127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DB32CE9-E090-4087-D7B3-2D0677358701}"/>
              </a:ext>
            </a:extLst>
          </p:cNvPr>
          <p:cNvSpPr txBox="1"/>
          <p:nvPr/>
        </p:nvSpPr>
        <p:spPr>
          <a:xfrm>
            <a:off x="469900" y="3810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66BE7E67-26AB-50BD-89B3-BE7EEADDC12D}"/>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5" name="TextBox 4">
            <a:extLst>
              <a:ext uri="{FF2B5EF4-FFF2-40B4-BE49-F238E27FC236}">
                <a16:creationId xmlns:a16="http://schemas.microsoft.com/office/drawing/2014/main" id="{F76BAECB-A43E-240F-A873-2D6A8C9534A4}"/>
              </a:ext>
            </a:extLst>
          </p:cNvPr>
          <p:cNvSpPr txBox="1"/>
          <p:nvPr/>
        </p:nvSpPr>
        <p:spPr>
          <a:xfrm>
            <a:off x="444500" y="1104900"/>
            <a:ext cx="9273540" cy="201580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Write the number that is added (with a plus sign) or the number that is subtracted (with a minus sign) to get from each term to the next. Is the sequence linear or non-linear</a:t>
            </a:r>
            <a:r>
              <a:rPr lang="en-US" sz="2800" dirty="0">
                <a:solidFill>
                  <a:srgbClr val="000000"/>
                </a:solidFill>
                <a:latin typeface="Arial"/>
              </a:rPr>
              <a:t>?</a:t>
            </a:r>
            <a:endParaRPr lang="en-CA" sz="2800" dirty="0">
              <a:solidFill>
                <a:srgbClr val="000000"/>
              </a:solidFill>
              <a:latin typeface="Arial"/>
            </a:endParaRPr>
          </a:p>
        </p:txBody>
      </p:sp>
      <p:sp>
        <p:nvSpPr>
          <p:cNvPr id="6" name="TextBox 5">
            <a:extLst>
              <a:ext uri="{FF2B5EF4-FFF2-40B4-BE49-F238E27FC236}">
                <a16:creationId xmlns:a16="http://schemas.microsoft.com/office/drawing/2014/main" id="{39281507-C2E4-0AA2-FC78-4C0A95790A93}"/>
              </a:ext>
            </a:extLst>
          </p:cNvPr>
          <p:cNvSpPr txBox="1"/>
          <p:nvPr/>
        </p:nvSpPr>
        <p:spPr>
          <a:xfrm>
            <a:off x="508000" y="5867400"/>
            <a:ext cx="96799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Answers: a) +8, +8, +8, +8; linear; b) −75, −75, −75; </a:t>
            </a:r>
            <a:r>
              <a:rPr lang="it-IT" sz="2800" dirty="0">
                <a:solidFill>
                  <a:srgbClr val="000000"/>
                </a:solidFill>
                <a:latin typeface="Century Gothic"/>
              </a:rPr>
              <a:t>linear; c) +25, +50, +100; non-linear</a:t>
            </a:r>
            <a:endParaRPr lang="en-CA" sz="2800" dirty="0">
              <a:solidFill>
                <a:srgbClr val="000000"/>
              </a:solidFill>
              <a:latin typeface="Century Gothic"/>
            </a:endParaRPr>
          </a:p>
        </p:txBody>
      </p:sp>
      <p:grpSp>
        <p:nvGrpSpPr>
          <p:cNvPr id="12" name="Group 11">
            <a:extLst>
              <a:ext uri="{FF2B5EF4-FFF2-40B4-BE49-F238E27FC236}">
                <a16:creationId xmlns:a16="http://schemas.microsoft.com/office/drawing/2014/main" id="{C8210D2C-06C3-F098-EECE-73C51ADEC0A4}"/>
              </a:ext>
            </a:extLst>
          </p:cNvPr>
          <p:cNvGrpSpPr/>
          <p:nvPr/>
        </p:nvGrpSpPr>
        <p:grpSpPr>
          <a:xfrm>
            <a:off x="5194300" y="3111500"/>
            <a:ext cx="4440910" cy="898098"/>
            <a:chOff x="5194300" y="3111500"/>
            <a:chExt cx="4440910" cy="898098"/>
          </a:xfrm>
        </p:grpSpPr>
        <p:grpSp>
          <p:nvGrpSpPr>
            <p:cNvPr id="10" name="Group 9">
              <a:extLst>
                <a:ext uri="{FF2B5EF4-FFF2-40B4-BE49-F238E27FC236}">
                  <a16:creationId xmlns:a16="http://schemas.microsoft.com/office/drawing/2014/main" id="{9830EC06-944C-8436-A1AE-5EB59EB29CEF}"/>
                </a:ext>
              </a:extLst>
            </p:cNvPr>
            <p:cNvGrpSpPr/>
            <p:nvPr/>
          </p:nvGrpSpPr>
          <p:grpSpPr>
            <a:xfrm>
              <a:off x="6287770" y="3111500"/>
              <a:ext cx="2690876" cy="520446"/>
              <a:chOff x="6287770" y="3111500"/>
              <a:chExt cx="2690876" cy="520446"/>
            </a:xfrm>
          </p:grpSpPr>
          <p:sp>
            <p:nvSpPr>
              <p:cNvPr id="7" name="Oval 6">
                <a:extLst>
                  <a:ext uri="{FF2B5EF4-FFF2-40B4-BE49-F238E27FC236}">
                    <a16:creationId xmlns:a16="http://schemas.microsoft.com/office/drawing/2014/main" id="{9DD56E9B-F9BA-AB4A-3DE5-3F695C7AB45C}"/>
                  </a:ext>
                </a:extLst>
              </p:cNvPr>
              <p:cNvSpPr/>
              <p:nvPr/>
            </p:nvSpPr>
            <p:spPr>
              <a:xfrm>
                <a:off x="6287770" y="31369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D9A61791-53F6-102B-682A-C065FA199579}"/>
                  </a:ext>
                </a:extLst>
              </p:cNvPr>
              <p:cNvSpPr/>
              <p:nvPr/>
            </p:nvSpPr>
            <p:spPr>
              <a:xfrm>
                <a:off x="7379970" y="31369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D9FC6B1D-2BA8-175C-3559-FCC56D29C353}"/>
                  </a:ext>
                </a:extLst>
              </p:cNvPr>
              <p:cNvSpPr/>
              <p:nvPr/>
            </p:nvSpPr>
            <p:spPr>
              <a:xfrm>
                <a:off x="8483600" y="31115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1" name="TextBox 10">
              <a:extLst>
                <a:ext uri="{FF2B5EF4-FFF2-40B4-BE49-F238E27FC236}">
                  <a16:creationId xmlns:a16="http://schemas.microsoft.com/office/drawing/2014/main" id="{C0CCD5AE-D6EA-0CAA-B124-C7483BB006E2}"/>
                </a:ext>
              </a:extLst>
            </p:cNvPr>
            <p:cNvSpPr txBox="1"/>
            <p:nvPr/>
          </p:nvSpPr>
          <p:spPr>
            <a:xfrm>
              <a:off x="5194300" y="3594100"/>
              <a:ext cx="4532350" cy="523220"/>
            </a:xfrm>
            <a:prstGeom prst="rect">
              <a:avLst/>
            </a:prstGeom>
            <a:noFill/>
          </p:spPr>
          <p:txBody>
            <a:bodyPr vert="horz" rtlCol="0">
              <a:spAutoFit/>
            </a:bodyPr>
            <a:lstStyle/>
            <a:p>
              <a:r>
                <a:rPr lang="pl-PL" sz="2800">
                  <a:solidFill>
                    <a:srgbClr val="000000"/>
                  </a:solidFill>
                  <a:latin typeface="Century Gothic"/>
                </a:rPr>
                <a:t>b) 850  ,  775  ,  700  ,  625</a:t>
              </a:r>
              <a:endParaRPr lang="en-CA" sz="2800">
                <a:solidFill>
                  <a:srgbClr val="000000"/>
                </a:solidFill>
                <a:latin typeface="Century Gothic"/>
              </a:endParaRPr>
            </a:p>
          </p:txBody>
        </p:sp>
      </p:grpSp>
      <p:grpSp>
        <p:nvGrpSpPr>
          <p:cNvPr id="19" name="Group 18">
            <a:extLst>
              <a:ext uri="{FF2B5EF4-FFF2-40B4-BE49-F238E27FC236}">
                <a16:creationId xmlns:a16="http://schemas.microsoft.com/office/drawing/2014/main" id="{B97E9461-B3FF-F6AF-11E8-0C3B0A309F9F}"/>
              </a:ext>
            </a:extLst>
          </p:cNvPr>
          <p:cNvGrpSpPr/>
          <p:nvPr/>
        </p:nvGrpSpPr>
        <p:grpSpPr>
          <a:xfrm>
            <a:off x="190500" y="3225800"/>
            <a:ext cx="4539183" cy="821898"/>
            <a:chOff x="190500" y="3225800"/>
            <a:chExt cx="4539183" cy="821898"/>
          </a:xfrm>
        </p:grpSpPr>
        <p:sp>
          <p:nvSpPr>
            <p:cNvPr id="13" name="TextBox 12">
              <a:extLst>
                <a:ext uri="{FF2B5EF4-FFF2-40B4-BE49-F238E27FC236}">
                  <a16:creationId xmlns:a16="http://schemas.microsoft.com/office/drawing/2014/main" id="{C0478D7A-1B14-1A04-1A6F-E3637C107502}"/>
                </a:ext>
              </a:extLst>
            </p:cNvPr>
            <p:cNvSpPr txBox="1"/>
            <p:nvPr/>
          </p:nvSpPr>
          <p:spPr>
            <a:xfrm>
              <a:off x="190500" y="3632200"/>
              <a:ext cx="4630623" cy="523220"/>
            </a:xfrm>
            <a:prstGeom prst="rect">
              <a:avLst/>
            </a:prstGeom>
            <a:noFill/>
          </p:spPr>
          <p:txBody>
            <a:bodyPr vert="horz" rtlCol="0">
              <a:spAutoFit/>
            </a:bodyPr>
            <a:lstStyle/>
            <a:p>
              <a:r>
                <a:rPr lang="pt-BR" sz="2800">
                  <a:solidFill>
                    <a:srgbClr val="000000"/>
                  </a:solidFill>
                  <a:latin typeface="Century Gothic"/>
                </a:rPr>
                <a:t>   a) 7 ,  15  ,  23  ,  31  ,  39</a:t>
              </a:r>
              <a:endParaRPr lang="en-CA" sz="2800">
                <a:solidFill>
                  <a:srgbClr val="000000"/>
                </a:solidFill>
                <a:latin typeface="Century Gothic"/>
              </a:endParaRPr>
            </a:p>
          </p:txBody>
        </p:sp>
        <p:grpSp>
          <p:nvGrpSpPr>
            <p:cNvPr id="18" name="Group 17">
              <a:extLst>
                <a:ext uri="{FF2B5EF4-FFF2-40B4-BE49-F238E27FC236}">
                  <a16:creationId xmlns:a16="http://schemas.microsoft.com/office/drawing/2014/main" id="{961DDBA0-66C8-74D9-41F4-A377D65100FB}"/>
                </a:ext>
              </a:extLst>
            </p:cNvPr>
            <p:cNvGrpSpPr/>
            <p:nvPr/>
          </p:nvGrpSpPr>
          <p:grpSpPr>
            <a:xfrm>
              <a:off x="1195070" y="3225800"/>
              <a:ext cx="3041142" cy="495046"/>
              <a:chOff x="1195070" y="3225800"/>
              <a:chExt cx="3041142" cy="495046"/>
            </a:xfrm>
          </p:grpSpPr>
          <p:sp>
            <p:nvSpPr>
              <p:cNvPr id="14" name="Oval 13">
                <a:extLst>
                  <a:ext uri="{FF2B5EF4-FFF2-40B4-BE49-F238E27FC236}">
                    <a16:creationId xmlns:a16="http://schemas.microsoft.com/office/drawing/2014/main" id="{C372779C-47EA-3640-E970-B13C6E33680C}"/>
                  </a:ext>
                </a:extLst>
              </p:cNvPr>
              <p:cNvSpPr/>
              <p:nvPr/>
            </p:nvSpPr>
            <p:spPr>
              <a:xfrm>
                <a:off x="1195070" y="3225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a:extLst>
                  <a:ext uri="{FF2B5EF4-FFF2-40B4-BE49-F238E27FC236}">
                    <a16:creationId xmlns:a16="http://schemas.microsoft.com/office/drawing/2014/main" id="{CE1B676B-413D-F502-534A-7F67CF617B2B}"/>
                  </a:ext>
                </a:extLst>
              </p:cNvPr>
              <p:cNvSpPr/>
              <p:nvPr/>
            </p:nvSpPr>
            <p:spPr>
              <a:xfrm>
                <a:off x="1982470" y="3225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4C16F717-9337-16F9-9E87-E4AB67D1DA6A}"/>
                  </a:ext>
                </a:extLst>
              </p:cNvPr>
              <p:cNvSpPr/>
              <p:nvPr/>
            </p:nvSpPr>
            <p:spPr>
              <a:xfrm>
                <a:off x="2870200" y="3225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6102CF59-2403-4401-A602-BD9B03742EEE}"/>
                  </a:ext>
                </a:extLst>
              </p:cNvPr>
              <p:cNvSpPr/>
              <p:nvPr/>
            </p:nvSpPr>
            <p:spPr>
              <a:xfrm>
                <a:off x="3741166" y="32258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nvGrpSpPr>
          <p:cNvPr id="25" name="Group 24">
            <a:extLst>
              <a:ext uri="{FF2B5EF4-FFF2-40B4-BE49-F238E27FC236}">
                <a16:creationId xmlns:a16="http://schemas.microsoft.com/office/drawing/2014/main" id="{8A4CAFC7-5A63-B745-10F1-9CD60598BEA6}"/>
              </a:ext>
            </a:extLst>
          </p:cNvPr>
          <p:cNvGrpSpPr/>
          <p:nvPr/>
        </p:nvGrpSpPr>
        <p:grpSpPr>
          <a:xfrm>
            <a:off x="495300" y="4343400"/>
            <a:ext cx="4034256" cy="885398"/>
            <a:chOff x="495300" y="4343400"/>
            <a:chExt cx="4034256" cy="885398"/>
          </a:xfrm>
        </p:grpSpPr>
        <p:grpSp>
          <p:nvGrpSpPr>
            <p:cNvPr id="23" name="Group 22">
              <a:extLst>
                <a:ext uri="{FF2B5EF4-FFF2-40B4-BE49-F238E27FC236}">
                  <a16:creationId xmlns:a16="http://schemas.microsoft.com/office/drawing/2014/main" id="{EC4E5F2B-68B0-8A51-C693-D43791AE0D2E}"/>
                </a:ext>
              </a:extLst>
            </p:cNvPr>
            <p:cNvGrpSpPr/>
            <p:nvPr/>
          </p:nvGrpSpPr>
          <p:grpSpPr>
            <a:xfrm>
              <a:off x="1423670" y="4343400"/>
              <a:ext cx="2431542" cy="495046"/>
              <a:chOff x="1423670" y="4343400"/>
              <a:chExt cx="2431542" cy="495046"/>
            </a:xfrm>
          </p:grpSpPr>
          <p:sp>
            <p:nvSpPr>
              <p:cNvPr id="20" name="Oval 19">
                <a:extLst>
                  <a:ext uri="{FF2B5EF4-FFF2-40B4-BE49-F238E27FC236}">
                    <a16:creationId xmlns:a16="http://schemas.microsoft.com/office/drawing/2014/main" id="{F3E92CDA-DE4B-74A3-479E-3DF967B8EB70}"/>
                  </a:ext>
                </a:extLst>
              </p:cNvPr>
              <p:cNvSpPr/>
              <p:nvPr/>
            </p:nvSpPr>
            <p:spPr>
              <a:xfrm>
                <a:off x="1423670" y="4343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Oval 20">
                <a:extLst>
                  <a:ext uri="{FF2B5EF4-FFF2-40B4-BE49-F238E27FC236}">
                    <a16:creationId xmlns:a16="http://schemas.microsoft.com/office/drawing/2014/main" id="{3DAE241E-3725-D537-55FA-BB5CEA7F6815}"/>
                  </a:ext>
                </a:extLst>
              </p:cNvPr>
              <p:cNvSpPr/>
              <p:nvPr/>
            </p:nvSpPr>
            <p:spPr>
              <a:xfrm>
                <a:off x="2311400" y="4343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a:extLst>
                  <a:ext uri="{FF2B5EF4-FFF2-40B4-BE49-F238E27FC236}">
                    <a16:creationId xmlns:a16="http://schemas.microsoft.com/office/drawing/2014/main" id="{33E23990-788F-9409-4856-6612B0D3D1FC}"/>
                  </a:ext>
                </a:extLst>
              </p:cNvPr>
              <p:cNvSpPr/>
              <p:nvPr/>
            </p:nvSpPr>
            <p:spPr>
              <a:xfrm>
                <a:off x="3360166" y="4343400"/>
                <a:ext cx="495046" cy="495046"/>
              </a:xfrm>
              <a:prstGeom prst="ellipse">
                <a:avLst/>
              </a:prstGeom>
              <a:solidFill>
                <a:schemeClr val="accent1">
                  <a:alpha val="1000"/>
                </a:schemeClr>
              </a:solidFill>
              <a:ln w="254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4" name="TextBox 23">
              <a:extLst>
                <a:ext uri="{FF2B5EF4-FFF2-40B4-BE49-F238E27FC236}">
                  <a16:creationId xmlns:a16="http://schemas.microsoft.com/office/drawing/2014/main" id="{0648BB62-A745-0637-90D0-59D14370BFC7}"/>
                </a:ext>
              </a:extLst>
            </p:cNvPr>
            <p:cNvSpPr txBox="1"/>
            <p:nvPr/>
          </p:nvSpPr>
          <p:spPr>
            <a:xfrm>
              <a:off x="495300" y="4813300"/>
              <a:ext cx="4125696" cy="523220"/>
            </a:xfrm>
            <a:prstGeom prst="rect">
              <a:avLst/>
            </a:prstGeom>
            <a:noFill/>
          </p:spPr>
          <p:txBody>
            <a:bodyPr vert="horz" rtlCol="0">
              <a:spAutoFit/>
            </a:bodyPr>
            <a:lstStyle/>
            <a:p>
              <a:r>
                <a:rPr lang="en-CA" sz="2800">
                  <a:solidFill>
                    <a:srgbClr val="000000"/>
                  </a:solidFill>
                  <a:latin typeface="Century Gothic"/>
                </a:rPr>
                <a:t>c) 25  ,  50  ,  100  ,  200</a:t>
              </a:r>
            </a:p>
          </p:txBody>
        </p:sp>
      </p:grpSp>
      <p:cxnSp>
        <p:nvCxnSpPr>
          <p:cNvPr id="30" name="Straight Connector 29">
            <a:extLst>
              <a:ext uri="{FF2B5EF4-FFF2-40B4-BE49-F238E27FC236}">
                <a16:creationId xmlns:a16="http://schemas.microsoft.com/office/drawing/2014/main" id="{88C730F7-052B-0F1E-BCAB-1F44EACBB645}"/>
              </a:ext>
            </a:extLst>
          </p:cNvPr>
          <p:cNvCxnSpPr/>
          <p:nvPr/>
        </p:nvCxnSpPr>
        <p:spPr>
          <a:xfrm>
            <a:off x="0" y="577891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806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424035-F516-2560-A87B-1295F1E6BE7E}"/>
              </a:ext>
            </a:extLst>
          </p:cNvPr>
          <p:cNvSpPr txBox="1"/>
          <p:nvPr/>
        </p:nvSpPr>
        <p:spPr>
          <a:xfrm>
            <a:off x="457200" y="6921500"/>
            <a:ext cx="52603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1015BFF-54A2-8906-24E5-7221FE66A89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4" name="TextBox 3">
            <a:extLst>
              <a:ext uri="{FF2B5EF4-FFF2-40B4-BE49-F238E27FC236}">
                <a16:creationId xmlns:a16="http://schemas.microsoft.com/office/drawing/2014/main" id="{B01ADFDC-0753-D117-282C-C9439266680E}"/>
              </a:ext>
            </a:extLst>
          </p:cNvPr>
          <p:cNvSpPr txBox="1"/>
          <p:nvPr/>
        </p:nvSpPr>
        <p:spPr>
          <a:xfrm>
            <a:off x="482600" y="419100"/>
            <a:ext cx="9273540" cy="3108543"/>
          </a:xfrm>
          <a:prstGeom prst="rect">
            <a:avLst/>
          </a:prstGeom>
          <a:noFill/>
        </p:spPr>
        <p:txBody>
          <a:bodyPr vert="horz" rtlCol="0">
            <a:spAutoFit/>
          </a:bodyPr>
          <a:lstStyle/>
          <a:p>
            <a:r>
              <a:rPr lang="en-US" sz="2800" dirty="0">
                <a:solidFill>
                  <a:srgbClr val="000000"/>
                </a:solidFill>
                <a:latin typeface="Century Gothic"/>
              </a:rPr>
              <a:t>2. Is the sequence linear</a:t>
            </a:r>
            <a:r>
              <a:rPr lang="en-US" sz="2800" dirty="0">
                <a:solidFill>
                  <a:srgbClr val="000000"/>
                </a:solidFill>
                <a:latin typeface="Arial"/>
              </a:rPr>
              <a:t>?</a:t>
            </a:r>
            <a:r>
              <a:rPr lang="en-US" sz="2800" dirty="0">
                <a:solidFill>
                  <a:srgbClr val="000000"/>
                </a:solidFill>
                <a:latin typeface="Century Gothic"/>
              </a:rPr>
              <a:t> Explain why or why not.</a:t>
            </a:r>
          </a:p>
          <a:p>
            <a:endParaRPr lang="en-CA" sz="2800" dirty="0">
              <a:solidFill>
                <a:srgbClr val="000000"/>
              </a:solidFill>
              <a:latin typeface="Century Gothic"/>
            </a:endParaRPr>
          </a:p>
          <a:p>
            <a:r>
              <a:rPr lang="pt-BR" sz="2800" dirty="0">
                <a:solidFill>
                  <a:srgbClr val="000000"/>
                </a:solidFill>
                <a:latin typeface="Century Gothic"/>
              </a:rPr>
              <a:t>a) 3000, 300, 30, 3</a:t>
            </a:r>
          </a:p>
          <a:p>
            <a:endParaRPr lang="en-CA" sz="2800" dirty="0">
              <a:solidFill>
                <a:srgbClr val="000000"/>
              </a:solidFill>
              <a:latin typeface="Century Gothic"/>
            </a:endParaRPr>
          </a:p>
          <a:p>
            <a:r>
              <a:rPr lang="pl-PL" sz="2800" dirty="0">
                <a:solidFill>
                  <a:srgbClr val="000000"/>
                </a:solidFill>
                <a:latin typeface="Century Gothic"/>
              </a:rPr>
              <a:t>b) 3000, 2000, 1000, 0</a:t>
            </a:r>
          </a:p>
          <a:p>
            <a:endParaRPr lang="en-CA" sz="2800" dirty="0">
              <a:solidFill>
                <a:srgbClr val="000000"/>
              </a:solidFill>
              <a:latin typeface="Century Gothic"/>
            </a:endParaRPr>
          </a:p>
          <a:p>
            <a:r>
              <a:rPr lang="en-CA" sz="2800" dirty="0">
                <a:solidFill>
                  <a:srgbClr val="000000"/>
                </a:solidFill>
                <a:latin typeface="Century Gothic"/>
              </a:rPr>
              <a:t>c) 50, 150, 250, 350</a:t>
            </a:r>
          </a:p>
        </p:txBody>
      </p:sp>
      <p:sp>
        <p:nvSpPr>
          <p:cNvPr id="8" name="TextBox 7">
            <a:extLst>
              <a:ext uri="{FF2B5EF4-FFF2-40B4-BE49-F238E27FC236}">
                <a16:creationId xmlns:a16="http://schemas.microsoft.com/office/drawing/2014/main" id="{9E3FFA33-4CF9-DE6E-F58B-32164F2AF90E}"/>
              </a:ext>
            </a:extLst>
          </p:cNvPr>
          <p:cNvSpPr txBox="1"/>
          <p:nvPr/>
        </p:nvSpPr>
        <p:spPr>
          <a:xfrm>
            <a:off x="482600" y="4070558"/>
            <a:ext cx="7805994" cy="1185517"/>
          </a:xfrm>
          <a:prstGeom prst="rect">
            <a:avLst/>
          </a:prstGeom>
          <a:noFill/>
        </p:spPr>
        <p:txBody>
          <a:bodyPr wrap="square" rtlCol="0">
            <a:spAutoFit/>
          </a:bodyPr>
          <a:lstStyle/>
          <a:p>
            <a:pPr>
              <a:lnSpc>
                <a:spcPct val="114000"/>
              </a:lnSpc>
              <a:spcAft>
                <a:spcPts val="1200"/>
              </a:spcAft>
            </a:pPr>
            <a:r>
              <a:rPr lang="en-CA" sz="2800" dirty="0">
                <a:solidFill>
                  <a:srgbClr val="FF0000"/>
                </a:solidFill>
                <a:latin typeface="Century Gothic"/>
              </a:rPr>
              <a:t>Bonus: </a:t>
            </a:r>
          </a:p>
          <a:p>
            <a:pPr>
              <a:lnSpc>
                <a:spcPct val="114000"/>
              </a:lnSpc>
              <a:spcAft>
                <a:spcPts val="1200"/>
              </a:spcAft>
            </a:pPr>
            <a:r>
              <a:rPr lang="en-CA" sz="2800" dirty="0">
                <a:latin typeface="Century Gothic"/>
              </a:rPr>
              <a:t>7</a:t>
            </a:r>
            <a:r>
              <a:rPr lang="en-CA" sz="2800" dirty="0">
                <a:solidFill>
                  <a:srgbClr val="000000"/>
                </a:solidFill>
                <a:latin typeface="Century Gothic"/>
              </a:rPr>
              <a:t>, 14, 21, 28, 35, 42, 50</a:t>
            </a:r>
          </a:p>
        </p:txBody>
      </p:sp>
      <p:cxnSp>
        <p:nvCxnSpPr>
          <p:cNvPr id="10" name="Straight Connector 9">
            <a:extLst>
              <a:ext uri="{FF2B5EF4-FFF2-40B4-BE49-F238E27FC236}">
                <a16:creationId xmlns:a16="http://schemas.microsoft.com/office/drawing/2014/main" id="{C581ED94-3DB5-E309-937D-87961C828989}"/>
              </a:ext>
            </a:extLst>
          </p:cNvPr>
          <p:cNvCxnSpPr/>
          <p:nvPr/>
        </p:nvCxnSpPr>
        <p:spPr>
          <a:xfrm>
            <a:off x="0" y="387882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675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2529CE-D9BD-D3F7-5AD5-6D9C4834D596}"/>
              </a:ext>
            </a:extLst>
          </p:cNvPr>
          <p:cNvSpPr txBox="1"/>
          <p:nvPr/>
        </p:nvSpPr>
        <p:spPr>
          <a:xfrm>
            <a:off x="457200" y="6921500"/>
            <a:ext cx="5387340" cy="338554"/>
          </a:xfrm>
          <a:prstGeom prst="rect">
            <a:avLst/>
          </a:prstGeom>
          <a:noFill/>
        </p:spPr>
        <p:txBody>
          <a:bodyPr vert="horz" rtlCol="0">
            <a:spAutoFit/>
          </a:bodyPr>
          <a:lstStyle/>
          <a:p>
            <a:r>
              <a:rPr lang="en-US" sz="1600">
                <a:solidFill>
                  <a:srgbClr val="666666"/>
                </a:solidFill>
                <a:latin typeface="Century Gothic"/>
              </a:rPr>
              <a:t>2. Exploring constant differences in linear patterns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5533D30-157D-D81A-7E43-3653098CC71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D-5–6 for details.</a:t>
            </a:r>
          </a:p>
        </p:txBody>
      </p:sp>
      <p:sp>
        <p:nvSpPr>
          <p:cNvPr id="4" name="TextBox 3">
            <a:extLst>
              <a:ext uri="{FF2B5EF4-FFF2-40B4-BE49-F238E27FC236}">
                <a16:creationId xmlns:a16="http://schemas.microsoft.com/office/drawing/2014/main" id="{7E4C7E6D-978B-AAF3-A2DA-EFC916F0A8CC}"/>
              </a:ext>
            </a:extLst>
          </p:cNvPr>
          <p:cNvSpPr txBox="1"/>
          <p:nvPr/>
        </p:nvSpPr>
        <p:spPr>
          <a:xfrm>
            <a:off x="482600" y="419100"/>
            <a:ext cx="9273540" cy="523220"/>
          </a:xfrm>
          <a:prstGeom prst="rect">
            <a:avLst/>
          </a:prstGeom>
          <a:noFill/>
        </p:spPr>
        <p:txBody>
          <a:bodyPr vert="horz" rtlCol="0">
            <a:spAutoFit/>
          </a:bodyPr>
          <a:lstStyle/>
          <a:p>
            <a:r>
              <a:rPr lang="en-US" sz="2800" dirty="0">
                <a:solidFill>
                  <a:srgbClr val="000000"/>
                </a:solidFill>
                <a:latin typeface="Century Gothic"/>
              </a:rPr>
              <a:t>Selected answers: </a:t>
            </a:r>
          </a:p>
        </p:txBody>
      </p:sp>
      <p:sp>
        <p:nvSpPr>
          <p:cNvPr id="8" name="TextBox 7">
            <a:extLst>
              <a:ext uri="{FF2B5EF4-FFF2-40B4-BE49-F238E27FC236}">
                <a16:creationId xmlns:a16="http://schemas.microsoft.com/office/drawing/2014/main" id="{96E62697-3E46-63A8-BF1F-12AE78846513}"/>
              </a:ext>
            </a:extLst>
          </p:cNvPr>
          <p:cNvSpPr txBox="1"/>
          <p:nvPr/>
        </p:nvSpPr>
        <p:spPr>
          <a:xfrm>
            <a:off x="457200" y="1179873"/>
            <a:ext cx="9345295" cy="5576976"/>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 No, because the difference between successive terms is not always the same; for example, the first gap is −2700, while the second gap is −270. </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b) Yes, because there is a constant difference of −1000 between terms; 1000 is subtracted each time. </a:t>
            </a:r>
          </a:p>
          <a:p>
            <a:pPr>
              <a:lnSpc>
                <a:spcPct val="114000"/>
              </a:lnSpc>
              <a:spcAft>
                <a:spcPts val="1200"/>
              </a:spcAft>
            </a:pPr>
            <a:endParaRPr lang="en-US"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Bonus: No, because between the 6th and 7th term the gap is +8, while between other terms the gap </a:t>
            </a:r>
            <a:br>
              <a:rPr lang="en-US" sz="2800" dirty="0">
                <a:solidFill>
                  <a:srgbClr val="000000"/>
                </a:solidFill>
                <a:latin typeface="Century Gothic"/>
              </a:rPr>
            </a:br>
            <a:r>
              <a:rPr lang="en-US" sz="2800" dirty="0">
                <a:solidFill>
                  <a:srgbClr val="000000"/>
                </a:solidFill>
                <a:latin typeface="Century Gothic"/>
              </a:rPr>
              <a:t>​is +7.</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8396945B-4A8A-7055-B01E-B287618D628C}"/>
              </a:ext>
            </a:extLst>
          </p:cNvPr>
          <p:cNvCxnSpPr/>
          <p:nvPr/>
        </p:nvCxnSpPr>
        <p:spPr>
          <a:xfrm>
            <a:off x="0" y="104713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49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122792-222B-F30D-67EE-04AB9D05D62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D-7 for details.</a:t>
            </a:r>
          </a:p>
        </p:txBody>
      </p:sp>
      <p:sp>
        <p:nvSpPr>
          <p:cNvPr id="3" name="TextBox 2">
            <a:extLst>
              <a:ext uri="{FF2B5EF4-FFF2-40B4-BE49-F238E27FC236}">
                <a16:creationId xmlns:a16="http://schemas.microsoft.com/office/drawing/2014/main" id="{AD36CA4D-5153-727D-7A0C-8ED319D17260}"/>
              </a:ext>
            </a:extLst>
          </p:cNvPr>
          <p:cNvSpPr txBox="1"/>
          <p:nvPr/>
        </p:nvSpPr>
        <p:spPr>
          <a:xfrm>
            <a:off x="457200" y="419100"/>
            <a:ext cx="9654540" cy="2475742"/>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How do you get the next term in the sequence</a:t>
            </a:r>
            <a:r>
              <a:rPr lang="en-US" sz="2800" dirty="0">
                <a:solidFill>
                  <a:srgbClr val="000000"/>
                </a:solidFill>
                <a:latin typeface="Arial"/>
              </a:rPr>
              <a:t>?</a:t>
            </a:r>
          </a:p>
          <a:p>
            <a:pPr>
              <a:lnSpc>
                <a:spcPct val="114000"/>
              </a:lnSpc>
              <a:spcAft>
                <a:spcPts val="1200"/>
              </a:spcAft>
            </a:pPr>
            <a:r>
              <a:rPr lang="en-CA" sz="2800" dirty="0">
                <a:solidFill>
                  <a:srgbClr val="000000"/>
                </a:solidFill>
                <a:latin typeface="Century Gothic"/>
              </a:rPr>
              <a:t>27, 21, 15, 9</a:t>
            </a:r>
          </a:p>
          <a:p>
            <a:pPr>
              <a:lnSpc>
                <a:spcPct val="114000"/>
              </a:lnSpc>
              <a:spcAft>
                <a:spcPts val="1200"/>
              </a:spcAft>
            </a:pPr>
            <a:r>
              <a:rPr lang="en-CA" sz="2800" dirty="0">
                <a:solidFill>
                  <a:srgbClr val="000000"/>
                </a:solidFill>
                <a:latin typeface="Century Gothic"/>
              </a:rPr>
              <a:t>Subtract _______ each time.</a:t>
            </a:r>
          </a:p>
          <a:p>
            <a:pPr>
              <a:lnSpc>
                <a:spcPct val="114000"/>
              </a:lnSpc>
              <a:spcAft>
                <a:spcPts val="1200"/>
              </a:spcAft>
            </a:pPr>
            <a:r>
              <a:rPr lang="en-CA" sz="2800" dirty="0">
                <a:solidFill>
                  <a:srgbClr val="000000"/>
                </a:solidFill>
                <a:latin typeface="Century Gothic"/>
              </a:rPr>
              <a:t>Add _______ each time.</a:t>
            </a:r>
          </a:p>
        </p:txBody>
      </p:sp>
      <p:sp>
        <p:nvSpPr>
          <p:cNvPr id="7" name="TextBox 6">
            <a:extLst>
              <a:ext uri="{FF2B5EF4-FFF2-40B4-BE49-F238E27FC236}">
                <a16:creationId xmlns:a16="http://schemas.microsoft.com/office/drawing/2014/main" id="{A9E6ED37-5BFA-525E-80F3-8B33F48E62C2}"/>
              </a:ext>
            </a:extLst>
          </p:cNvPr>
          <p:cNvSpPr txBox="1"/>
          <p:nvPr/>
        </p:nvSpPr>
        <p:spPr>
          <a:xfrm>
            <a:off x="457200" y="6921500"/>
            <a:ext cx="5615940" cy="338554"/>
          </a:xfrm>
          <a:prstGeom prst="rect">
            <a:avLst/>
          </a:prstGeom>
          <a:noFill/>
        </p:spPr>
        <p:txBody>
          <a:bodyPr vert="horz" rtlCol="0">
            <a:spAutoFit/>
          </a:bodyPr>
          <a:lstStyle/>
          <a:p>
            <a:r>
              <a:rPr lang="en-US" sz="1600">
                <a:solidFill>
                  <a:srgbClr val="666666"/>
                </a:solidFill>
                <a:latin typeface="Century Gothic"/>
              </a:rPr>
              <a:t>3. Adding the gap as a positive or negative integer</a:t>
            </a:r>
            <a:endParaRPr lang="en-CA" sz="1600">
              <a:solidFill>
                <a:srgbClr val="666666"/>
              </a:solidFill>
              <a:latin typeface="Century Gothic"/>
            </a:endParaRPr>
          </a:p>
        </p:txBody>
      </p:sp>
      <p:sp>
        <p:nvSpPr>
          <p:cNvPr id="8" name="TextBox 7">
            <a:extLst>
              <a:ext uri="{FF2B5EF4-FFF2-40B4-BE49-F238E27FC236}">
                <a16:creationId xmlns:a16="http://schemas.microsoft.com/office/drawing/2014/main" id="{DB64E3B3-C874-EFF1-7B7F-5273FC8160E0}"/>
              </a:ext>
            </a:extLst>
          </p:cNvPr>
          <p:cNvSpPr txBox="1"/>
          <p:nvPr/>
        </p:nvSpPr>
        <p:spPr>
          <a:xfrm>
            <a:off x="457200" y="4100054"/>
            <a:ext cx="9334500" cy="523220"/>
          </a:xfrm>
          <a:prstGeom prst="rect">
            <a:avLst/>
          </a:prstGeom>
          <a:noFill/>
        </p:spPr>
        <p:txBody>
          <a:bodyPr wrap="square" rtlCol="0">
            <a:spAutoFit/>
          </a:bodyPr>
          <a:lstStyle/>
          <a:p>
            <a:r>
              <a:rPr lang="en-US" sz="2800" dirty="0">
                <a:solidFill>
                  <a:srgbClr val="000000"/>
                </a:solidFill>
                <a:latin typeface="Century Gothic"/>
              </a:rPr>
              <a:t>Subtracting 6 is the same as adding −6. </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865F99FA-DBC7-D67D-C725-F35A86EC86DC}"/>
              </a:ext>
            </a:extLst>
          </p:cNvPr>
          <p:cNvCxnSpPr/>
          <p:nvPr/>
        </p:nvCxnSpPr>
        <p:spPr>
          <a:xfrm>
            <a:off x="0" y="3731339"/>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844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94F226-DC22-5B68-FF69-999D917BA36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D-7 for details.</a:t>
            </a:r>
          </a:p>
        </p:txBody>
      </p:sp>
      <p:sp>
        <p:nvSpPr>
          <p:cNvPr id="3" name="TextBox 2">
            <a:extLst>
              <a:ext uri="{FF2B5EF4-FFF2-40B4-BE49-F238E27FC236}">
                <a16:creationId xmlns:a16="http://schemas.microsoft.com/office/drawing/2014/main" id="{493AA93E-97DB-0E78-DE96-2E899967CC8E}"/>
              </a:ext>
            </a:extLst>
          </p:cNvPr>
          <p:cNvSpPr txBox="1"/>
          <p:nvPr/>
        </p:nvSpPr>
        <p:spPr>
          <a:xfrm>
            <a:off x="457200" y="419100"/>
            <a:ext cx="9654540" cy="296869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Do the numbers get larger or smaller in these sequences</a:t>
            </a:r>
            <a:r>
              <a:rPr lang="en-US" sz="2800" dirty="0">
                <a:solidFill>
                  <a:srgbClr val="000000"/>
                </a:solidFill>
                <a:latin typeface="Arial"/>
              </a:rPr>
              <a:t>?</a:t>
            </a:r>
          </a:p>
          <a:p>
            <a:pPr>
              <a:lnSpc>
                <a:spcPct val="114000"/>
              </a:lnSpc>
              <a:spcAft>
                <a:spcPts val="1200"/>
              </a:spcAft>
            </a:pPr>
            <a:r>
              <a:rPr lang="en-CA" sz="2800" dirty="0">
                <a:solidFill>
                  <a:srgbClr val="000000"/>
                </a:solidFill>
                <a:latin typeface="Arial"/>
              </a:rPr>
              <a:t>	</a:t>
            </a:r>
            <a:r>
              <a:rPr lang="en-CA" sz="2800" dirty="0">
                <a:solidFill>
                  <a:srgbClr val="000000"/>
                </a:solidFill>
                <a:latin typeface="Century Gothic"/>
              </a:rPr>
              <a:t>27, 21, 15, 9		11, 24, 37, 50</a:t>
            </a:r>
          </a:p>
          <a:p>
            <a:pPr>
              <a:lnSpc>
                <a:spcPct val="114000"/>
              </a:lnSpc>
              <a:spcAft>
                <a:spcPts val="1200"/>
              </a:spcAft>
            </a:pPr>
            <a:r>
              <a:rPr lang="en-CA" sz="2800" dirty="0">
                <a:solidFill>
                  <a:srgbClr val="000000"/>
                </a:solidFill>
                <a:latin typeface="Century Gothic"/>
              </a:rPr>
              <a:t>What are the gaps</a:t>
            </a:r>
            <a:r>
              <a:rPr lang="en-CA" sz="2800" dirty="0">
                <a:solidFill>
                  <a:srgbClr val="000000"/>
                </a:solidFill>
                <a:latin typeface="Arial"/>
              </a:rPr>
              <a:t>?</a:t>
            </a:r>
          </a:p>
          <a:p>
            <a:pPr>
              <a:lnSpc>
                <a:spcPct val="114000"/>
              </a:lnSpc>
              <a:spcAft>
                <a:spcPts val="1200"/>
              </a:spcAft>
            </a:pPr>
            <a:r>
              <a:rPr lang="en-US" sz="2800" dirty="0">
                <a:solidFill>
                  <a:srgbClr val="000000"/>
                </a:solidFill>
                <a:latin typeface="+mj-lt"/>
              </a:rPr>
              <a:t>W</a:t>
            </a:r>
            <a:r>
              <a:rPr lang="en-US" sz="2800" dirty="0">
                <a:solidFill>
                  <a:srgbClr val="000000"/>
                </a:solidFill>
                <a:latin typeface="Century Gothic"/>
              </a:rPr>
              <a:t>hich is increasing, which is decreasing</a:t>
            </a:r>
            <a:r>
              <a:rPr lang="en-US" sz="2800" dirty="0">
                <a:solidFill>
                  <a:srgbClr val="000000"/>
                </a:solidFill>
                <a:latin typeface="Arial"/>
              </a:rPr>
              <a:t>?</a:t>
            </a:r>
          </a:p>
        </p:txBody>
      </p:sp>
      <p:sp>
        <p:nvSpPr>
          <p:cNvPr id="7" name="TextBox 6">
            <a:extLst>
              <a:ext uri="{FF2B5EF4-FFF2-40B4-BE49-F238E27FC236}">
                <a16:creationId xmlns:a16="http://schemas.microsoft.com/office/drawing/2014/main" id="{6E5B3924-1C62-26F2-9706-828B20AEFBBC}"/>
              </a:ext>
            </a:extLst>
          </p:cNvPr>
          <p:cNvSpPr txBox="1"/>
          <p:nvPr/>
        </p:nvSpPr>
        <p:spPr>
          <a:xfrm>
            <a:off x="457200" y="6921500"/>
            <a:ext cx="5615940" cy="338554"/>
          </a:xfrm>
          <a:prstGeom prst="rect">
            <a:avLst/>
          </a:prstGeom>
          <a:noFill/>
        </p:spPr>
        <p:txBody>
          <a:bodyPr vert="horz" rtlCol="0">
            <a:spAutoFit/>
          </a:bodyPr>
          <a:lstStyle/>
          <a:p>
            <a:r>
              <a:rPr lang="en-US" sz="1600">
                <a:solidFill>
                  <a:srgbClr val="666666"/>
                </a:solidFill>
                <a:latin typeface="Century Gothic"/>
              </a:rPr>
              <a:t>3. Adding the gap as a positive or negative integer</a:t>
            </a:r>
            <a:endParaRPr lang="en-CA" sz="1600">
              <a:solidFill>
                <a:srgbClr val="666666"/>
              </a:solidFill>
              <a:latin typeface="Century Gothic"/>
            </a:endParaRPr>
          </a:p>
        </p:txBody>
      </p:sp>
      <p:pic>
        <p:nvPicPr>
          <p:cNvPr id="12" name="Picture 11">
            <a:extLst>
              <a:ext uri="{FF2B5EF4-FFF2-40B4-BE49-F238E27FC236}">
                <a16:creationId xmlns:a16="http://schemas.microsoft.com/office/drawing/2014/main" id="{1DC19EC9-1009-FD41-5402-8135EE596A8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500" y="533400"/>
            <a:ext cx="375031" cy="458851"/>
          </a:xfrm>
          <a:prstGeom prst="rect">
            <a:avLst/>
          </a:prstGeom>
          <a:solidFill>
            <a:schemeClr val="accent1">
              <a:alpha val="0"/>
            </a:schemeClr>
          </a:solidFill>
        </p:spPr>
      </p:pic>
      <p:sp>
        <p:nvSpPr>
          <p:cNvPr id="11" name="TextBox 10">
            <a:extLst>
              <a:ext uri="{FF2B5EF4-FFF2-40B4-BE49-F238E27FC236}">
                <a16:creationId xmlns:a16="http://schemas.microsoft.com/office/drawing/2014/main" id="{04CABB0F-C7D4-4347-D3CD-7D883DA48387}"/>
              </a:ext>
            </a:extLst>
          </p:cNvPr>
          <p:cNvSpPr txBox="1"/>
          <p:nvPr/>
        </p:nvSpPr>
        <p:spPr>
          <a:xfrm>
            <a:off x="457200" y="5456905"/>
            <a:ext cx="9345295" cy="1033360"/>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If the gap is positive, the sequence is increasing.</a:t>
            </a:r>
            <a:br>
              <a:rPr lang="en-US" sz="2800" dirty="0">
                <a:solidFill>
                  <a:srgbClr val="000000"/>
                </a:solidFill>
                <a:latin typeface="Century Gothic"/>
              </a:rPr>
            </a:br>
            <a:r>
              <a:rPr lang="en-US" sz="2800" dirty="0">
                <a:solidFill>
                  <a:srgbClr val="000000"/>
                </a:solidFill>
                <a:latin typeface="Century Gothic"/>
              </a:rPr>
              <a:t>​If the gap is negative, the sequence is decreasing.</a:t>
            </a:r>
            <a:endParaRPr lang="en-CA" sz="2800" dirty="0">
              <a:solidFill>
                <a:srgbClr val="000000"/>
              </a:solidFill>
              <a:latin typeface="Century Gothic"/>
            </a:endParaRPr>
          </a:p>
        </p:txBody>
      </p:sp>
      <p:sp>
        <p:nvSpPr>
          <p:cNvPr id="13" name="TextBox 12">
            <a:extLst>
              <a:ext uri="{FF2B5EF4-FFF2-40B4-BE49-F238E27FC236}">
                <a16:creationId xmlns:a16="http://schemas.microsoft.com/office/drawing/2014/main" id="{DA134646-D87E-369E-EDE3-DD4CD9707303}"/>
              </a:ext>
            </a:extLst>
          </p:cNvPr>
          <p:cNvSpPr txBox="1"/>
          <p:nvPr/>
        </p:nvSpPr>
        <p:spPr>
          <a:xfrm>
            <a:off x="486227" y="3751829"/>
            <a:ext cx="8908497" cy="1185517"/>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mj-lt"/>
              </a:rPr>
              <a:t>g</a:t>
            </a:r>
            <a:r>
              <a:rPr lang="en-CA" sz="2800" dirty="0">
                <a:solidFill>
                  <a:srgbClr val="000000"/>
                </a:solidFill>
                <a:latin typeface="Century Gothic"/>
              </a:rPr>
              <a:t>ap: −6 				gap: +13 </a:t>
            </a:r>
          </a:p>
          <a:p>
            <a:pPr>
              <a:lnSpc>
                <a:spcPct val="114000"/>
              </a:lnSpc>
              <a:spcAft>
                <a:spcPts val="1200"/>
              </a:spcAft>
            </a:pPr>
            <a:r>
              <a:rPr lang="en-CA" sz="2800" dirty="0">
                <a:solidFill>
                  <a:srgbClr val="000000"/>
                </a:solidFill>
                <a:latin typeface="Century Gothic"/>
              </a:rPr>
              <a:t>decreasing			increasing</a:t>
            </a:r>
          </a:p>
        </p:txBody>
      </p:sp>
      <p:cxnSp>
        <p:nvCxnSpPr>
          <p:cNvPr id="15" name="Straight Connector 14">
            <a:extLst>
              <a:ext uri="{FF2B5EF4-FFF2-40B4-BE49-F238E27FC236}">
                <a16:creationId xmlns:a16="http://schemas.microsoft.com/office/drawing/2014/main" id="{69CED0A9-67F5-1F1E-95D8-7D47A657A94F}"/>
              </a:ext>
            </a:extLst>
          </p:cNvPr>
          <p:cNvCxnSpPr/>
          <p:nvPr/>
        </p:nvCxnSpPr>
        <p:spPr>
          <a:xfrm>
            <a:off x="0" y="3539613"/>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FD0E317-CB7F-A670-5992-F7DAE7686F56}"/>
              </a:ext>
            </a:extLst>
          </p:cNvPr>
          <p:cNvCxnSpPr/>
          <p:nvPr/>
        </p:nvCxnSpPr>
        <p:spPr>
          <a:xfrm>
            <a:off x="0" y="543232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246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DAA5A-BC13-BFEA-4BF0-4735406CA3C7}"/>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D–4 for details.</a:t>
            </a:r>
          </a:p>
        </p:txBody>
      </p:sp>
      <p:sp>
        <p:nvSpPr>
          <p:cNvPr id="3" name="TextBox 2">
            <a:extLst>
              <a:ext uri="{FF2B5EF4-FFF2-40B4-BE49-F238E27FC236}">
                <a16:creationId xmlns:a16="http://schemas.microsoft.com/office/drawing/2014/main" id="{A40C3969-5700-9798-EFEC-4DBEFE7C23F0}"/>
              </a:ext>
            </a:extLst>
          </p:cNvPr>
          <p:cNvSpPr txBox="1"/>
          <p:nvPr/>
        </p:nvSpPr>
        <p:spPr>
          <a:xfrm>
            <a:off x="457200" y="2037116"/>
            <a:ext cx="9654540" cy="118551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Do you need to regroup</a:t>
            </a:r>
            <a:r>
              <a:rPr lang="en-US" sz="2800" dirty="0">
                <a:solidFill>
                  <a:srgbClr val="000000"/>
                </a:solidFill>
                <a:latin typeface="Arial"/>
              </a:rPr>
              <a:t>?</a:t>
            </a:r>
          </a:p>
          <a:p>
            <a:pPr>
              <a:lnSpc>
                <a:spcPct val="114000"/>
              </a:lnSpc>
              <a:spcAft>
                <a:spcPts val="1200"/>
              </a:spcAft>
            </a:pPr>
            <a:r>
              <a:rPr lang="en-CA" sz="2800" dirty="0">
                <a:solidFill>
                  <a:srgbClr val="000000"/>
                </a:solidFill>
                <a:latin typeface="+mj-lt"/>
              </a:rPr>
              <a:t>6</a:t>
            </a:r>
            <a:r>
              <a:rPr lang="en-CA" sz="2800" dirty="0">
                <a:solidFill>
                  <a:srgbClr val="000000"/>
                </a:solidFill>
                <a:latin typeface="Century Gothic"/>
              </a:rPr>
              <a:t>4 + 3					64 + 5</a:t>
            </a:r>
          </a:p>
        </p:txBody>
      </p:sp>
      <p:grpSp>
        <p:nvGrpSpPr>
          <p:cNvPr id="8" name="Group 7">
            <a:extLst>
              <a:ext uri="{FF2B5EF4-FFF2-40B4-BE49-F238E27FC236}">
                <a16:creationId xmlns:a16="http://schemas.microsoft.com/office/drawing/2014/main" id="{92AA08BC-0981-2DC2-4117-00ED73E17B27}"/>
              </a:ext>
            </a:extLst>
          </p:cNvPr>
          <p:cNvGrpSpPr/>
          <p:nvPr/>
        </p:nvGrpSpPr>
        <p:grpSpPr>
          <a:xfrm>
            <a:off x="3201057" y="330200"/>
            <a:ext cx="3757908" cy="1597086"/>
            <a:chOff x="3201057" y="330200"/>
            <a:chExt cx="3757908" cy="1597086"/>
          </a:xfrm>
        </p:grpSpPr>
        <p:sp>
          <p:nvSpPr>
            <p:cNvPr id="4" name="Freeform: Shape 3">
              <a:extLst>
                <a:ext uri="{FF2B5EF4-FFF2-40B4-BE49-F238E27FC236}">
                  <a16:creationId xmlns:a16="http://schemas.microsoft.com/office/drawing/2014/main" id="{4F2868C0-0A38-C463-E877-09F1C622B51B}"/>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E7398FAA-52DD-1041-0EEA-F50C7C6FF82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5" name="TextBox 4">
            <a:extLst>
              <a:ext uri="{FF2B5EF4-FFF2-40B4-BE49-F238E27FC236}">
                <a16:creationId xmlns:a16="http://schemas.microsoft.com/office/drawing/2014/main" id="{A7E1ACAA-E965-A46D-1781-1927E218318F}"/>
              </a:ext>
            </a:extLst>
          </p:cNvPr>
          <p:cNvSpPr txBox="1"/>
          <p:nvPr/>
        </p:nvSpPr>
        <p:spPr>
          <a:xfrm>
            <a:off x="419100" y="5764657"/>
            <a:ext cx="9692640"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yes, because 4 + 6 ≥ 10		yes, because 4 + 9 ≥ 10 </a:t>
            </a:r>
            <a:r>
              <a:rPr lang="en-CA" sz="2800" dirty="0">
                <a:solidFill>
                  <a:srgbClr val="000000"/>
                </a:solidFill>
                <a:latin typeface="Century Gothic"/>
              </a:rPr>
              <a:t>Answer: 40				Answer: 43</a:t>
            </a:r>
          </a:p>
        </p:txBody>
      </p:sp>
      <p:sp>
        <p:nvSpPr>
          <p:cNvPr id="15" name="TextBox 14">
            <a:extLst>
              <a:ext uri="{FF2B5EF4-FFF2-40B4-BE49-F238E27FC236}">
                <a16:creationId xmlns:a16="http://schemas.microsoft.com/office/drawing/2014/main" id="{ADDA8E72-FAF2-EA1E-36A9-9C24E59F5BD0}"/>
              </a:ext>
            </a:extLst>
          </p:cNvPr>
          <p:cNvSpPr txBox="1"/>
          <p:nvPr/>
        </p:nvSpPr>
        <p:spPr>
          <a:xfrm>
            <a:off x="457200" y="3373407"/>
            <a:ext cx="9702800" cy="2167966"/>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no, because 4 + 3 &lt; 10		no, because 4 + 5 &lt; 10 </a:t>
            </a:r>
            <a:r>
              <a:rPr lang="en-CA" sz="2800" dirty="0">
                <a:solidFill>
                  <a:srgbClr val="000000"/>
                </a:solidFill>
                <a:latin typeface="Century Gothic"/>
              </a:rPr>
              <a:t>Answer: 67				Answer: 69</a:t>
            </a:r>
            <a:br>
              <a:rPr lang="en-CA" sz="2800" dirty="0">
                <a:solidFill>
                  <a:srgbClr val="000000"/>
                </a:solidFill>
                <a:latin typeface="Century Gothic"/>
              </a:rPr>
            </a:b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34 + 6					34 + 9</a:t>
            </a:r>
          </a:p>
        </p:txBody>
      </p:sp>
      <p:cxnSp>
        <p:nvCxnSpPr>
          <p:cNvPr id="17" name="Straight Connector 16">
            <a:extLst>
              <a:ext uri="{FF2B5EF4-FFF2-40B4-BE49-F238E27FC236}">
                <a16:creationId xmlns:a16="http://schemas.microsoft.com/office/drawing/2014/main" id="{FE2527FC-D752-C96B-A920-A7B4423438C3}"/>
              </a:ext>
            </a:extLst>
          </p:cNvPr>
          <p:cNvCxnSpPr/>
          <p:nvPr/>
        </p:nvCxnSpPr>
        <p:spPr>
          <a:xfrm>
            <a:off x="0" y="3357348"/>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4C22C1C-DBA0-CC1F-84AE-D0394C0A955C}"/>
              </a:ext>
            </a:extLst>
          </p:cNvPr>
          <p:cNvCxnSpPr/>
          <p:nvPr/>
        </p:nvCxnSpPr>
        <p:spPr>
          <a:xfrm>
            <a:off x="-48260" y="565244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804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89453A4-1C2F-AC74-5184-03F6658B8129}"/>
              </a:ext>
            </a:extLst>
          </p:cNvPr>
          <p:cNvSpPr txBox="1"/>
          <p:nvPr/>
        </p:nvSpPr>
        <p:spPr>
          <a:xfrm>
            <a:off x="457200" y="6921500"/>
            <a:ext cx="5654040" cy="338554"/>
          </a:xfrm>
          <a:prstGeom prst="rect">
            <a:avLst/>
          </a:prstGeom>
          <a:noFill/>
        </p:spPr>
        <p:txBody>
          <a:bodyPr vert="horz" rtlCol="0">
            <a:spAutoFit/>
          </a:bodyPr>
          <a:lstStyle/>
          <a:p>
            <a:r>
              <a:rPr lang="en-US" sz="1600">
                <a:solidFill>
                  <a:srgbClr val="666666"/>
                </a:solidFill>
                <a:latin typeface="Century Gothic"/>
              </a:rPr>
              <a:t>3. Adding the gap as a positive or negative integer</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31E254C-1B70-79F6-DC6C-65DF84E5B1D1}"/>
              </a:ext>
            </a:extLst>
          </p:cNvPr>
          <p:cNvSpPr txBox="1"/>
          <p:nvPr/>
        </p:nvSpPr>
        <p:spPr>
          <a:xfrm>
            <a:off x="457200" y="3937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600CC11F-0AA1-2283-C35E-B323C0E8768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D-7 for details.</a:t>
            </a:r>
          </a:p>
        </p:txBody>
      </p:sp>
      <p:sp>
        <p:nvSpPr>
          <p:cNvPr id="5" name="TextBox 4">
            <a:extLst>
              <a:ext uri="{FF2B5EF4-FFF2-40B4-BE49-F238E27FC236}">
                <a16:creationId xmlns:a16="http://schemas.microsoft.com/office/drawing/2014/main" id="{FC654CE7-AA68-0858-7DCF-3A2FBD8033A3}"/>
              </a:ext>
            </a:extLst>
          </p:cNvPr>
          <p:cNvSpPr txBox="1"/>
          <p:nvPr/>
        </p:nvSpPr>
        <p:spPr>
          <a:xfrm>
            <a:off x="457200" y="1079500"/>
            <a:ext cx="9273540" cy="167847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a) What is the gap of a linear sequence</a:t>
            </a:r>
            <a:r>
              <a:rPr lang="en-US" sz="2800" dirty="0">
                <a:solidFill>
                  <a:srgbClr val="000000"/>
                </a:solidFill>
                <a:latin typeface="Arial"/>
              </a:rPr>
              <a:t>?</a:t>
            </a:r>
          </a:p>
          <a:p>
            <a:pPr>
              <a:lnSpc>
                <a:spcPct val="114000"/>
              </a:lnSpc>
              <a:spcAft>
                <a:spcPts val="1200"/>
              </a:spcAft>
            </a:pPr>
            <a:r>
              <a:rPr lang="en-US" sz="2800" dirty="0">
                <a:solidFill>
                  <a:srgbClr val="000000"/>
                </a:solidFill>
                <a:latin typeface="Arial"/>
              </a:rPr>
              <a:t> </a:t>
            </a:r>
            <a:r>
              <a:rPr lang="en-US" sz="2800" dirty="0">
                <a:solidFill>
                  <a:srgbClr val="000000"/>
                </a:solidFill>
                <a:latin typeface="Century Gothic"/>
              </a:rPr>
              <a:t>   b) Why can you always think of the gap as a</a:t>
            </a:r>
            <a:br>
              <a:rPr lang="en-US" sz="2800" dirty="0">
                <a:solidFill>
                  <a:srgbClr val="000000"/>
                </a:solidFill>
                <a:latin typeface="Century Gothic"/>
              </a:rPr>
            </a:br>
            <a:r>
              <a:rPr lang="en-US" sz="2800" dirty="0">
                <a:solidFill>
                  <a:srgbClr val="000000"/>
                </a:solidFill>
                <a:latin typeface="Century Gothic"/>
              </a:rPr>
              <a:t>​         number that is added</a:t>
            </a:r>
            <a:r>
              <a:rPr lang="en-US" sz="2800" dirty="0">
                <a:solidFill>
                  <a:srgbClr val="000000"/>
                </a:solidFill>
                <a:latin typeface="Arial"/>
              </a:rPr>
              <a:t>?</a:t>
            </a:r>
            <a:endParaRPr lang="en-CA" sz="2800" dirty="0">
              <a:solidFill>
                <a:srgbClr val="000000"/>
              </a:solidFill>
              <a:latin typeface="Arial"/>
            </a:endParaRPr>
          </a:p>
        </p:txBody>
      </p:sp>
      <p:sp>
        <p:nvSpPr>
          <p:cNvPr id="10" name="TextBox 9">
            <a:extLst>
              <a:ext uri="{FF2B5EF4-FFF2-40B4-BE49-F238E27FC236}">
                <a16:creationId xmlns:a16="http://schemas.microsoft.com/office/drawing/2014/main" id="{093676DD-F0C0-E0C6-82AC-6EA6D8EDC6E1}"/>
              </a:ext>
            </a:extLst>
          </p:cNvPr>
          <p:cNvSpPr txBox="1"/>
          <p:nvPr/>
        </p:nvSpPr>
        <p:spPr>
          <a:xfrm>
            <a:off x="693174" y="4273763"/>
            <a:ext cx="9037566" cy="201407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panose="020B0502020202020204" pitchFamily="34" charset="0"/>
              </a:rPr>
              <a:t>Answers: a) the constant difference between the terms; b) since the gap can be a positive or negative number, for decreasing linear sequences, you simply add the negative gap each time</a:t>
            </a:r>
          </a:p>
        </p:txBody>
      </p:sp>
      <p:cxnSp>
        <p:nvCxnSpPr>
          <p:cNvPr id="12" name="Straight Connector 11">
            <a:extLst>
              <a:ext uri="{FF2B5EF4-FFF2-40B4-BE49-F238E27FC236}">
                <a16:creationId xmlns:a16="http://schemas.microsoft.com/office/drawing/2014/main" id="{1401F92C-236D-26EA-C10C-545967EC58EB}"/>
              </a:ext>
            </a:extLst>
          </p:cNvPr>
          <p:cNvCxnSpPr/>
          <p:nvPr/>
        </p:nvCxnSpPr>
        <p:spPr>
          <a:xfrm>
            <a:off x="0" y="424753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874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1C0200-2202-7F85-737D-ADD5B86B5246}"/>
              </a:ext>
            </a:extLst>
          </p:cNvPr>
          <p:cNvSpPr txBox="1"/>
          <p:nvPr/>
        </p:nvSpPr>
        <p:spPr>
          <a:xfrm>
            <a:off x="457200" y="6921500"/>
            <a:ext cx="5654040" cy="338554"/>
          </a:xfrm>
          <a:prstGeom prst="rect">
            <a:avLst/>
          </a:prstGeom>
          <a:noFill/>
        </p:spPr>
        <p:txBody>
          <a:bodyPr vert="horz" rtlCol="0">
            <a:spAutoFit/>
          </a:bodyPr>
          <a:lstStyle/>
          <a:p>
            <a:r>
              <a:rPr lang="en-US" sz="1600">
                <a:solidFill>
                  <a:srgbClr val="666666"/>
                </a:solidFill>
                <a:latin typeface="Century Gothic"/>
              </a:rPr>
              <a:t>3. Adding the gap as a positive or negative integer</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90CEBFF4-D5C8-682A-9FC6-14ECAFFE0D0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D-7 for details.</a:t>
            </a:r>
          </a:p>
        </p:txBody>
      </p:sp>
      <p:sp>
        <p:nvSpPr>
          <p:cNvPr id="7" name="TextBox 6">
            <a:extLst>
              <a:ext uri="{FF2B5EF4-FFF2-40B4-BE49-F238E27FC236}">
                <a16:creationId xmlns:a16="http://schemas.microsoft.com/office/drawing/2014/main" id="{561479CA-4699-7342-81DC-9D53C3585035}"/>
              </a:ext>
            </a:extLst>
          </p:cNvPr>
          <p:cNvSpPr txBox="1"/>
          <p:nvPr/>
        </p:nvSpPr>
        <p:spPr>
          <a:xfrm>
            <a:off x="457200" y="4368800"/>
            <a:ext cx="96291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Answer: If the gap is positive, the linear sequence is increasing, whereas if the gap is negative, the linear sequence is decreasing.</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167DD9FF-D80B-8F5D-9241-8C904FF7BAD8}"/>
              </a:ext>
            </a:extLst>
          </p:cNvPr>
          <p:cNvSpPr txBox="1"/>
          <p:nvPr/>
        </p:nvSpPr>
        <p:spPr>
          <a:xfrm>
            <a:off x="457200" y="1079500"/>
            <a:ext cx="91592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Explain how you can use the sign of the gap to determine whether a linear sequence is increasing or decreasing.</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5CEE5289-3DF5-B87A-9DED-51784313F563}"/>
              </a:ext>
            </a:extLst>
          </p:cNvPr>
          <p:cNvCxnSpPr/>
          <p:nvPr/>
        </p:nvCxnSpPr>
        <p:spPr>
          <a:xfrm>
            <a:off x="0" y="4232783"/>
            <a:ext cx="101727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225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A12B1D-159A-D8C7-8232-A8C6AC578B0A}"/>
              </a:ext>
            </a:extLst>
          </p:cNvPr>
          <p:cNvSpPr txBox="1"/>
          <p:nvPr/>
        </p:nvSpPr>
        <p:spPr>
          <a:xfrm>
            <a:off x="457200" y="6921500"/>
            <a:ext cx="5654040" cy="338554"/>
          </a:xfrm>
          <a:prstGeom prst="rect">
            <a:avLst/>
          </a:prstGeom>
          <a:noFill/>
        </p:spPr>
        <p:txBody>
          <a:bodyPr vert="horz" rtlCol="0">
            <a:spAutoFit/>
          </a:bodyPr>
          <a:lstStyle/>
          <a:p>
            <a:r>
              <a:rPr lang="en-US" sz="1600">
                <a:solidFill>
                  <a:srgbClr val="666666"/>
                </a:solidFill>
                <a:latin typeface="Century Gothic"/>
              </a:rPr>
              <a:t>3. Adding the gap as a positive or negative integer</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25F4A9E-C6C2-C8D0-6194-132E163D7EE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D-7 for details.</a:t>
            </a:r>
          </a:p>
        </p:txBody>
      </p:sp>
      <p:sp>
        <p:nvSpPr>
          <p:cNvPr id="4" name="TextBox 3">
            <a:extLst>
              <a:ext uri="{FF2B5EF4-FFF2-40B4-BE49-F238E27FC236}">
                <a16:creationId xmlns:a16="http://schemas.microsoft.com/office/drawing/2014/main" id="{8D21E020-2F50-9919-9AF8-873DA27EE045}"/>
              </a:ext>
            </a:extLst>
          </p:cNvPr>
          <p:cNvSpPr txBox="1"/>
          <p:nvPr/>
        </p:nvSpPr>
        <p:spPr>
          <a:xfrm>
            <a:off x="482600" y="419100"/>
            <a:ext cx="9273540" cy="361207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Write the gap as a positive or negative number. </a:t>
            </a:r>
            <a:br>
              <a:rPr lang="en-US" sz="2800" dirty="0">
                <a:solidFill>
                  <a:srgbClr val="000000"/>
                </a:solidFill>
                <a:latin typeface="Century Gothic"/>
              </a:rPr>
            </a:br>
            <a:r>
              <a:rPr lang="en-US" sz="2800" dirty="0">
                <a:solidFill>
                  <a:srgbClr val="000000"/>
                </a:solidFill>
                <a:latin typeface="Century Gothic"/>
              </a:rPr>
              <a:t>Is the sequence increasing or decreasing</a:t>
            </a:r>
            <a:r>
              <a:rPr lang="en-US" sz="2800" dirty="0">
                <a:solidFill>
                  <a:srgbClr val="000000"/>
                </a:solidFill>
                <a:latin typeface="Arial"/>
              </a:rPr>
              <a:t>?</a:t>
            </a:r>
          </a:p>
          <a:p>
            <a:pPr>
              <a:lnSpc>
                <a:spcPct val="114000"/>
              </a:lnSpc>
              <a:spcAft>
                <a:spcPts val="1200"/>
              </a:spcAft>
            </a:pPr>
            <a:r>
              <a:rPr lang="pt-BR" sz="2800" dirty="0">
                <a:solidFill>
                  <a:srgbClr val="000000"/>
                </a:solidFill>
                <a:latin typeface="+mj-lt"/>
              </a:rPr>
              <a:t>a</a:t>
            </a:r>
            <a:r>
              <a:rPr lang="pt-BR" sz="2800" dirty="0">
                <a:solidFill>
                  <a:srgbClr val="000000"/>
                </a:solidFill>
                <a:latin typeface="Century Gothic"/>
              </a:rPr>
              <a:t>) 202, 199, 196, 193</a:t>
            </a:r>
          </a:p>
          <a:p>
            <a:pPr>
              <a:lnSpc>
                <a:spcPct val="114000"/>
              </a:lnSpc>
              <a:spcAft>
                <a:spcPts val="1200"/>
              </a:spcAft>
            </a:pPr>
            <a:r>
              <a:rPr lang="pl-PL" sz="2800" dirty="0">
                <a:solidFill>
                  <a:srgbClr val="000000"/>
                </a:solidFill>
                <a:latin typeface="Century Gothic"/>
              </a:rPr>
              <a:t>b) 188, 197, 206, 215</a:t>
            </a:r>
          </a:p>
          <a:p>
            <a:pPr>
              <a:lnSpc>
                <a:spcPct val="114000"/>
              </a:lnSpc>
              <a:spcAft>
                <a:spcPts val="1200"/>
              </a:spcAft>
            </a:pPr>
            <a:r>
              <a:rPr lang="en-CA" sz="2800" dirty="0">
                <a:solidFill>
                  <a:srgbClr val="000000"/>
                </a:solidFill>
                <a:latin typeface="Century Gothic"/>
              </a:rPr>
              <a:t>c) −38, −31, −23, −15</a:t>
            </a:r>
          </a:p>
          <a:p>
            <a:pPr>
              <a:lnSpc>
                <a:spcPct val="114000"/>
              </a:lnSpc>
              <a:spcAft>
                <a:spcPts val="1200"/>
              </a:spcAft>
            </a:pPr>
            <a:r>
              <a:rPr lang="en-CA" sz="2800" dirty="0">
                <a:solidFill>
                  <a:srgbClr val="000000"/>
                </a:solidFill>
                <a:latin typeface="Century Gothic"/>
              </a:rPr>
              <a:t>d) −1, −2, −3, −4, −5</a:t>
            </a:r>
          </a:p>
        </p:txBody>
      </p:sp>
      <p:sp>
        <p:nvSpPr>
          <p:cNvPr id="8" name="TextBox 7">
            <a:extLst>
              <a:ext uri="{FF2B5EF4-FFF2-40B4-BE49-F238E27FC236}">
                <a16:creationId xmlns:a16="http://schemas.microsoft.com/office/drawing/2014/main" id="{D7D983F0-22C9-CC04-CCED-AFCA10A851F7}"/>
              </a:ext>
            </a:extLst>
          </p:cNvPr>
          <p:cNvSpPr txBox="1"/>
          <p:nvPr/>
        </p:nvSpPr>
        <p:spPr>
          <a:xfrm>
            <a:off x="457200" y="5353669"/>
            <a:ext cx="9345295"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−3, decreasing; b) +9, increasing, </a:t>
            </a:r>
            <a:br>
              <a:rPr lang="en-US" sz="2800" dirty="0">
                <a:solidFill>
                  <a:srgbClr val="000000"/>
                </a:solidFill>
                <a:latin typeface="Century Gothic"/>
              </a:rPr>
            </a:br>
            <a:r>
              <a:rPr lang="en-US" sz="2800" dirty="0">
                <a:solidFill>
                  <a:srgbClr val="000000"/>
                </a:solidFill>
                <a:latin typeface="Century Gothic"/>
              </a:rPr>
              <a:t>c) +7, increasing; d) −1, decreasing</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ECC29D8E-571B-3FCB-8DDD-15F5AE8012B9}"/>
              </a:ext>
            </a:extLst>
          </p:cNvPr>
          <p:cNvCxnSpPr/>
          <p:nvPr/>
        </p:nvCxnSpPr>
        <p:spPr>
          <a:xfrm>
            <a:off x="0" y="5338916"/>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166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A07517-8E41-A3CD-3D02-DE70865E851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D-8 for details.</a:t>
            </a:r>
          </a:p>
        </p:txBody>
      </p:sp>
      <p:sp>
        <p:nvSpPr>
          <p:cNvPr id="3" name="TextBox 2">
            <a:extLst>
              <a:ext uri="{FF2B5EF4-FFF2-40B4-BE49-F238E27FC236}">
                <a16:creationId xmlns:a16="http://schemas.microsoft.com/office/drawing/2014/main" id="{C9256F39-2162-839F-8292-5A6BB41036B7}"/>
              </a:ext>
            </a:extLst>
          </p:cNvPr>
          <p:cNvSpPr txBox="1"/>
          <p:nvPr/>
        </p:nvSpPr>
        <p:spPr>
          <a:xfrm>
            <a:off x="457200" y="419100"/>
            <a:ext cx="9654540" cy="5241371"/>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What do you need to describe a sequence completely</a:t>
            </a:r>
            <a:r>
              <a:rPr lang="en-US" sz="2800" dirty="0">
                <a:solidFill>
                  <a:srgbClr val="000000"/>
                </a:solidFill>
                <a:latin typeface="Arial"/>
              </a:rPr>
              <a:t>?</a:t>
            </a:r>
            <a:r>
              <a:rPr lang="en-US"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10, 15, 20, 25, …				10, 5, 0, −5, −10, …</a:t>
            </a:r>
          </a:p>
          <a:p>
            <a:pPr>
              <a:lnSpc>
                <a:spcPct val="114000"/>
              </a:lnSpc>
              <a:spcAft>
                <a:spcPts val="1200"/>
              </a:spcAft>
            </a:pPr>
            <a:r>
              <a:rPr lang="en-CA" sz="2800" dirty="0">
                <a:solidFill>
                  <a:srgbClr val="000000"/>
                </a:solidFill>
                <a:latin typeface="Century Gothic"/>
              </a:rPr>
              <a:t>10, 13, 16, 19, …				15, 20, 25, 30, …</a:t>
            </a:r>
          </a:p>
          <a:p>
            <a:pPr>
              <a:lnSpc>
                <a:spcPct val="114000"/>
              </a:lnSpc>
              <a:spcAft>
                <a:spcPts val="1200"/>
              </a:spcAft>
            </a:pPr>
            <a:r>
              <a:rPr lang="en-CA" sz="2800" dirty="0">
                <a:solidFill>
                  <a:srgbClr val="000000"/>
                </a:solidFill>
                <a:latin typeface="Century Gothic"/>
              </a:rPr>
              <a:t>2, 7, 12, 17, …</a:t>
            </a:r>
          </a:p>
          <a:p>
            <a:pPr>
              <a:lnSpc>
                <a:spcPct val="114000"/>
              </a:lnSpc>
              <a:spcAft>
                <a:spcPts val="1200"/>
              </a:spcAft>
            </a:pPr>
            <a:r>
              <a:rPr lang="en-US" sz="2800" dirty="0">
                <a:solidFill>
                  <a:srgbClr val="000000"/>
                </a:solidFill>
                <a:latin typeface="Century Gothic"/>
              </a:rPr>
              <a:t>Can you come up with two different sequences that both start with 11 and have a gap of +5</a:t>
            </a:r>
            <a:r>
              <a:rPr lang="en-US" sz="2800" dirty="0">
                <a:solidFill>
                  <a:srgbClr val="000000"/>
                </a:solidFill>
                <a:latin typeface="Arial"/>
              </a:rPr>
              <a:t>?</a:t>
            </a:r>
            <a:r>
              <a:rPr lang="en-US"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Is the starting number and gap enough to determine </a:t>
            </a:r>
            <a:br>
              <a:rPr lang="en-US" sz="2800" dirty="0">
                <a:solidFill>
                  <a:srgbClr val="000000"/>
                </a:solidFill>
                <a:latin typeface="Century Gothic"/>
              </a:rPr>
            </a:br>
            <a:r>
              <a:rPr lang="en-US" sz="2800" dirty="0">
                <a:solidFill>
                  <a:srgbClr val="000000"/>
                </a:solidFill>
                <a:latin typeface="Century Gothic"/>
              </a:rPr>
              <a:t>a unique linear sequence</a:t>
            </a:r>
            <a:r>
              <a:rPr lang="en-US" sz="2800" dirty="0">
                <a:solidFill>
                  <a:srgbClr val="000000"/>
                </a:solidFill>
                <a:latin typeface="Arial"/>
              </a:rPr>
              <a:t>?</a:t>
            </a:r>
            <a:endParaRPr lang="en-CA" sz="2800" dirty="0">
              <a:solidFill>
                <a:srgbClr val="000000"/>
              </a:solidFill>
              <a:latin typeface="Arial"/>
            </a:endParaRPr>
          </a:p>
        </p:txBody>
      </p:sp>
      <p:sp>
        <p:nvSpPr>
          <p:cNvPr id="4" name="TextBox 3">
            <a:extLst>
              <a:ext uri="{FF2B5EF4-FFF2-40B4-BE49-F238E27FC236}">
                <a16:creationId xmlns:a16="http://schemas.microsoft.com/office/drawing/2014/main" id="{47ABCF8E-3565-E7B9-1962-96E4F10314EF}"/>
              </a:ext>
            </a:extLst>
          </p:cNvPr>
          <p:cNvSpPr txBox="1"/>
          <p:nvPr/>
        </p:nvSpPr>
        <p:spPr>
          <a:xfrm>
            <a:off x="457200" y="6921500"/>
            <a:ext cx="5615940" cy="338554"/>
          </a:xfrm>
          <a:prstGeom prst="rect">
            <a:avLst/>
          </a:prstGeom>
          <a:noFill/>
        </p:spPr>
        <p:txBody>
          <a:bodyPr vert="horz" rtlCol="0">
            <a:spAutoFit/>
          </a:bodyPr>
          <a:lstStyle/>
          <a:p>
            <a:r>
              <a:rPr lang="en-US" sz="1600">
                <a:solidFill>
                  <a:srgbClr val="666666"/>
                </a:solidFill>
                <a:latin typeface="Century Gothic"/>
              </a:rPr>
              <a:t>4. Describing a number pattern with a rule</a:t>
            </a:r>
            <a:endParaRPr lang="en-CA" sz="1600">
              <a:solidFill>
                <a:srgbClr val="666666"/>
              </a:solidFill>
              <a:latin typeface="Century Gothic"/>
            </a:endParaRPr>
          </a:p>
        </p:txBody>
      </p:sp>
    </p:spTree>
    <p:extLst>
      <p:ext uri="{BB962C8B-B14F-4D97-AF65-F5344CB8AC3E}">
        <p14:creationId xmlns:p14="http://schemas.microsoft.com/office/powerpoint/2010/main" val="4100436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6C5512-02A9-D1CC-E536-630A7F1D140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D-8 for details.</a:t>
            </a:r>
          </a:p>
        </p:txBody>
      </p:sp>
      <p:sp>
        <p:nvSpPr>
          <p:cNvPr id="3" name="TextBox 2">
            <a:extLst>
              <a:ext uri="{FF2B5EF4-FFF2-40B4-BE49-F238E27FC236}">
                <a16:creationId xmlns:a16="http://schemas.microsoft.com/office/drawing/2014/main" id="{6ED41D92-B678-C6D9-5952-0FC9B8434CA2}"/>
              </a:ext>
            </a:extLst>
          </p:cNvPr>
          <p:cNvSpPr txBox="1"/>
          <p:nvPr/>
        </p:nvSpPr>
        <p:spPr>
          <a:xfrm>
            <a:off x="457200" y="419100"/>
            <a:ext cx="9654540" cy="281307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When you state the starting number and how to obtain each term from the previous term, that is </a:t>
            </a:r>
            <a:br>
              <a:rPr lang="en-US" sz="2800" dirty="0">
                <a:solidFill>
                  <a:srgbClr val="000000"/>
                </a:solidFill>
                <a:latin typeface="Century Gothic"/>
              </a:rPr>
            </a:br>
            <a:r>
              <a:rPr lang="en-US" sz="2800" dirty="0">
                <a:solidFill>
                  <a:srgbClr val="000000"/>
                </a:solidFill>
                <a:latin typeface="Century Gothic"/>
              </a:rPr>
              <a:t>​called a rule for a number pattern. </a:t>
            </a:r>
          </a:p>
          <a:p>
            <a:pPr>
              <a:lnSpc>
                <a:spcPct val="114000"/>
              </a:lnSpc>
              <a:spcAft>
                <a:spcPts val="1200"/>
              </a:spcAft>
            </a:pPr>
            <a:r>
              <a:rPr lang="en-US" sz="2800" dirty="0">
                <a:solidFill>
                  <a:srgbClr val="000000"/>
                </a:solidFill>
                <a:latin typeface="Century Gothic"/>
              </a:rPr>
              <a:t>Write the rule for the number patterns.</a:t>
            </a:r>
          </a:p>
          <a:p>
            <a:pPr>
              <a:lnSpc>
                <a:spcPct val="114000"/>
              </a:lnSpc>
              <a:spcAft>
                <a:spcPts val="1200"/>
              </a:spcAft>
            </a:pPr>
            <a:r>
              <a:rPr lang="en-CA" sz="2800" dirty="0">
                <a:solidFill>
                  <a:srgbClr val="000000"/>
                </a:solidFill>
                <a:latin typeface="Century Gothic"/>
              </a:rPr>
              <a:t>10, 15, 20, 25, …</a:t>
            </a:r>
          </a:p>
        </p:txBody>
      </p:sp>
      <p:sp>
        <p:nvSpPr>
          <p:cNvPr id="7" name="TextBox 6">
            <a:extLst>
              <a:ext uri="{FF2B5EF4-FFF2-40B4-BE49-F238E27FC236}">
                <a16:creationId xmlns:a16="http://schemas.microsoft.com/office/drawing/2014/main" id="{4768FA0C-E9BF-D1D6-2FAD-CAA56F152A3D}"/>
              </a:ext>
            </a:extLst>
          </p:cNvPr>
          <p:cNvSpPr txBox="1"/>
          <p:nvPr/>
        </p:nvSpPr>
        <p:spPr>
          <a:xfrm>
            <a:off x="457200" y="6921500"/>
            <a:ext cx="5615940" cy="338554"/>
          </a:xfrm>
          <a:prstGeom prst="rect">
            <a:avLst/>
          </a:prstGeom>
          <a:noFill/>
        </p:spPr>
        <p:txBody>
          <a:bodyPr vert="horz" rtlCol="0">
            <a:spAutoFit/>
          </a:bodyPr>
          <a:lstStyle/>
          <a:p>
            <a:r>
              <a:rPr lang="en-US" sz="1600">
                <a:solidFill>
                  <a:srgbClr val="666666"/>
                </a:solidFill>
                <a:latin typeface="Century Gothic"/>
              </a:rPr>
              <a:t>4. Describing a number pattern with a rule</a:t>
            </a:r>
            <a:endParaRPr lang="en-CA" sz="1600">
              <a:solidFill>
                <a:srgbClr val="666666"/>
              </a:solidFill>
              <a:latin typeface="Century Gothic"/>
            </a:endParaRPr>
          </a:p>
        </p:txBody>
      </p:sp>
      <p:sp>
        <p:nvSpPr>
          <p:cNvPr id="11" name="TextBox 10">
            <a:extLst>
              <a:ext uri="{FF2B5EF4-FFF2-40B4-BE49-F238E27FC236}">
                <a16:creationId xmlns:a16="http://schemas.microsoft.com/office/drawing/2014/main" id="{F70C8153-BE80-0DE6-0339-7621A15E024A}"/>
              </a:ext>
            </a:extLst>
          </p:cNvPr>
          <p:cNvSpPr txBox="1"/>
          <p:nvPr/>
        </p:nvSpPr>
        <p:spPr>
          <a:xfrm>
            <a:off x="457200" y="5604387"/>
            <a:ext cx="8937523" cy="1185517"/>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Start at 10 and add −5 each time.</a:t>
            </a:r>
          </a:p>
          <a:p>
            <a:pPr>
              <a:lnSpc>
                <a:spcPct val="114000"/>
              </a:lnSpc>
              <a:spcAft>
                <a:spcPts val="1200"/>
              </a:spcAft>
            </a:pPr>
            <a:r>
              <a:rPr lang="en-US" sz="2800" dirty="0">
                <a:solidFill>
                  <a:srgbClr val="000000"/>
                </a:solidFill>
                <a:latin typeface="Century Gothic"/>
              </a:rPr>
              <a:t>Start at 10 and subtract 5 each time.</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16AEA8F4-2952-DF7A-8B35-28449333C11C}"/>
              </a:ext>
            </a:extLst>
          </p:cNvPr>
          <p:cNvSpPr txBox="1"/>
          <p:nvPr/>
        </p:nvSpPr>
        <p:spPr>
          <a:xfrm>
            <a:off x="457200" y="3510116"/>
            <a:ext cx="7492181" cy="1830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Start at 10 and add 5 each time.</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10, 5, 0, −5, −10, …</a:t>
            </a:r>
          </a:p>
        </p:txBody>
      </p:sp>
      <p:cxnSp>
        <p:nvCxnSpPr>
          <p:cNvPr id="14" name="Straight Connector 13">
            <a:extLst>
              <a:ext uri="{FF2B5EF4-FFF2-40B4-BE49-F238E27FC236}">
                <a16:creationId xmlns:a16="http://schemas.microsoft.com/office/drawing/2014/main" id="{DF077629-618C-4702-6626-AE785DE92C03}"/>
              </a:ext>
            </a:extLst>
          </p:cNvPr>
          <p:cNvCxnSpPr/>
          <p:nvPr/>
        </p:nvCxnSpPr>
        <p:spPr>
          <a:xfrm>
            <a:off x="0" y="3362633"/>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0C32192-19D4-02DC-AC12-6D2C0098B86E}"/>
              </a:ext>
            </a:extLst>
          </p:cNvPr>
          <p:cNvCxnSpPr/>
          <p:nvPr/>
        </p:nvCxnSpPr>
        <p:spPr>
          <a:xfrm>
            <a:off x="0" y="546182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37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626C50-EECA-914A-8963-D18CD10CAB56}"/>
              </a:ext>
            </a:extLst>
          </p:cNvPr>
          <p:cNvSpPr txBox="1"/>
          <p:nvPr/>
        </p:nvSpPr>
        <p:spPr>
          <a:xfrm>
            <a:off x="457200" y="6921500"/>
            <a:ext cx="5654040" cy="338554"/>
          </a:xfrm>
          <a:prstGeom prst="rect">
            <a:avLst/>
          </a:prstGeom>
          <a:noFill/>
        </p:spPr>
        <p:txBody>
          <a:bodyPr vert="horz" rtlCol="0">
            <a:spAutoFit/>
          </a:bodyPr>
          <a:lstStyle/>
          <a:p>
            <a:r>
              <a:rPr lang="en-US" sz="1600" dirty="0">
                <a:solidFill>
                  <a:srgbClr val="666666"/>
                </a:solidFill>
                <a:latin typeface="Century Gothic"/>
              </a:rPr>
              <a:t>4. Describing a number pattern with a rule</a:t>
            </a:r>
            <a:endParaRPr lang="en-CA" sz="1600" dirty="0">
              <a:solidFill>
                <a:srgbClr val="666666"/>
              </a:solidFill>
              <a:latin typeface="Century Gothic"/>
            </a:endParaRPr>
          </a:p>
        </p:txBody>
      </p:sp>
      <p:sp>
        <p:nvSpPr>
          <p:cNvPr id="3" name="TextBox 2">
            <a:extLst>
              <a:ext uri="{FF2B5EF4-FFF2-40B4-BE49-F238E27FC236}">
                <a16:creationId xmlns:a16="http://schemas.microsoft.com/office/drawing/2014/main" id="{4B835419-A30A-6A32-7535-9C6411FD0C0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D-8 for details.</a:t>
            </a:r>
          </a:p>
        </p:txBody>
      </p:sp>
      <p:sp>
        <p:nvSpPr>
          <p:cNvPr id="4" name="TextBox 3">
            <a:extLst>
              <a:ext uri="{FF2B5EF4-FFF2-40B4-BE49-F238E27FC236}">
                <a16:creationId xmlns:a16="http://schemas.microsoft.com/office/drawing/2014/main" id="{5F229068-BCF0-AD86-F6C9-E8E9ED4E65DB}"/>
              </a:ext>
            </a:extLst>
          </p:cNvPr>
          <p:cNvSpPr txBox="1"/>
          <p:nvPr/>
        </p:nvSpPr>
        <p:spPr>
          <a:xfrm>
            <a:off x="457200" y="406400"/>
            <a:ext cx="9273540" cy="4257191"/>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a:t>
            </a:r>
          </a:p>
          <a:p>
            <a:pPr>
              <a:lnSpc>
                <a:spcPct val="114000"/>
              </a:lnSpc>
              <a:spcAft>
                <a:spcPts val="1200"/>
              </a:spcAft>
            </a:pPr>
            <a:r>
              <a:rPr lang="en-US" sz="2800" dirty="0">
                <a:solidFill>
                  <a:srgbClr val="000000"/>
                </a:solidFill>
                <a:latin typeface="Century Gothic"/>
              </a:rPr>
              <a:t>1. Use the pattern rule to write the first five terms </a:t>
            </a:r>
            <a:br>
              <a:rPr lang="en-US" sz="2800" dirty="0">
                <a:solidFill>
                  <a:srgbClr val="000000"/>
                </a:solidFill>
                <a:latin typeface="Century Gothic"/>
              </a:rPr>
            </a:br>
            <a:r>
              <a:rPr lang="en-US" sz="2800" dirty="0">
                <a:solidFill>
                  <a:srgbClr val="000000"/>
                </a:solidFill>
                <a:latin typeface="Century Gothic"/>
              </a:rPr>
              <a:t>of the sequence.</a:t>
            </a:r>
          </a:p>
          <a:p>
            <a:pPr>
              <a:lnSpc>
                <a:spcPct val="114000"/>
              </a:lnSpc>
              <a:spcAft>
                <a:spcPts val="1200"/>
              </a:spcAft>
            </a:pPr>
            <a:r>
              <a:rPr lang="en-US" sz="2800" dirty="0">
                <a:solidFill>
                  <a:srgbClr val="000000"/>
                </a:solidFill>
                <a:latin typeface="Century Gothic"/>
              </a:rPr>
              <a:t>a) Start at 5 and add 13 each time.</a:t>
            </a:r>
          </a:p>
          <a:p>
            <a:pPr>
              <a:lnSpc>
                <a:spcPct val="114000"/>
              </a:lnSpc>
              <a:spcAft>
                <a:spcPts val="1200"/>
              </a:spcAft>
            </a:pPr>
            <a:r>
              <a:rPr lang="en-US" sz="2800" dirty="0">
                <a:solidFill>
                  <a:srgbClr val="000000"/>
                </a:solidFill>
                <a:latin typeface="Century Gothic"/>
              </a:rPr>
              <a:t>b) Start at 13 and add 5 each time.</a:t>
            </a:r>
          </a:p>
          <a:p>
            <a:pPr>
              <a:lnSpc>
                <a:spcPct val="114000"/>
              </a:lnSpc>
              <a:spcAft>
                <a:spcPts val="1200"/>
              </a:spcAft>
            </a:pPr>
            <a:r>
              <a:rPr lang="en-US" sz="2800" dirty="0">
                <a:solidFill>
                  <a:srgbClr val="000000"/>
                </a:solidFill>
                <a:latin typeface="Century Gothic"/>
              </a:rPr>
              <a:t>c) Start at 100 and add −7 each time.</a:t>
            </a:r>
          </a:p>
          <a:p>
            <a:pPr>
              <a:lnSpc>
                <a:spcPct val="114000"/>
              </a:lnSpc>
              <a:spcAft>
                <a:spcPts val="1200"/>
              </a:spcAft>
            </a:pPr>
            <a:r>
              <a:rPr lang="en-CA" sz="2800" dirty="0">
                <a:solidFill>
                  <a:srgbClr val="FF0000"/>
                </a:solidFill>
                <a:latin typeface="Century Gothic"/>
              </a:rPr>
              <a:t>Bonus:</a:t>
            </a:r>
            <a:r>
              <a:rPr lang="en-CA" sz="2800" dirty="0">
                <a:solidFill>
                  <a:srgbClr val="000000"/>
                </a:solidFill>
                <a:latin typeface="Century Gothic"/>
              </a:rPr>
              <a:t> </a:t>
            </a:r>
          </a:p>
        </p:txBody>
      </p:sp>
      <p:sp>
        <p:nvSpPr>
          <p:cNvPr id="11" name="TextBox 10">
            <a:extLst>
              <a:ext uri="{FF2B5EF4-FFF2-40B4-BE49-F238E27FC236}">
                <a16:creationId xmlns:a16="http://schemas.microsoft.com/office/drawing/2014/main" id="{26A71A44-E695-1D06-EE83-7D5731258EF3}"/>
              </a:ext>
            </a:extLst>
          </p:cNvPr>
          <p:cNvSpPr txBox="1"/>
          <p:nvPr/>
        </p:nvSpPr>
        <p:spPr>
          <a:xfrm>
            <a:off x="457200" y="5619135"/>
            <a:ext cx="9040761" cy="1033360"/>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5, 18, 31, 44, 57; b) 13, 18, 23, 28, 33; </a:t>
            </a:r>
            <a:br>
              <a:rPr lang="en-US" sz="2800" dirty="0">
                <a:solidFill>
                  <a:srgbClr val="000000"/>
                </a:solidFill>
                <a:latin typeface="Century Gothic"/>
              </a:rPr>
            </a:br>
            <a:r>
              <a:rPr lang="en-US" sz="2800" dirty="0">
                <a:solidFill>
                  <a:srgbClr val="000000"/>
                </a:solidFill>
                <a:latin typeface="Century Gothic"/>
              </a:rPr>
              <a:t>​c) 100, 93, 86, 79, 72; Bonus: −50, −40, −30, −20, −10</a:t>
            </a:r>
            <a:endParaRPr lang="en-CA" sz="2800" dirty="0">
              <a:solidFill>
                <a:srgbClr val="000000"/>
              </a:solidFill>
              <a:latin typeface="Century Gothic"/>
            </a:endParaRPr>
          </a:p>
        </p:txBody>
      </p:sp>
      <p:sp>
        <p:nvSpPr>
          <p:cNvPr id="12" name="TextBox 11">
            <a:extLst>
              <a:ext uri="{FF2B5EF4-FFF2-40B4-BE49-F238E27FC236}">
                <a16:creationId xmlns:a16="http://schemas.microsoft.com/office/drawing/2014/main" id="{43C1989F-48A4-5513-AB0C-ACF1719B2D3E}"/>
              </a:ext>
            </a:extLst>
          </p:cNvPr>
          <p:cNvSpPr txBox="1"/>
          <p:nvPr/>
        </p:nvSpPr>
        <p:spPr>
          <a:xfrm>
            <a:off x="457199" y="4723018"/>
            <a:ext cx="8790039" cy="523220"/>
          </a:xfrm>
          <a:prstGeom prst="rect">
            <a:avLst/>
          </a:prstGeom>
          <a:noFill/>
        </p:spPr>
        <p:txBody>
          <a:bodyPr wrap="square" rtlCol="0">
            <a:spAutoFit/>
          </a:bodyPr>
          <a:lstStyle/>
          <a:p>
            <a:r>
              <a:rPr lang="en-US" sz="2800" dirty="0">
                <a:solidFill>
                  <a:srgbClr val="000000"/>
                </a:solidFill>
                <a:latin typeface="Century Gothic"/>
              </a:rPr>
              <a:t>Start at −50 and subtract −10 each time.</a:t>
            </a:r>
          </a:p>
        </p:txBody>
      </p:sp>
      <p:cxnSp>
        <p:nvCxnSpPr>
          <p:cNvPr id="14" name="Straight Connector 13">
            <a:extLst>
              <a:ext uri="{FF2B5EF4-FFF2-40B4-BE49-F238E27FC236}">
                <a16:creationId xmlns:a16="http://schemas.microsoft.com/office/drawing/2014/main" id="{383E62FF-CD73-06EC-6993-EB1B72B8ED7A}"/>
              </a:ext>
            </a:extLst>
          </p:cNvPr>
          <p:cNvCxnSpPr/>
          <p:nvPr/>
        </p:nvCxnSpPr>
        <p:spPr>
          <a:xfrm>
            <a:off x="0" y="4658402"/>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824E1C-5143-6070-4E72-1897F7E4A2A0}"/>
              </a:ext>
            </a:extLst>
          </p:cNvPr>
          <p:cNvCxnSpPr/>
          <p:nvPr/>
        </p:nvCxnSpPr>
        <p:spPr>
          <a:xfrm>
            <a:off x="13970" y="5619135"/>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96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81E7905-F0B2-3033-5833-C28F1A71B941}"/>
              </a:ext>
            </a:extLst>
          </p:cNvPr>
          <p:cNvSpPr txBox="1"/>
          <p:nvPr/>
        </p:nvSpPr>
        <p:spPr>
          <a:xfrm>
            <a:off x="457200" y="6921500"/>
            <a:ext cx="5654040" cy="338554"/>
          </a:xfrm>
          <a:prstGeom prst="rect">
            <a:avLst/>
          </a:prstGeom>
          <a:noFill/>
        </p:spPr>
        <p:txBody>
          <a:bodyPr vert="horz" rtlCol="0">
            <a:spAutoFit/>
          </a:bodyPr>
          <a:lstStyle/>
          <a:p>
            <a:r>
              <a:rPr lang="en-US" sz="1600">
                <a:solidFill>
                  <a:srgbClr val="666666"/>
                </a:solidFill>
                <a:latin typeface="Century Gothic"/>
              </a:rPr>
              <a:t>4. Describing a number pattern with a rule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1E29AD01-39B9-AEC0-507B-3B62485B3F8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D-8 for details.</a:t>
            </a:r>
          </a:p>
        </p:txBody>
      </p:sp>
      <p:sp>
        <p:nvSpPr>
          <p:cNvPr id="4" name="TextBox 3">
            <a:extLst>
              <a:ext uri="{FF2B5EF4-FFF2-40B4-BE49-F238E27FC236}">
                <a16:creationId xmlns:a16="http://schemas.microsoft.com/office/drawing/2014/main" id="{E006B055-3EA9-6417-E2BE-B15F855DA57F}"/>
              </a:ext>
            </a:extLst>
          </p:cNvPr>
          <p:cNvSpPr txBox="1"/>
          <p:nvPr/>
        </p:nvSpPr>
        <p:spPr>
          <a:xfrm>
            <a:off x="482600" y="368300"/>
            <a:ext cx="9273540" cy="58847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State the starting number and gap for the sequence. Write a rule for the linear sequence.</a:t>
            </a:r>
          </a:p>
          <a:p>
            <a:pPr>
              <a:lnSpc>
                <a:spcPct val="114000"/>
              </a:lnSpc>
              <a:spcAft>
                <a:spcPts val="1200"/>
              </a:spcAft>
            </a:pPr>
            <a:r>
              <a:rPr lang="pt-BR" sz="2800" dirty="0">
                <a:solidFill>
                  <a:srgbClr val="000000"/>
                </a:solidFill>
                <a:latin typeface="Century Gothic"/>
              </a:rPr>
              <a:t>a) 150, 171, 192, 113</a:t>
            </a:r>
          </a:p>
          <a:p>
            <a:pPr>
              <a:lnSpc>
                <a:spcPct val="114000"/>
              </a:lnSpc>
              <a:spcAft>
                <a:spcPts val="1200"/>
              </a:spcAft>
            </a:pPr>
            <a:r>
              <a:rPr lang="pl-PL" sz="2800" dirty="0">
                <a:solidFill>
                  <a:srgbClr val="000000"/>
                </a:solidFill>
                <a:latin typeface="Century Gothic"/>
              </a:rPr>
              <a:t>b) 299, 309, 319, 329</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3. Write the starting number and the gap for the sequence. Write the rule for the linear sequence in two ways, using addition and subtraction.</a:t>
            </a:r>
          </a:p>
          <a:p>
            <a:pPr>
              <a:lnSpc>
                <a:spcPct val="114000"/>
              </a:lnSpc>
              <a:spcAft>
                <a:spcPts val="1200"/>
              </a:spcAft>
            </a:pPr>
            <a:r>
              <a:rPr lang="pt-BR" sz="2800" dirty="0">
                <a:solidFill>
                  <a:srgbClr val="000000"/>
                </a:solidFill>
                <a:latin typeface="Century Gothic"/>
              </a:rPr>
              <a:t>a) 55, 50, 45, 40, 35</a:t>
            </a:r>
          </a:p>
          <a:p>
            <a:pPr>
              <a:lnSpc>
                <a:spcPct val="114000"/>
              </a:lnSpc>
              <a:spcAft>
                <a:spcPts val="1200"/>
              </a:spcAft>
            </a:pPr>
            <a:r>
              <a:rPr lang="pl-PL" sz="2800" dirty="0">
                <a:solidFill>
                  <a:srgbClr val="000000"/>
                </a:solidFill>
                <a:latin typeface="Century Gothic"/>
              </a:rPr>
              <a:t>b) 405, 386, 367, 348</a:t>
            </a:r>
            <a:endParaRPr lang="en-CA" sz="2800" dirty="0">
              <a:solidFill>
                <a:srgbClr val="000000"/>
              </a:solidFill>
              <a:latin typeface="Century Gothic"/>
            </a:endParaRPr>
          </a:p>
        </p:txBody>
      </p:sp>
    </p:spTree>
    <p:extLst>
      <p:ext uri="{BB962C8B-B14F-4D97-AF65-F5344CB8AC3E}">
        <p14:creationId xmlns:p14="http://schemas.microsoft.com/office/powerpoint/2010/main" val="2636407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1A8653-B887-4623-63A4-9AB600A4BD23}"/>
              </a:ext>
            </a:extLst>
          </p:cNvPr>
          <p:cNvSpPr txBox="1"/>
          <p:nvPr/>
        </p:nvSpPr>
        <p:spPr>
          <a:xfrm>
            <a:off x="457200" y="6921500"/>
            <a:ext cx="5654040" cy="338554"/>
          </a:xfrm>
          <a:prstGeom prst="rect">
            <a:avLst/>
          </a:prstGeom>
          <a:noFill/>
        </p:spPr>
        <p:txBody>
          <a:bodyPr vert="horz" rtlCol="0">
            <a:spAutoFit/>
          </a:bodyPr>
          <a:lstStyle/>
          <a:p>
            <a:r>
              <a:rPr lang="en-US" sz="1600">
                <a:solidFill>
                  <a:srgbClr val="666666"/>
                </a:solidFill>
                <a:latin typeface="Century Gothic"/>
              </a:rPr>
              <a:t>4. Describing a number pattern with a rule</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2C2FFBA-06FD-3236-77CC-7F852B41B4B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D-8 for details.</a:t>
            </a:r>
          </a:p>
        </p:txBody>
      </p:sp>
      <p:sp>
        <p:nvSpPr>
          <p:cNvPr id="4" name="TextBox 3">
            <a:extLst>
              <a:ext uri="{FF2B5EF4-FFF2-40B4-BE49-F238E27FC236}">
                <a16:creationId xmlns:a16="http://schemas.microsoft.com/office/drawing/2014/main" id="{1B4A7451-B086-28DD-D417-7FA9E0E75F98}"/>
              </a:ext>
            </a:extLst>
          </p:cNvPr>
          <p:cNvSpPr txBox="1"/>
          <p:nvPr/>
        </p:nvSpPr>
        <p:spPr>
          <a:xfrm>
            <a:off x="482600" y="235568"/>
            <a:ext cx="9273540" cy="1524585"/>
          </a:xfrm>
          <a:prstGeom prst="rect">
            <a:avLst/>
          </a:prstGeom>
          <a:noFill/>
        </p:spPr>
        <p:txBody>
          <a:bodyPr vert="horz" rtlCol="0">
            <a:spAutoFit/>
          </a:bodyPr>
          <a:lstStyle/>
          <a:p>
            <a:pPr>
              <a:lnSpc>
                <a:spcPct val="114000"/>
              </a:lnSpc>
              <a:spcAft>
                <a:spcPts val="1200"/>
              </a:spcAft>
            </a:pPr>
            <a:r>
              <a:rPr lang="en-CA" sz="2800" dirty="0">
                <a:solidFill>
                  <a:srgbClr val="FF0000"/>
                </a:solidFill>
                <a:latin typeface="Century Gothic"/>
              </a:rPr>
              <a:t>Bonus:</a:t>
            </a:r>
            <a:r>
              <a:rPr lang="en-US" sz="2800" dirty="0">
                <a:solidFill>
                  <a:srgbClr val="000000"/>
                </a:solidFill>
                <a:latin typeface="Century Gothic"/>
              </a:rPr>
              <a:t> Write the first 5 terms of two different sequences that have first term 30 and second </a:t>
            </a:r>
            <a:br>
              <a:rPr lang="en-US" sz="2800" dirty="0">
                <a:solidFill>
                  <a:srgbClr val="000000"/>
                </a:solidFill>
                <a:latin typeface="Century Gothic"/>
              </a:rPr>
            </a:br>
            <a:r>
              <a:rPr lang="en-US" sz="2800" dirty="0">
                <a:solidFill>
                  <a:srgbClr val="000000"/>
                </a:solidFill>
                <a:latin typeface="Century Gothic"/>
              </a:rPr>
              <a:t>​term 60. Write a pattern rule for each.</a:t>
            </a:r>
            <a:endParaRPr lang="en-CA" sz="2800" dirty="0">
              <a:solidFill>
                <a:srgbClr val="000000"/>
              </a:solidFill>
              <a:latin typeface="Century Gothic"/>
            </a:endParaRPr>
          </a:p>
        </p:txBody>
      </p:sp>
      <p:sp>
        <p:nvSpPr>
          <p:cNvPr id="11" name="TextBox 10">
            <a:extLst>
              <a:ext uri="{FF2B5EF4-FFF2-40B4-BE49-F238E27FC236}">
                <a16:creationId xmlns:a16="http://schemas.microsoft.com/office/drawing/2014/main" id="{85B0783B-EFF1-0867-B8C1-C07EF0F839A2}"/>
              </a:ext>
            </a:extLst>
          </p:cNvPr>
          <p:cNvSpPr txBox="1"/>
          <p:nvPr/>
        </p:nvSpPr>
        <p:spPr>
          <a:xfrm>
            <a:off x="406400" y="1788902"/>
            <a:ext cx="9180052" cy="526919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2. a) 150; +21; Start at 150 and add 21 each time; b) 299; +10; Start at 299 and add 10 each time.</a:t>
            </a:r>
          </a:p>
          <a:p>
            <a:pPr>
              <a:lnSpc>
                <a:spcPct val="114000"/>
              </a:lnSpc>
              <a:spcAft>
                <a:spcPts val="1200"/>
              </a:spcAft>
            </a:pPr>
            <a:r>
              <a:rPr lang="en-US" sz="2800" dirty="0">
                <a:solidFill>
                  <a:srgbClr val="000000"/>
                </a:solidFill>
                <a:latin typeface="Century Gothic"/>
              </a:rPr>
              <a:t>3. a) 55; −5; Start at 55 and add −5 each time; Start at 55 and subtract 5 each time; b) 405; −19; Start at 405 and add −19 each time; Start at 405 and subtract 19 each time</a:t>
            </a:r>
          </a:p>
          <a:p>
            <a:pPr>
              <a:lnSpc>
                <a:spcPct val="114000"/>
              </a:lnSpc>
              <a:spcAft>
                <a:spcPts val="1200"/>
              </a:spcAft>
            </a:pPr>
            <a:r>
              <a:rPr lang="en-US" sz="2800" dirty="0">
                <a:solidFill>
                  <a:srgbClr val="000000"/>
                </a:solidFill>
                <a:latin typeface="Century Gothic"/>
              </a:rPr>
              <a:t>Bonus sample answer: 30, 60, 90, 120, 150 rule: start at 30 and add 30 each time; 30, 60, 120, 240, 480 rule: start at 30 and multiply by 2 each time.</a:t>
            </a:r>
            <a:endParaRPr lang="en-CA" sz="2800" dirty="0">
              <a:solidFill>
                <a:srgbClr val="000000"/>
              </a:solidFill>
              <a:latin typeface="Century Gothic"/>
            </a:endParaRPr>
          </a:p>
        </p:txBody>
      </p:sp>
      <p:cxnSp>
        <p:nvCxnSpPr>
          <p:cNvPr id="13" name="Straight Connector 12">
            <a:extLst>
              <a:ext uri="{FF2B5EF4-FFF2-40B4-BE49-F238E27FC236}">
                <a16:creationId xmlns:a16="http://schemas.microsoft.com/office/drawing/2014/main" id="{3603CF53-0EA6-E600-C494-2E974932C61B}"/>
              </a:ext>
            </a:extLst>
          </p:cNvPr>
          <p:cNvCxnSpPr/>
          <p:nvPr/>
        </p:nvCxnSpPr>
        <p:spPr>
          <a:xfrm>
            <a:off x="0" y="235568"/>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6484273-9F26-73DB-C7BC-F5678C27013E}"/>
              </a:ext>
            </a:extLst>
          </p:cNvPr>
          <p:cNvCxnSpPr/>
          <p:nvPr/>
        </p:nvCxnSpPr>
        <p:spPr>
          <a:xfrm>
            <a:off x="0" y="179341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4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EF826A-3AE1-92EC-CE21-FFF897C7963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924B88EF-F891-E0E7-2293-F74358B2B90B}"/>
              </a:ext>
            </a:extLst>
          </p:cNvPr>
          <p:cNvSpPr txBox="1"/>
          <p:nvPr/>
        </p:nvSpPr>
        <p:spPr>
          <a:xfrm>
            <a:off x="444500" y="4318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25BC13FA-0415-903F-74E6-7EFD6669EF6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sp>
        <p:nvSpPr>
          <p:cNvPr id="5" name="TextBox 4">
            <a:extLst>
              <a:ext uri="{FF2B5EF4-FFF2-40B4-BE49-F238E27FC236}">
                <a16:creationId xmlns:a16="http://schemas.microsoft.com/office/drawing/2014/main" id="{5C50F956-F20D-0961-6A8C-E6CBE18E0D9D}"/>
              </a:ext>
            </a:extLst>
          </p:cNvPr>
          <p:cNvSpPr txBox="1"/>
          <p:nvPr/>
        </p:nvSpPr>
        <p:spPr>
          <a:xfrm>
            <a:off x="444500" y="1193800"/>
            <a:ext cx="9298940" cy="2167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a) The following sequence is made by alternating two rules: adding 3 and multiplying by 2. Extend the sequence to find the 9</a:t>
            </a:r>
            <a:r>
              <a:rPr lang="en-US" sz="2800" baseline="30000" dirty="0">
                <a:solidFill>
                  <a:srgbClr val="000000"/>
                </a:solidFill>
                <a:latin typeface="Century Gothic"/>
              </a:rPr>
              <a:t>th</a:t>
            </a:r>
            <a:r>
              <a:rPr lang="en-US" sz="2800" dirty="0">
                <a:solidFill>
                  <a:srgbClr val="000000"/>
                </a:solidFill>
                <a:latin typeface="Century Gothic"/>
              </a:rPr>
              <a:t> term.</a:t>
            </a:r>
          </a:p>
          <a:p>
            <a:pPr>
              <a:lnSpc>
                <a:spcPct val="114000"/>
              </a:lnSpc>
              <a:spcAft>
                <a:spcPts val="1200"/>
              </a:spcAft>
            </a:pPr>
            <a:r>
              <a:rPr lang="en-US" sz="2800" dirty="0">
                <a:solidFill>
                  <a:srgbClr val="000000"/>
                </a:solidFill>
                <a:latin typeface="Century Gothic"/>
              </a:rPr>
              <a:t>4,   7,   14,   17,   34</a:t>
            </a:r>
          </a:p>
        </p:txBody>
      </p:sp>
      <p:sp>
        <p:nvSpPr>
          <p:cNvPr id="9" name="TextBox 8">
            <a:extLst>
              <a:ext uri="{FF2B5EF4-FFF2-40B4-BE49-F238E27FC236}">
                <a16:creationId xmlns:a16="http://schemas.microsoft.com/office/drawing/2014/main" id="{AD6CDC3D-DBED-2C38-32E5-6F85395A2496}"/>
              </a:ext>
            </a:extLst>
          </p:cNvPr>
          <p:cNvSpPr txBox="1"/>
          <p:nvPr/>
        </p:nvSpPr>
        <p:spPr>
          <a:xfrm>
            <a:off x="435802" y="5891637"/>
            <a:ext cx="4911213" cy="523220"/>
          </a:xfrm>
          <a:prstGeom prst="rect">
            <a:avLst/>
          </a:prstGeom>
          <a:noFill/>
        </p:spPr>
        <p:txBody>
          <a:bodyPr wrap="square" rtlCol="0">
            <a:spAutoFit/>
          </a:bodyPr>
          <a:lstStyle/>
          <a:p>
            <a:r>
              <a:rPr lang="en-US" sz="2800" dirty="0">
                <a:solidFill>
                  <a:srgbClr val="000000"/>
                </a:solidFill>
                <a:latin typeface="Century Gothic"/>
              </a:rPr>
              <a:t>Answer: a) 154</a:t>
            </a:r>
            <a:endParaRPr lang="en-CA" sz="2800" baseline="700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13703A7C-8408-8CFD-4502-094CF4C9FA40}"/>
              </a:ext>
            </a:extLst>
          </p:cNvPr>
          <p:cNvCxnSpPr/>
          <p:nvPr/>
        </p:nvCxnSpPr>
        <p:spPr>
          <a:xfrm>
            <a:off x="0" y="572237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543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BFCA3C-908C-61E2-C030-6393B9EB7C6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CD796ADC-59F4-E296-3F3E-23899ADF7C1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sp>
        <p:nvSpPr>
          <p:cNvPr id="4" name="TextBox 3">
            <a:extLst>
              <a:ext uri="{FF2B5EF4-FFF2-40B4-BE49-F238E27FC236}">
                <a16:creationId xmlns:a16="http://schemas.microsoft.com/office/drawing/2014/main" id="{AD14F560-3A48-92B4-847C-BD8E2F90ED3C}"/>
              </a:ext>
            </a:extLst>
          </p:cNvPr>
          <p:cNvSpPr txBox="1"/>
          <p:nvPr/>
        </p:nvSpPr>
        <p:spPr>
          <a:xfrm>
            <a:off x="457200" y="368300"/>
            <a:ext cx="9298940" cy="410330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The sequence was made by alternating two actions. Identify the actions and extend the sequence to find the 9</a:t>
            </a:r>
            <a:r>
              <a:rPr lang="en-US" sz="2800" baseline="30000" dirty="0">
                <a:solidFill>
                  <a:srgbClr val="000000"/>
                </a:solidFill>
                <a:latin typeface="Century Gothic"/>
              </a:rPr>
              <a:t>th</a:t>
            </a:r>
            <a:r>
              <a:rPr lang="en-US" sz="2800" dirty="0">
                <a:solidFill>
                  <a:srgbClr val="000000"/>
                </a:solidFill>
                <a:latin typeface="Century Gothic"/>
              </a:rPr>
              <a:t> term.</a:t>
            </a:r>
          </a:p>
          <a:p>
            <a:pPr>
              <a:lnSpc>
                <a:spcPct val="114000"/>
              </a:lnSpc>
              <a:spcAft>
                <a:spcPts val="1200"/>
              </a:spcAft>
            </a:pPr>
            <a:r>
              <a:rPr lang="en-US" sz="2800" dirty="0" err="1">
                <a:solidFill>
                  <a:srgbClr val="000000"/>
                </a:solidFill>
                <a:latin typeface="Century Gothic"/>
              </a:rPr>
              <a:t>i</a:t>
            </a:r>
            <a:r>
              <a:rPr lang="en-US" sz="2800" dirty="0">
                <a:solidFill>
                  <a:srgbClr val="000000"/>
                </a:solidFill>
                <a:latin typeface="Century Gothic"/>
              </a:rPr>
              <a:t>) 5, 15, 11, 21, 17, 27, 23		</a:t>
            </a:r>
          </a:p>
          <a:p>
            <a:pPr>
              <a:lnSpc>
                <a:spcPct val="114000"/>
              </a:lnSpc>
              <a:spcAft>
                <a:spcPts val="1200"/>
              </a:spcAft>
            </a:pPr>
            <a:r>
              <a:rPr lang="en-US" sz="2800" dirty="0">
                <a:solidFill>
                  <a:srgbClr val="000000"/>
                </a:solidFill>
                <a:latin typeface="Century Gothic"/>
              </a:rPr>
              <a:t>ii)  1600, 800, 1200, 600, 1000, 500 </a:t>
            </a:r>
          </a:p>
          <a:p>
            <a:pPr>
              <a:lnSpc>
                <a:spcPct val="114000"/>
              </a:lnSpc>
              <a:spcAft>
                <a:spcPts val="1200"/>
              </a:spcAft>
            </a:pPr>
            <a:r>
              <a:rPr lang="en-US" sz="2800" dirty="0">
                <a:solidFill>
                  <a:srgbClr val="000000"/>
                </a:solidFill>
                <a:latin typeface="Century Gothic"/>
              </a:rPr>
              <a:t>iii) 2, 10, 30, 38, 114, 122</a:t>
            </a:r>
          </a:p>
          <a:p>
            <a:pPr>
              <a:lnSpc>
                <a:spcPct val="114000"/>
              </a:lnSpc>
              <a:spcAft>
                <a:spcPts val="1200"/>
              </a:spcAft>
            </a:pPr>
            <a:r>
              <a:rPr lang="en-US" sz="2800" dirty="0">
                <a:solidFill>
                  <a:srgbClr val="000000"/>
                </a:solidFill>
                <a:latin typeface="Century Gothic"/>
              </a:rPr>
              <a:t>iv) −125, −175, −170, −220, −215, −265</a:t>
            </a:r>
          </a:p>
        </p:txBody>
      </p:sp>
      <p:sp>
        <p:nvSpPr>
          <p:cNvPr id="8" name="TextBox 7">
            <a:extLst>
              <a:ext uri="{FF2B5EF4-FFF2-40B4-BE49-F238E27FC236}">
                <a16:creationId xmlns:a16="http://schemas.microsoft.com/office/drawing/2014/main" id="{211F241C-1FF8-C797-B4E0-04C568059802}"/>
              </a:ext>
            </a:extLst>
          </p:cNvPr>
          <p:cNvSpPr txBox="1"/>
          <p:nvPr/>
        </p:nvSpPr>
        <p:spPr>
          <a:xfrm>
            <a:off x="457200" y="5132443"/>
            <a:ext cx="9144000" cy="1524585"/>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b) </a:t>
            </a:r>
            <a:r>
              <a:rPr lang="en-US" sz="2800" dirty="0" err="1">
                <a:solidFill>
                  <a:srgbClr val="000000"/>
                </a:solidFill>
                <a:latin typeface="Century Gothic"/>
              </a:rPr>
              <a:t>i</a:t>
            </a:r>
            <a:r>
              <a:rPr lang="en-US" sz="2800" dirty="0">
                <a:solidFill>
                  <a:srgbClr val="000000"/>
                </a:solidFill>
                <a:latin typeface="Century Gothic"/>
              </a:rPr>
              <a:t>) add 10, subtract 4; 29; ii) divide by 2, add 400; 850; iii) add 8, multiply by 3; 1122; </a:t>
            </a:r>
            <a:br>
              <a:rPr lang="en-US" sz="2800" dirty="0">
                <a:solidFill>
                  <a:srgbClr val="000000"/>
                </a:solidFill>
                <a:latin typeface="Century Gothic"/>
              </a:rPr>
            </a:br>
            <a:r>
              <a:rPr lang="en-US" sz="2800" dirty="0">
                <a:solidFill>
                  <a:srgbClr val="000000"/>
                </a:solidFill>
                <a:latin typeface="Century Gothic"/>
              </a:rPr>
              <a:t>​iv) subtract 50, add 5; −305   </a:t>
            </a:r>
            <a:endParaRPr lang="en-CA" sz="2800" baseline="700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73E91922-ECCC-30A9-335F-8FB8580838F6}"/>
              </a:ext>
            </a:extLst>
          </p:cNvPr>
          <p:cNvCxnSpPr/>
          <p:nvPr/>
        </p:nvCxnSpPr>
        <p:spPr>
          <a:xfrm>
            <a:off x="0" y="4999703"/>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983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3EA5F7-10A6-DE6A-BA5B-33C926685817}"/>
              </a:ext>
            </a:extLst>
          </p:cNvPr>
          <p:cNvSpPr txBox="1"/>
          <p:nvPr/>
        </p:nvSpPr>
        <p:spPr>
          <a:xfrm>
            <a:off x="6664960" y="6921500"/>
            <a:ext cx="3137535" cy="338554"/>
          </a:xfrm>
          <a:prstGeom prst="rect">
            <a:avLst/>
          </a:prstGeom>
          <a:noFill/>
        </p:spPr>
        <p:txBody>
          <a:bodyPr vert="horz" rtlCol="0">
            <a:spAutoFit/>
          </a:bodyPr>
          <a:lstStyle/>
          <a:p>
            <a:pPr algn="r"/>
            <a:r>
              <a:rPr lang="en-CA" sz="1600">
                <a:solidFill>
                  <a:srgbClr val="666666"/>
                </a:solidFill>
                <a:latin typeface="Century Gothic"/>
              </a:rPr>
              <a:t>See p. D-4 for details.</a:t>
            </a:r>
          </a:p>
        </p:txBody>
      </p:sp>
      <p:sp>
        <p:nvSpPr>
          <p:cNvPr id="3" name="TextBox 2">
            <a:extLst>
              <a:ext uri="{FF2B5EF4-FFF2-40B4-BE49-F238E27FC236}">
                <a16:creationId xmlns:a16="http://schemas.microsoft.com/office/drawing/2014/main" id="{67FA5ACD-70A6-91FF-C538-C88D1BFAAA3F}"/>
              </a:ext>
            </a:extLst>
          </p:cNvPr>
          <p:cNvSpPr txBox="1"/>
          <p:nvPr/>
        </p:nvSpPr>
        <p:spPr>
          <a:xfrm>
            <a:off x="457200" y="2146300"/>
            <a:ext cx="9654540" cy="2475742"/>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Exercises:</a:t>
            </a:r>
            <a:r>
              <a:rPr lang="en-CA" sz="2800" b="1" dirty="0">
                <a:solidFill>
                  <a:srgbClr val="000000"/>
                </a:solidFill>
                <a:latin typeface="Century Gothic"/>
              </a:rPr>
              <a:t> </a:t>
            </a:r>
            <a:r>
              <a:rPr lang="en-US" sz="2800" dirty="0">
                <a:solidFill>
                  <a:srgbClr val="000000"/>
                </a:solidFill>
                <a:latin typeface="Century Gothic"/>
              </a:rPr>
              <a:t>Do you need to regroup</a:t>
            </a:r>
            <a:r>
              <a:rPr lang="en-US" sz="2800" dirty="0">
                <a:solidFill>
                  <a:srgbClr val="000000"/>
                </a:solidFill>
                <a:latin typeface="Arial"/>
              </a:rPr>
              <a:t>?</a:t>
            </a:r>
            <a:r>
              <a:rPr lang="en-US" sz="2800" dirty="0">
                <a:solidFill>
                  <a:srgbClr val="000000"/>
                </a:solidFill>
                <a:latin typeface="Century Gothic"/>
              </a:rPr>
              <a:t> Add.</a:t>
            </a:r>
          </a:p>
          <a:p>
            <a:pPr>
              <a:lnSpc>
                <a:spcPct val="114000"/>
              </a:lnSpc>
              <a:spcAft>
                <a:spcPts val="1200"/>
              </a:spcAft>
            </a:pPr>
            <a:r>
              <a:rPr lang="en-CA" sz="2800" dirty="0">
                <a:solidFill>
                  <a:srgbClr val="000000"/>
                </a:solidFill>
                <a:latin typeface="Century Gothic"/>
              </a:rPr>
              <a:t>a) 53 + 3	   b) 52 + 8	     c) 14 + 9      d) 68 + 7</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CA" sz="2800" dirty="0">
                <a:solidFill>
                  <a:srgbClr val="000000"/>
                </a:solidFill>
                <a:latin typeface="Century Gothic"/>
              </a:rPr>
              <a:t>e) 34 + 2	    f) 89 + 2	     g) 25 + 3      h) 75 + 8</a:t>
            </a:r>
          </a:p>
        </p:txBody>
      </p:sp>
      <p:grpSp>
        <p:nvGrpSpPr>
          <p:cNvPr id="8" name="Group 7">
            <a:extLst>
              <a:ext uri="{FF2B5EF4-FFF2-40B4-BE49-F238E27FC236}">
                <a16:creationId xmlns:a16="http://schemas.microsoft.com/office/drawing/2014/main" id="{28005816-D560-2255-B79A-EDF8E84271D6}"/>
              </a:ext>
            </a:extLst>
          </p:cNvPr>
          <p:cNvGrpSpPr/>
          <p:nvPr/>
        </p:nvGrpSpPr>
        <p:grpSpPr>
          <a:xfrm>
            <a:off x="3201057" y="330200"/>
            <a:ext cx="3757908" cy="1597086"/>
            <a:chOff x="3201057" y="330200"/>
            <a:chExt cx="3757908" cy="1597086"/>
          </a:xfrm>
        </p:grpSpPr>
        <p:sp>
          <p:nvSpPr>
            <p:cNvPr id="4" name="Freeform: Shape 3">
              <a:extLst>
                <a:ext uri="{FF2B5EF4-FFF2-40B4-BE49-F238E27FC236}">
                  <a16:creationId xmlns:a16="http://schemas.microsoft.com/office/drawing/2014/main" id="{A2E92088-1645-5A28-E38E-53DE9F2D0FD7}"/>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DBA298B1-5010-5DB2-8BF7-FB0D1D25F17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grpSp>
      <p:sp>
        <p:nvSpPr>
          <p:cNvPr id="9" name="TextBox 8">
            <a:extLst>
              <a:ext uri="{FF2B5EF4-FFF2-40B4-BE49-F238E27FC236}">
                <a16:creationId xmlns:a16="http://schemas.microsoft.com/office/drawing/2014/main" id="{F6774D50-DD66-C8BB-61F6-9082F04599D5}"/>
              </a:ext>
            </a:extLst>
          </p:cNvPr>
          <p:cNvSpPr txBox="1"/>
          <p:nvPr/>
        </p:nvSpPr>
        <p:spPr>
          <a:xfrm>
            <a:off x="482600" y="5788356"/>
            <a:ext cx="90957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Answers: a) no, 56, b) yes, 60, c) yes, 23, d) yes, 75, </a:t>
            </a:r>
            <a:r>
              <a:rPr lang="pt-BR" sz="2800" dirty="0">
                <a:solidFill>
                  <a:srgbClr val="000000"/>
                </a:solidFill>
                <a:latin typeface="Century Gothic"/>
              </a:rPr>
              <a:t>e) no, 36, f) yes, 91, g) no, 28, h) yes, 83</a:t>
            </a:r>
            <a:endParaRPr lang="en-CA" sz="2800" dirty="0">
              <a:solidFill>
                <a:srgbClr val="000000"/>
              </a:solidFill>
              <a:latin typeface="Century Gothic"/>
            </a:endParaRPr>
          </a:p>
        </p:txBody>
      </p:sp>
      <p:cxnSp>
        <p:nvCxnSpPr>
          <p:cNvPr id="15" name="Straight Connector 14">
            <a:extLst>
              <a:ext uri="{FF2B5EF4-FFF2-40B4-BE49-F238E27FC236}">
                <a16:creationId xmlns:a16="http://schemas.microsoft.com/office/drawing/2014/main" id="{99758B00-5853-F2FF-9875-18AD09120828}"/>
              </a:ext>
            </a:extLst>
          </p:cNvPr>
          <p:cNvCxnSpPr/>
          <p:nvPr/>
        </p:nvCxnSpPr>
        <p:spPr>
          <a:xfrm>
            <a:off x="0" y="559558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27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91A8EC-C5B6-7F27-1AFC-A6FF15F24F1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0C4FA152-1543-751D-608B-5D928BDE9B6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sp>
        <p:nvSpPr>
          <p:cNvPr id="4" name="TextBox 3">
            <a:extLst>
              <a:ext uri="{FF2B5EF4-FFF2-40B4-BE49-F238E27FC236}">
                <a16:creationId xmlns:a16="http://schemas.microsoft.com/office/drawing/2014/main" id="{242A2F00-03AC-C979-EB5E-D79BAFC42B04}"/>
              </a:ext>
            </a:extLst>
          </p:cNvPr>
          <p:cNvSpPr txBox="1"/>
          <p:nvPr/>
        </p:nvSpPr>
        <p:spPr>
          <a:xfrm>
            <a:off x="469900" y="800100"/>
            <a:ext cx="9298940" cy="364163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When the gaps between terms of a sequence keep changing, the gaps form their own number pattern. You can look at the gaps between the gaps to predict the next terms of the original sequence, if the sequence follows a pattern.</a:t>
            </a:r>
          </a:p>
          <a:p>
            <a:pPr>
              <a:lnSpc>
                <a:spcPct val="114000"/>
              </a:lnSpc>
              <a:spcAft>
                <a:spcPts val="1200"/>
              </a:spcAft>
            </a:pPr>
            <a:r>
              <a:rPr lang="en-US" sz="2800" dirty="0">
                <a:solidFill>
                  <a:srgbClr val="000000"/>
                </a:solidFill>
                <a:latin typeface="Century Gothic"/>
              </a:rPr>
              <a:t>a) Complete the gap circles to find the 6th term of the number pattern. Complete the table.  </a:t>
            </a:r>
            <a:endParaRPr lang="en-CA" sz="2800" baseline="70000" dirty="0">
              <a:solidFill>
                <a:srgbClr val="000000"/>
              </a:solidFill>
              <a:latin typeface="Century Gothic"/>
            </a:endParaRPr>
          </a:p>
        </p:txBody>
      </p:sp>
      <p:pic>
        <p:nvPicPr>
          <p:cNvPr id="7" name="Picture 6">
            <a:extLst>
              <a:ext uri="{FF2B5EF4-FFF2-40B4-BE49-F238E27FC236}">
                <a16:creationId xmlns:a16="http://schemas.microsoft.com/office/drawing/2014/main" id="{4D7B52EF-20F7-192A-07BC-8B7BCF12C927}"/>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1562100" y="4368800"/>
            <a:ext cx="6680200" cy="2374900"/>
          </a:xfrm>
          <a:prstGeom prst="rect">
            <a:avLst/>
          </a:prstGeom>
          <a:solidFill>
            <a:schemeClr val="accent1">
              <a:alpha val="0"/>
            </a:schemeClr>
          </a:solidFill>
        </p:spPr>
      </p:pic>
    </p:spTree>
    <p:extLst>
      <p:ext uri="{BB962C8B-B14F-4D97-AF65-F5344CB8AC3E}">
        <p14:creationId xmlns:p14="http://schemas.microsoft.com/office/powerpoint/2010/main" val="3098522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688E43-0749-9499-E551-675A7DFC2903}"/>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7D400FA4-2679-9F1D-47B3-48474AD43BD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pic>
        <p:nvPicPr>
          <p:cNvPr id="5" name="Picture 4">
            <a:extLst>
              <a:ext uri="{FF2B5EF4-FFF2-40B4-BE49-F238E27FC236}">
                <a16:creationId xmlns:a16="http://schemas.microsoft.com/office/drawing/2014/main" id="{19CC07EE-8C37-8CFE-2E54-15F213F0142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31800" y="1047750"/>
            <a:ext cx="6475985" cy="5087493"/>
          </a:xfrm>
          <a:prstGeom prst="rect">
            <a:avLst/>
          </a:prstGeom>
          <a:solidFill>
            <a:schemeClr val="accent1">
              <a:alpha val="0"/>
            </a:schemeClr>
          </a:solidFill>
        </p:spPr>
      </p:pic>
    </p:spTree>
    <p:extLst>
      <p:ext uri="{BB962C8B-B14F-4D97-AF65-F5344CB8AC3E}">
        <p14:creationId xmlns:p14="http://schemas.microsoft.com/office/powerpoint/2010/main" val="41860432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870A16-8BA8-9C45-86C6-2C7E4ABDB525}"/>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36AC3480-A1E9-6AE0-9932-0CC54E8E6E0A}"/>
              </a:ext>
            </a:extLst>
          </p:cNvPr>
          <p:cNvSpPr txBox="1"/>
          <p:nvPr/>
        </p:nvSpPr>
        <p:spPr>
          <a:xfrm>
            <a:off x="457200" y="393700"/>
            <a:ext cx="9667240" cy="152285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The sequences follow a pattern. Look for a pattern in the third column of the table to extend the original sequence. Complete the table.</a:t>
            </a:r>
            <a:endParaRPr lang="en-CA" sz="2800" dirty="0">
              <a:solidFill>
                <a:srgbClr val="000000"/>
              </a:solidFill>
              <a:latin typeface="Century Gothic"/>
            </a:endParaRPr>
          </a:p>
        </p:txBody>
      </p:sp>
      <p:sp>
        <p:nvSpPr>
          <p:cNvPr id="4" name="TextBox 3">
            <a:extLst>
              <a:ext uri="{FF2B5EF4-FFF2-40B4-BE49-F238E27FC236}">
                <a16:creationId xmlns:a16="http://schemas.microsoft.com/office/drawing/2014/main" id="{4C91CC3C-83DD-AFE0-54FA-B95D1479848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pic>
        <p:nvPicPr>
          <p:cNvPr id="6" name="Picture 5">
            <a:extLst>
              <a:ext uri="{FF2B5EF4-FFF2-40B4-BE49-F238E27FC236}">
                <a16:creationId xmlns:a16="http://schemas.microsoft.com/office/drawing/2014/main" id="{39EE2B88-D656-AF6B-1807-9633053E887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84200" y="1981200"/>
            <a:ext cx="9068943" cy="3545586"/>
          </a:xfrm>
          <a:prstGeom prst="rect">
            <a:avLst/>
          </a:prstGeom>
          <a:solidFill>
            <a:schemeClr val="accent1">
              <a:alpha val="0"/>
            </a:schemeClr>
          </a:solidFill>
        </p:spPr>
      </p:pic>
    </p:spTree>
    <p:extLst>
      <p:ext uri="{BB962C8B-B14F-4D97-AF65-F5344CB8AC3E}">
        <p14:creationId xmlns:p14="http://schemas.microsoft.com/office/powerpoint/2010/main" val="4022256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873FC4-D67A-7441-6B8E-25BF19124FD8}"/>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A2647A9-847C-AFC4-2EFB-F58AAC7DADD3}"/>
              </a:ext>
            </a:extLst>
          </p:cNvPr>
          <p:cNvSpPr txBox="1"/>
          <p:nvPr/>
        </p:nvSpPr>
        <p:spPr>
          <a:xfrm>
            <a:off x="457200" y="393700"/>
            <a:ext cx="9667240" cy="523220"/>
          </a:xfrm>
          <a:prstGeom prst="rect">
            <a:avLst/>
          </a:prstGeom>
          <a:noFill/>
        </p:spPr>
        <p:txBody>
          <a:bodyPr vert="horz" rtlCol="0">
            <a:spAutoFit/>
          </a:bodyPr>
          <a:lstStyle/>
          <a:p>
            <a:r>
              <a:rPr lang="en-CA" sz="2800" dirty="0">
                <a:solidFill>
                  <a:srgbClr val="000000"/>
                </a:solidFill>
                <a:latin typeface="Century Gothic"/>
              </a:rPr>
              <a:t>Answers:</a:t>
            </a:r>
          </a:p>
        </p:txBody>
      </p:sp>
      <p:sp>
        <p:nvSpPr>
          <p:cNvPr id="4" name="TextBox 3">
            <a:extLst>
              <a:ext uri="{FF2B5EF4-FFF2-40B4-BE49-F238E27FC236}">
                <a16:creationId xmlns:a16="http://schemas.microsoft.com/office/drawing/2014/main" id="{64E2AA42-D0D7-E908-F8F2-0C9DA86E8FD5}"/>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D-9–10 for details.</a:t>
            </a:r>
          </a:p>
        </p:txBody>
      </p:sp>
      <p:pic>
        <p:nvPicPr>
          <p:cNvPr id="6" name="Picture 5">
            <a:extLst>
              <a:ext uri="{FF2B5EF4-FFF2-40B4-BE49-F238E27FC236}">
                <a16:creationId xmlns:a16="http://schemas.microsoft.com/office/drawing/2014/main" id="{C650849F-24AA-DAB0-2A61-60D9082C779F}"/>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77900" y="1769813"/>
            <a:ext cx="8220456" cy="3212973"/>
          </a:xfrm>
          <a:prstGeom prst="rect">
            <a:avLst/>
          </a:prstGeom>
          <a:solidFill>
            <a:schemeClr val="accent1">
              <a:alpha val="0"/>
            </a:schemeClr>
          </a:solidFill>
        </p:spPr>
      </p:pic>
      <p:sp>
        <p:nvSpPr>
          <p:cNvPr id="5" name="TextBox 4">
            <a:extLst>
              <a:ext uri="{FF2B5EF4-FFF2-40B4-BE49-F238E27FC236}">
                <a16:creationId xmlns:a16="http://schemas.microsoft.com/office/drawing/2014/main" id="{61688E84-CAF9-66C1-84E7-91005FE635D8}"/>
              </a:ext>
            </a:extLst>
          </p:cNvPr>
          <p:cNvSpPr txBox="1"/>
          <p:nvPr/>
        </p:nvSpPr>
        <p:spPr>
          <a:xfrm>
            <a:off x="457200" y="943902"/>
            <a:ext cx="3878826" cy="1185517"/>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a) +1, +9, 40</a:t>
            </a:r>
          </a:p>
          <a:p>
            <a:pPr>
              <a:lnSpc>
                <a:spcPct val="114000"/>
              </a:lnSpc>
              <a:spcAft>
                <a:spcPts val="1200"/>
              </a:spcAft>
            </a:pPr>
            <a:r>
              <a:rPr lang="en-CA" sz="2800" dirty="0">
                <a:solidFill>
                  <a:srgbClr val="000000"/>
                </a:solidFill>
                <a:latin typeface="Century Gothic"/>
              </a:rPr>
              <a:t>b)</a:t>
            </a:r>
          </a:p>
        </p:txBody>
      </p:sp>
      <p:cxnSp>
        <p:nvCxnSpPr>
          <p:cNvPr id="13" name="Straight Connector 12">
            <a:extLst>
              <a:ext uri="{FF2B5EF4-FFF2-40B4-BE49-F238E27FC236}">
                <a16:creationId xmlns:a16="http://schemas.microsoft.com/office/drawing/2014/main" id="{7FE2FEF7-906A-6B13-A1B1-F3EED1C55804}"/>
              </a:ext>
            </a:extLst>
          </p:cNvPr>
          <p:cNvCxnSpPr/>
          <p:nvPr/>
        </p:nvCxnSpPr>
        <p:spPr>
          <a:xfrm>
            <a:off x="0" y="94390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98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E794CA-B09D-2692-E7F0-15A373140795}"/>
              </a:ext>
            </a:extLst>
          </p:cNvPr>
          <p:cNvSpPr txBox="1"/>
          <p:nvPr/>
        </p:nvSpPr>
        <p:spPr>
          <a:xfrm>
            <a:off x="469900" y="393700"/>
            <a:ext cx="6606540" cy="523220"/>
          </a:xfrm>
          <a:prstGeom prst="rect">
            <a:avLst/>
          </a:prstGeom>
          <a:noFill/>
        </p:spPr>
        <p:txBody>
          <a:bodyPr vert="horz" rtlCol="0">
            <a:spAutoFit/>
          </a:bodyPr>
          <a:lstStyle/>
          <a:p>
            <a:r>
              <a:rPr lang="en-US" sz="2800">
                <a:solidFill>
                  <a:srgbClr val="000000"/>
                </a:solidFill>
                <a:latin typeface="Century Gothic"/>
              </a:rPr>
              <a:t>AP Book 7.1 Pages pp. 39</a:t>
            </a:r>
            <a:r>
              <a:rPr lang="en-US" sz="2800">
                <a:solidFill>
                  <a:srgbClr val="282828"/>
                </a:solidFill>
                <a:latin typeface="Century Gothic"/>
              </a:rPr>
              <a:t>–41</a:t>
            </a:r>
            <a:endParaRPr lang="en-CA" sz="2800">
              <a:solidFill>
                <a:srgbClr val="282828"/>
              </a:solidFill>
              <a:latin typeface="Century Gothic"/>
            </a:endParaRPr>
          </a:p>
        </p:txBody>
      </p:sp>
    </p:spTree>
    <p:extLst>
      <p:ext uri="{BB962C8B-B14F-4D97-AF65-F5344CB8AC3E}">
        <p14:creationId xmlns:p14="http://schemas.microsoft.com/office/powerpoint/2010/main" val="3456309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413DAB-26B6-AD47-8023-D7C79C86FCE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182D91D5-1F0A-E16E-4073-F1932821349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17BC12BE-C9F9-A85B-6626-1ED46CF31B2B}"/>
              </a:ext>
            </a:extLst>
          </p:cNvPr>
          <p:cNvSpPr txBox="1"/>
          <p:nvPr/>
        </p:nvSpPr>
        <p:spPr>
          <a:xfrm>
            <a:off x="457200" y="419100"/>
            <a:ext cx="9654540" cy="2966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 list of numbers is also called a </a:t>
            </a:r>
            <a:r>
              <a:rPr lang="en-US" sz="2800" dirty="0">
                <a:solidFill>
                  <a:srgbClr val="0000FF"/>
                </a:solidFill>
                <a:latin typeface="Century Gothic"/>
              </a:rPr>
              <a:t>sequence</a:t>
            </a:r>
            <a:r>
              <a:rPr lang="en-US" sz="2800" i="1" dirty="0">
                <a:solidFill>
                  <a:srgbClr val="000000"/>
                </a:solidFill>
                <a:latin typeface="Century Gothic"/>
              </a:rPr>
              <a:t>.</a:t>
            </a:r>
          </a:p>
          <a:p>
            <a:pPr>
              <a:lnSpc>
                <a:spcPct val="114000"/>
              </a:lnSpc>
              <a:spcAft>
                <a:spcPts val="1200"/>
              </a:spcAft>
            </a:pPr>
            <a:r>
              <a:rPr lang="en-US" sz="2800" dirty="0">
                <a:solidFill>
                  <a:srgbClr val="000000"/>
                </a:solidFill>
                <a:latin typeface="Century Gothic"/>
              </a:rPr>
              <a:t>The numbers in the sequence are called </a:t>
            </a:r>
            <a:br>
              <a:rPr lang="en-US" sz="2800" dirty="0">
                <a:solidFill>
                  <a:srgbClr val="000000"/>
                </a:solidFill>
                <a:latin typeface="Century Gothic"/>
              </a:rPr>
            </a:br>
            <a:r>
              <a:rPr lang="en-US" sz="2800" dirty="0">
                <a:solidFill>
                  <a:srgbClr val="000000"/>
                </a:solidFill>
                <a:latin typeface="Century Gothic"/>
              </a:rPr>
              <a:t>the </a:t>
            </a:r>
            <a:r>
              <a:rPr lang="en-US" sz="2800" dirty="0">
                <a:solidFill>
                  <a:srgbClr val="0000FF"/>
                </a:solidFill>
                <a:latin typeface="Century Gothic"/>
              </a:rPr>
              <a:t>terms</a:t>
            </a:r>
            <a:r>
              <a:rPr lang="en-US" sz="2800" dirty="0">
                <a:solidFill>
                  <a:srgbClr val="000000"/>
                </a:solidFill>
                <a:latin typeface="Century Gothic"/>
              </a:rPr>
              <a:t> of the sequence. </a:t>
            </a:r>
          </a:p>
          <a:p>
            <a:pPr>
              <a:lnSpc>
                <a:spcPct val="114000"/>
              </a:lnSpc>
              <a:spcAft>
                <a:spcPts val="1200"/>
              </a:spcAft>
            </a:pPr>
            <a:r>
              <a:rPr lang="en-CA" sz="2800" dirty="0">
                <a:solidFill>
                  <a:srgbClr val="000000"/>
                </a:solidFill>
                <a:latin typeface="Century Gothic"/>
              </a:rPr>
              <a:t>		2, 5, 8, 11, 14, …</a:t>
            </a:r>
          </a:p>
          <a:p>
            <a:pPr>
              <a:lnSpc>
                <a:spcPct val="114000"/>
              </a:lnSpc>
              <a:spcAft>
                <a:spcPts val="1200"/>
              </a:spcAft>
            </a:pPr>
            <a:r>
              <a:rPr lang="en-US" sz="2800" dirty="0">
                <a:solidFill>
                  <a:srgbClr val="000000"/>
                </a:solidFill>
                <a:latin typeface="Century Gothic"/>
              </a:rPr>
              <a:t>State the first, fourth, and fifth terms of this sequence.</a:t>
            </a:r>
          </a:p>
        </p:txBody>
      </p:sp>
      <p:sp>
        <p:nvSpPr>
          <p:cNvPr id="14" name="TextBox 13">
            <a:extLst>
              <a:ext uri="{FF2B5EF4-FFF2-40B4-BE49-F238E27FC236}">
                <a16:creationId xmlns:a16="http://schemas.microsoft.com/office/drawing/2014/main" id="{8B9164A5-85A1-20A4-A519-BE2148951518}"/>
              </a:ext>
            </a:extLst>
          </p:cNvPr>
          <p:cNvSpPr txBox="1"/>
          <p:nvPr/>
        </p:nvSpPr>
        <p:spPr>
          <a:xfrm>
            <a:off x="723331" y="5923128"/>
            <a:ext cx="3234520" cy="523220"/>
          </a:xfrm>
          <a:prstGeom prst="rect">
            <a:avLst/>
          </a:prstGeom>
          <a:noFill/>
        </p:spPr>
        <p:txBody>
          <a:bodyPr wrap="square" rtlCol="0">
            <a:spAutoFit/>
          </a:bodyPr>
          <a:lstStyle/>
          <a:p>
            <a:r>
              <a:rPr lang="en-CA" sz="2800" dirty="0">
                <a:solidFill>
                  <a:srgbClr val="000000"/>
                </a:solidFill>
                <a:latin typeface="Century Gothic"/>
              </a:rPr>
              <a:t>5th term: 14 </a:t>
            </a:r>
          </a:p>
        </p:txBody>
      </p:sp>
      <p:sp>
        <p:nvSpPr>
          <p:cNvPr id="15" name="TextBox 14">
            <a:extLst>
              <a:ext uri="{FF2B5EF4-FFF2-40B4-BE49-F238E27FC236}">
                <a16:creationId xmlns:a16="http://schemas.microsoft.com/office/drawing/2014/main" id="{C2274EA1-A66E-F653-AFC6-6EAD6CD73C6A}"/>
              </a:ext>
            </a:extLst>
          </p:cNvPr>
          <p:cNvSpPr txBox="1"/>
          <p:nvPr/>
        </p:nvSpPr>
        <p:spPr>
          <a:xfrm>
            <a:off x="723331" y="5093648"/>
            <a:ext cx="2538484" cy="523220"/>
          </a:xfrm>
          <a:prstGeom prst="rect">
            <a:avLst/>
          </a:prstGeom>
          <a:noFill/>
        </p:spPr>
        <p:txBody>
          <a:bodyPr wrap="square" rtlCol="0">
            <a:spAutoFit/>
          </a:bodyPr>
          <a:lstStyle/>
          <a:p>
            <a:r>
              <a:rPr lang="en-CA" sz="2800" dirty="0">
                <a:solidFill>
                  <a:srgbClr val="000000"/>
                </a:solidFill>
                <a:latin typeface="Century Gothic"/>
              </a:rPr>
              <a:t>4th term: 11</a:t>
            </a:r>
          </a:p>
        </p:txBody>
      </p:sp>
      <p:sp>
        <p:nvSpPr>
          <p:cNvPr id="16" name="TextBox 15">
            <a:extLst>
              <a:ext uri="{FF2B5EF4-FFF2-40B4-BE49-F238E27FC236}">
                <a16:creationId xmlns:a16="http://schemas.microsoft.com/office/drawing/2014/main" id="{FE0B0F73-C8D8-CA6B-A529-1DE9FF91C2C2}"/>
              </a:ext>
            </a:extLst>
          </p:cNvPr>
          <p:cNvSpPr txBox="1"/>
          <p:nvPr/>
        </p:nvSpPr>
        <p:spPr>
          <a:xfrm>
            <a:off x="723331" y="4283121"/>
            <a:ext cx="2538484" cy="523220"/>
          </a:xfrm>
          <a:prstGeom prst="rect">
            <a:avLst/>
          </a:prstGeom>
          <a:noFill/>
        </p:spPr>
        <p:txBody>
          <a:bodyPr wrap="square" rtlCol="0">
            <a:spAutoFit/>
          </a:bodyPr>
          <a:lstStyle/>
          <a:p>
            <a:r>
              <a:rPr lang="en-CA" sz="2800" dirty="0">
                <a:solidFill>
                  <a:srgbClr val="000000"/>
                </a:solidFill>
                <a:latin typeface="Century Gothic"/>
              </a:rPr>
              <a:t>1st term: 2</a:t>
            </a:r>
          </a:p>
        </p:txBody>
      </p:sp>
      <p:cxnSp>
        <p:nvCxnSpPr>
          <p:cNvPr id="18" name="Straight Connector 17">
            <a:extLst>
              <a:ext uri="{FF2B5EF4-FFF2-40B4-BE49-F238E27FC236}">
                <a16:creationId xmlns:a16="http://schemas.microsoft.com/office/drawing/2014/main" id="{64394ED5-85DC-349D-0C16-11412EB9B158}"/>
              </a:ext>
            </a:extLst>
          </p:cNvPr>
          <p:cNvCxnSpPr>
            <a:cxnSpLocks/>
          </p:cNvCxnSpPr>
          <p:nvPr/>
        </p:nvCxnSpPr>
        <p:spPr>
          <a:xfrm>
            <a:off x="0" y="5841240"/>
            <a:ext cx="101683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3E085CE-7A87-9FB2-605D-CF384BEC8202}"/>
              </a:ext>
            </a:extLst>
          </p:cNvPr>
          <p:cNvCxnSpPr>
            <a:cxnSpLocks/>
          </p:cNvCxnSpPr>
          <p:nvPr/>
        </p:nvCxnSpPr>
        <p:spPr>
          <a:xfrm>
            <a:off x="-8340" y="5068627"/>
            <a:ext cx="101683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D3321D7-B29D-93CB-9C0B-7919886EC6B0}"/>
              </a:ext>
            </a:extLst>
          </p:cNvPr>
          <p:cNvCxnSpPr>
            <a:cxnSpLocks/>
          </p:cNvCxnSpPr>
          <p:nvPr/>
        </p:nvCxnSpPr>
        <p:spPr>
          <a:xfrm>
            <a:off x="0" y="4252036"/>
            <a:ext cx="1016834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937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105D2-4069-3E14-5ED3-D07F753D177D}"/>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7AECC511-E9BB-499A-194D-54ACDE4447D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8790B699-E019-9120-7070-28A37E50C26E}"/>
              </a:ext>
            </a:extLst>
          </p:cNvPr>
          <p:cNvSpPr txBox="1"/>
          <p:nvPr/>
        </p:nvSpPr>
        <p:spPr>
          <a:xfrm>
            <a:off x="457200" y="419100"/>
            <a:ext cx="9654540" cy="3459922"/>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Sequences that follow a pattern are also called </a:t>
            </a:r>
            <a:r>
              <a:rPr lang="en-US" sz="2800" dirty="0">
                <a:solidFill>
                  <a:srgbClr val="0000FF"/>
                </a:solidFill>
                <a:latin typeface="Century Gothic"/>
              </a:rPr>
              <a:t>number patterns</a:t>
            </a:r>
            <a:r>
              <a:rPr lang="en-US" sz="2800" dirty="0">
                <a:solidFill>
                  <a:srgbClr val="000000"/>
                </a:solidFill>
                <a:latin typeface="Century Gothic"/>
              </a:rPr>
              <a:t>. </a:t>
            </a:r>
          </a:p>
          <a:p>
            <a:pPr>
              <a:lnSpc>
                <a:spcPct val="114000"/>
              </a:lnSpc>
              <a:spcAft>
                <a:spcPts val="1200"/>
              </a:spcAft>
            </a:pPr>
            <a:r>
              <a:rPr lang="en-US" sz="2800" dirty="0">
                <a:solidFill>
                  <a:srgbClr val="000000"/>
                </a:solidFill>
                <a:latin typeface="Century Gothic"/>
              </a:rPr>
              <a:t>Do you see a pattern in this sequence</a:t>
            </a:r>
            <a:r>
              <a:rPr lang="en-US" sz="2800" dirty="0">
                <a:solidFill>
                  <a:srgbClr val="000000"/>
                </a:solidFill>
                <a:latin typeface="Arial"/>
              </a:rPr>
              <a:t>?</a:t>
            </a:r>
          </a:p>
          <a:p>
            <a:pPr>
              <a:lnSpc>
                <a:spcPct val="114000"/>
              </a:lnSpc>
              <a:spcAft>
                <a:spcPts val="1200"/>
              </a:spcAft>
            </a:pPr>
            <a:r>
              <a:rPr lang="en-CA" sz="2800" dirty="0">
                <a:solidFill>
                  <a:srgbClr val="000000"/>
                </a:solidFill>
                <a:latin typeface="Arial"/>
              </a:rPr>
              <a:t>	</a:t>
            </a:r>
            <a:r>
              <a:rPr lang="en-CA" sz="2800" dirty="0">
                <a:solidFill>
                  <a:srgbClr val="000000"/>
                </a:solidFill>
                <a:latin typeface="Century Gothic"/>
              </a:rPr>
              <a:t>	2, 5, 8, 11, 14, …</a:t>
            </a:r>
          </a:p>
          <a:p>
            <a:pPr>
              <a:lnSpc>
                <a:spcPct val="114000"/>
              </a:lnSpc>
              <a:spcAft>
                <a:spcPts val="1200"/>
              </a:spcAft>
            </a:pPr>
            <a:r>
              <a:rPr lang="en-US" sz="2800" dirty="0">
                <a:solidFill>
                  <a:srgbClr val="000000"/>
                </a:solidFill>
                <a:latin typeface="Century Gothic"/>
              </a:rPr>
              <a:t>How do you get from one term to the next in this number pattern</a:t>
            </a:r>
            <a:r>
              <a:rPr lang="en-US" sz="2800" dirty="0">
                <a:solidFill>
                  <a:srgbClr val="000000"/>
                </a:solidFill>
                <a:latin typeface="Arial"/>
              </a:rPr>
              <a:t>?</a:t>
            </a:r>
            <a:r>
              <a:rPr lang="en-US" sz="2800" dirty="0">
                <a:solidFill>
                  <a:srgbClr val="000000"/>
                </a:solidFill>
                <a:latin typeface="Century Gothic"/>
              </a:rPr>
              <a:t> </a:t>
            </a:r>
          </a:p>
        </p:txBody>
      </p:sp>
      <p:sp>
        <p:nvSpPr>
          <p:cNvPr id="11" name="TextBox 10">
            <a:extLst>
              <a:ext uri="{FF2B5EF4-FFF2-40B4-BE49-F238E27FC236}">
                <a16:creationId xmlns:a16="http://schemas.microsoft.com/office/drawing/2014/main" id="{7C1439AE-A499-39A9-F711-D578836D6021}"/>
              </a:ext>
            </a:extLst>
          </p:cNvPr>
          <p:cNvSpPr txBox="1"/>
          <p:nvPr/>
        </p:nvSpPr>
        <p:spPr>
          <a:xfrm>
            <a:off x="419100" y="5840361"/>
            <a:ext cx="5362268" cy="523220"/>
          </a:xfrm>
          <a:prstGeom prst="rect">
            <a:avLst/>
          </a:prstGeom>
          <a:noFill/>
        </p:spPr>
        <p:txBody>
          <a:bodyPr wrap="square" rtlCol="0">
            <a:spAutoFit/>
          </a:bodyPr>
          <a:lstStyle/>
          <a:p>
            <a:r>
              <a:rPr lang="en-CA" sz="2800" dirty="0">
                <a:solidFill>
                  <a:srgbClr val="000000"/>
                </a:solidFill>
                <a:latin typeface="Century Gothic"/>
              </a:rPr>
              <a:t>17, 20, 23</a:t>
            </a:r>
          </a:p>
        </p:txBody>
      </p:sp>
      <p:sp>
        <p:nvSpPr>
          <p:cNvPr id="12" name="TextBox 11">
            <a:extLst>
              <a:ext uri="{FF2B5EF4-FFF2-40B4-BE49-F238E27FC236}">
                <a16:creationId xmlns:a16="http://schemas.microsoft.com/office/drawing/2014/main" id="{840EECF7-A480-EC3F-ADAE-C716C394EEAE}"/>
              </a:ext>
            </a:extLst>
          </p:cNvPr>
          <p:cNvSpPr txBox="1"/>
          <p:nvPr/>
        </p:nvSpPr>
        <p:spPr>
          <a:xfrm>
            <a:off x="501447" y="4306531"/>
            <a:ext cx="9009626" cy="1187248"/>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add 3</a:t>
            </a:r>
          </a:p>
          <a:p>
            <a:pPr>
              <a:lnSpc>
                <a:spcPct val="114000"/>
              </a:lnSpc>
              <a:spcAft>
                <a:spcPts val="1200"/>
              </a:spcAft>
            </a:pPr>
            <a:r>
              <a:rPr lang="en-US" sz="2800" dirty="0">
                <a:solidFill>
                  <a:srgbClr val="000000"/>
                </a:solidFill>
                <a:latin typeface="Century Gothic"/>
              </a:rPr>
              <a:t>What are the next three terms in the sequence</a:t>
            </a:r>
            <a:r>
              <a:rPr lang="en-US" sz="2800" dirty="0">
                <a:solidFill>
                  <a:srgbClr val="000000"/>
                </a:solidFill>
                <a:latin typeface="Arial"/>
              </a:rPr>
              <a:t>?</a:t>
            </a:r>
            <a:r>
              <a:rPr lang="en-US" sz="2800" dirty="0">
                <a:solidFill>
                  <a:srgbClr val="000000"/>
                </a:solidFill>
                <a:latin typeface="Century Gothic"/>
              </a:rPr>
              <a:t> </a:t>
            </a:r>
          </a:p>
        </p:txBody>
      </p:sp>
      <p:cxnSp>
        <p:nvCxnSpPr>
          <p:cNvPr id="14" name="Straight Connector 13">
            <a:extLst>
              <a:ext uri="{FF2B5EF4-FFF2-40B4-BE49-F238E27FC236}">
                <a16:creationId xmlns:a16="http://schemas.microsoft.com/office/drawing/2014/main" id="{ACE7A29D-A6C6-B964-8B42-FD64085DAB29}"/>
              </a:ext>
            </a:extLst>
          </p:cNvPr>
          <p:cNvCxnSpPr/>
          <p:nvPr/>
        </p:nvCxnSpPr>
        <p:spPr>
          <a:xfrm>
            <a:off x="0" y="4203290"/>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AA227DD-A121-EF42-7590-6D266C372557}"/>
              </a:ext>
            </a:extLst>
          </p:cNvPr>
          <p:cNvCxnSpPr/>
          <p:nvPr/>
        </p:nvCxnSpPr>
        <p:spPr>
          <a:xfrm>
            <a:off x="0" y="5712542"/>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17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2D8D63-54F2-DC90-8610-85F036B3CE70}"/>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800A9428-4BF3-4D2C-D4A4-67DAF36A010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C917389E-A223-CBA0-8CFF-150C26195F83}"/>
              </a:ext>
            </a:extLst>
          </p:cNvPr>
          <p:cNvSpPr txBox="1"/>
          <p:nvPr/>
        </p:nvSpPr>
        <p:spPr>
          <a:xfrm>
            <a:off x="457200" y="419100"/>
            <a:ext cx="9654540" cy="954108"/>
          </a:xfrm>
          <a:prstGeom prst="rect">
            <a:avLst/>
          </a:prstGeom>
          <a:noFill/>
        </p:spPr>
        <p:txBody>
          <a:bodyPr vert="horz" rtlCol="0">
            <a:spAutoFit/>
          </a:bodyPr>
          <a:lstStyle/>
          <a:p>
            <a:r>
              <a:rPr lang="en-US" sz="2800">
                <a:solidFill>
                  <a:srgbClr val="000000"/>
                </a:solidFill>
                <a:latin typeface="Century Gothic"/>
              </a:rPr>
              <a:t>What assumption did you make to extend the sequence</a:t>
            </a:r>
            <a:r>
              <a:rPr lang="en-US" sz="2800">
                <a:solidFill>
                  <a:srgbClr val="000000"/>
                </a:solidFill>
                <a:latin typeface="Arial"/>
              </a:rPr>
              <a:t>?</a:t>
            </a:r>
            <a:r>
              <a:rPr lang="en-US" sz="2800">
                <a:solidFill>
                  <a:srgbClr val="000000"/>
                </a:solidFill>
                <a:latin typeface="Century Gothic"/>
              </a:rPr>
              <a:t> </a:t>
            </a:r>
          </a:p>
          <a:p>
            <a:endParaRPr lang="en-CA" sz="2800">
              <a:solidFill>
                <a:srgbClr val="000000"/>
              </a:solidFill>
              <a:latin typeface="Century Gothic"/>
            </a:endParaRPr>
          </a:p>
        </p:txBody>
      </p:sp>
      <p:sp>
        <p:nvSpPr>
          <p:cNvPr id="8" name="TextBox 7">
            <a:extLst>
              <a:ext uri="{FF2B5EF4-FFF2-40B4-BE49-F238E27FC236}">
                <a16:creationId xmlns:a16="http://schemas.microsoft.com/office/drawing/2014/main" id="{DF3D5800-4520-3C42-F2F5-58574064AE75}"/>
              </a:ext>
            </a:extLst>
          </p:cNvPr>
          <p:cNvSpPr txBox="1"/>
          <p:nvPr/>
        </p:nvSpPr>
        <p:spPr>
          <a:xfrm>
            <a:off x="520700" y="2133600"/>
            <a:ext cx="7178040" cy="3304303"/>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Answer: </a:t>
            </a:r>
            <a:br>
              <a:rPr lang="en-CA" sz="2800" dirty="0">
                <a:solidFill>
                  <a:srgbClr val="000000"/>
                </a:solidFill>
                <a:latin typeface="Century Gothic"/>
              </a:rPr>
            </a:br>
            <a:r>
              <a:rPr lang="en-US" sz="2800" dirty="0">
                <a:solidFill>
                  <a:srgbClr val="000000"/>
                </a:solidFill>
                <a:latin typeface="Century Gothic"/>
              </a:rPr>
              <a:t>That the pattern of adding 3 each time will continue. </a:t>
            </a:r>
          </a:p>
          <a:p>
            <a:pPr>
              <a:lnSpc>
                <a:spcPct val="114000"/>
              </a:lnSpc>
              <a:spcAft>
                <a:spcPts val="1200"/>
              </a:spcAft>
            </a:pPr>
            <a:endParaRPr lang="en-CA" sz="2800" dirty="0">
              <a:solidFill>
                <a:srgbClr val="000000"/>
              </a:solidFill>
              <a:latin typeface="Century Gothic"/>
            </a:endParaRPr>
          </a:p>
          <a:p>
            <a:pPr>
              <a:lnSpc>
                <a:spcPct val="114000"/>
              </a:lnSpc>
              <a:spcAft>
                <a:spcPts val="1200"/>
              </a:spcAft>
            </a:pPr>
            <a:r>
              <a:rPr lang="en-US" sz="2800" dirty="0">
                <a:solidFill>
                  <a:srgbClr val="000000"/>
                </a:solidFill>
                <a:latin typeface="Century Gothic"/>
              </a:rPr>
              <a:t>Always be aware of any assumptions that you make when solving problems!</a:t>
            </a:r>
            <a:endParaRPr lang="en-CA" sz="2800" dirty="0">
              <a:solidFill>
                <a:srgbClr val="000000"/>
              </a:solidFill>
              <a:latin typeface="Century Gothic"/>
            </a:endParaRPr>
          </a:p>
        </p:txBody>
      </p:sp>
      <p:cxnSp>
        <p:nvCxnSpPr>
          <p:cNvPr id="10" name="Straight Connector 9">
            <a:extLst>
              <a:ext uri="{FF2B5EF4-FFF2-40B4-BE49-F238E27FC236}">
                <a16:creationId xmlns:a16="http://schemas.microsoft.com/office/drawing/2014/main" id="{1309FCE0-08D5-180F-5891-343B18C0702A}"/>
              </a:ext>
            </a:extLst>
          </p:cNvPr>
          <p:cNvCxnSpPr/>
          <p:nvPr/>
        </p:nvCxnSpPr>
        <p:spPr>
          <a:xfrm>
            <a:off x="0" y="1976281"/>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96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38EAAC-2C68-507A-38BC-FC4EA5BD9596}"/>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8B1B37DF-F22C-C208-0EF3-3810A326ABC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548BDC2D-87A6-87BF-0DB0-E26A65051D2A}"/>
              </a:ext>
            </a:extLst>
          </p:cNvPr>
          <p:cNvSpPr txBox="1"/>
          <p:nvPr/>
        </p:nvSpPr>
        <p:spPr>
          <a:xfrm>
            <a:off x="457200" y="419100"/>
            <a:ext cx="9654540" cy="1384994"/>
          </a:xfrm>
          <a:prstGeom prst="rect">
            <a:avLst/>
          </a:prstGeom>
          <a:noFill/>
        </p:spPr>
        <p:txBody>
          <a:bodyPr vert="horz" rtlCol="0">
            <a:spAutoFit/>
          </a:bodyPr>
          <a:lstStyle/>
          <a:p>
            <a:r>
              <a:rPr lang="en-US" sz="2800">
                <a:solidFill>
                  <a:srgbClr val="000000"/>
                </a:solidFill>
                <a:latin typeface="Century Gothic"/>
              </a:rPr>
              <a:t>What kinds of number patterns do you know</a:t>
            </a:r>
            <a:r>
              <a:rPr lang="en-US" sz="2800">
                <a:solidFill>
                  <a:srgbClr val="000000"/>
                </a:solidFill>
                <a:latin typeface="Arial"/>
              </a:rPr>
              <a:t>?</a:t>
            </a:r>
            <a:r>
              <a:rPr lang="en-US" sz="2800">
                <a:solidFill>
                  <a:srgbClr val="000000"/>
                </a:solidFill>
                <a:latin typeface="Century Gothic"/>
              </a:rPr>
              <a:t> </a:t>
            </a:r>
          </a:p>
          <a:p>
            <a:endParaRPr lang="en-CA" sz="2800">
              <a:solidFill>
                <a:srgbClr val="000000"/>
              </a:solidFill>
              <a:latin typeface="Century Gothic"/>
            </a:endParaRPr>
          </a:p>
          <a:p>
            <a:r>
              <a:rPr lang="en-CA" sz="2800">
                <a:solidFill>
                  <a:srgbClr val="000000"/>
                </a:solidFill>
                <a:latin typeface="Century Gothic"/>
              </a:rPr>
              <a:t>Examples:</a:t>
            </a:r>
          </a:p>
        </p:txBody>
      </p:sp>
      <p:sp>
        <p:nvSpPr>
          <p:cNvPr id="8" name="TextBox 7">
            <a:extLst>
              <a:ext uri="{FF2B5EF4-FFF2-40B4-BE49-F238E27FC236}">
                <a16:creationId xmlns:a16="http://schemas.microsoft.com/office/drawing/2014/main" id="{CA4F122B-D768-A656-8CD0-7902FA8C3AD7}"/>
              </a:ext>
            </a:extLst>
          </p:cNvPr>
          <p:cNvSpPr txBox="1"/>
          <p:nvPr/>
        </p:nvSpPr>
        <p:spPr>
          <a:xfrm>
            <a:off x="457200" y="2540000"/>
            <a:ext cx="7419340" cy="1830629"/>
          </a:xfrm>
          <a:prstGeom prst="rect">
            <a:avLst/>
          </a:prstGeom>
          <a:noFill/>
        </p:spPr>
        <p:txBody>
          <a:bodyPr vert="horz" rtlCol="0">
            <a:spAutoFit/>
          </a:bodyPr>
          <a:lstStyle/>
          <a:p>
            <a:pPr>
              <a:lnSpc>
                <a:spcPct val="114000"/>
              </a:lnSpc>
              <a:spcAft>
                <a:spcPts val="1200"/>
              </a:spcAft>
            </a:pPr>
            <a:r>
              <a:rPr lang="en-CA" sz="2800" dirty="0">
                <a:solidFill>
                  <a:srgbClr val="000000"/>
                </a:solidFill>
                <a:latin typeface="Century Gothic"/>
              </a:rPr>
              <a:t>Add 3: 			3, 6, 9, 12</a:t>
            </a:r>
          </a:p>
          <a:p>
            <a:pPr>
              <a:lnSpc>
                <a:spcPct val="114000"/>
              </a:lnSpc>
              <a:spcAft>
                <a:spcPts val="1200"/>
              </a:spcAft>
            </a:pPr>
            <a:r>
              <a:rPr lang="en-CA" sz="2800" dirty="0">
                <a:solidFill>
                  <a:srgbClr val="000000"/>
                </a:solidFill>
                <a:latin typeface="Century Gothic"/>
              </a:rPr>
              <a:t>Multiply by 2: 		3, 6, 12, 24</a:t>
            </a:r>
          </a:p>
          <a:p>
            <a:pPr>
              <a:lnSpc>
                <a:spcPct val="114000"/>
              </a:lnSpc>
              <a:spcAft>
                <a:spcPts val="1200"/>
              </a:spcAft>
            </a:pPr>
            <a:r>
              <a:rPr lang="en-CA" sz="2800" dirty="0">
                <a:solidFill>
                  <a:srgbClr val="000000"/>
                </a:solidFill>
                <a:latin typeface="Century Gothic"/>
              </a:rPr>
              <a:t>Subtract 10: 		108, 98, 88, 78</a:t>
            </a:r>
          </a:p>
        </p:txBody>
      </p:sp>
      <p:cxnSp>
        <p:nvCxnSpPr>
          <p:cNvPr id="10" name="Straight Connector 9">
            <a:extLst>
              <a:ext uri="{FF2B5EF4-FFF2-40B4-BE49-F238E27FC236}">
                <a16:creationId xmlns:a16="http://schemas.microsoft.com/office/drawing/2014/main" id="{1F7A569B-5CD9-1CE6-31D6-C37377C4094E}"/>
              </a:ext>
            </a:extLst>
          </p:cNvPr>
          <p:cNvCxnSpPr/>
          <p:nvPr/>
        </p:nvCxnSpPr>
        <p:spPr>
          <a:xfrm>
            <a:off x="0" y="2064774"/>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006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394BC7-508B-4040-5C1D-378450DCFEFC}"/>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0A03F318-B13A-4308-4BB7-560D0F838C5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4" name="TextBox 3">
            <a:extLst>
              <a:ext uri="{FF2B5EF4-FFF2-40B4-BE49-F238E27FC236}">
                <a16:creationId xmlns:a16="http://schemas.microsoft.com/office/drawing/2014/main" id="{D738AC24-E8C2-7C5E-6270-84B767937FA9}"/>
              </a:ext>
            </a:extLst>
          </p:cNvPr>
          <p:cNvSpPr txBox="1"/>
          <p:nvPr/>
        </p:nvSpPr>
        <p:spPr>
          <a:xfrm>
            <a:off x="457200" y="419100"/>
            <a:ext cx="9654540" cy="1678473"/>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Is there a single number in this sequence you can </a:t>
            </a:r>
            <a:br>
              <a:rPr lang="en-US" sz="2800" dirty="0">
                <a:solidFill>
                  <a:srgbClr val="000000"/>
                </a:solidFill>
                <a:latin typeface="Century Gothic"/>
              </a:rPr>
            </a:br>
            <a:r>
              <a:rPr lang="en-US" sz="2800" dirty="0">
                <a:solidFill>
                  <a:srgbClr val="000000"/>
                </a:solidFill>
                <a:latin typeface="Century Gothic"/>
              </a:rPr>
              <a:t>add or subtract to each term to get the next term</a:t>
            </a:r>
            <a:r>
              <a:rPr lang="en-US" sz="2800" dirty="0">
                <a:solidFill>
                  <a:srgbClr val="000000"/>
                </a:solidFill>
                <a:latin typeface="Arial"/>
              </a:rPr>
              <a:t>? </a:t>
            </a:r>
          </a:p>
          <a:p>
            <a:pPr>
              <a:lnSpc>
                <a:spcPct val="114000"/>
              </a:lnSpc>
              <a:spcAft>
                <a:spcPts val="1200"/>
              </a:spcAft>
            </a:pPr>
            <a:r>
              <a:rPr lang="en-CA" sz="2800" dirty="0">
                <a:solidFill>
                  <a:srgbClr val="000000"/>
                </a:solidFill>
                <a:latin typeface="Arial"/>
              </a:rPr>
              <a:t>	</a:t>
            </a:r>
            <a:r>
              <a:rPr lang="en-CA" sz="2800" dirty="0">
                <a:solidFill>
                  <a:srgbClr val="000000"/>
                </a:solidFill>
                <a:latin typeface="Century Gothic"/>
              </a:rPr>
              <a:t>	3, 6, 12, 24</a:t>
            </a:r>
          </a:p>
        </p:txBody>
      </p:sp>
      <p:pic>
        <p:nvPicPr>
          <p:cNvPr id="15" name="Picture 14">
            <a:extLst>
              <a:ext uri="{FF2B5EF4-FFF2-40B4-BE49-F238E27FC236}">
                <a16:creationId xmlns:a16="http://schemas.microsoft.com/office/drawing/2014/main" id="{7E1D8CE1-0757-15CC-2A64-1B150E55F4B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500" y="533400"/>
            <a:ext cx="375031" cy="458851"/>
          </a:xfrm>
          <a:prstGeom prst="rect">
            <a:avLst/>
          </a:prstGeom>
          <a:solidFill>
            <a:schemeClr val="accent1">
              <a:alpha val="0"/>
            </a:schemeClr>
          </a:solidFill>
        </p:spPr>
      </p:pic>
      <p:sp>
        <p:nvSpPr>
          <p:cNvPr id="14" name="TextBox 13">
            <a:extLst>
              <a:ext uri="{FF2B5EF4-FFF2-40B4-BE49-F238E27FC236}">
                <a16:creationId xmlns:a16="http://schemas.microsoft.com/office/drawing/2014/main" id="{EF8D77B5-45D3-5BB7-8BC2-27296364076F}"/>
              </a:ext>
            </a:extLst>
          </p:cNvPr>
          <p:cNvSpPr txBox="1"/>
          <p:nvPr/>
        </p:nvSpPr>
        <p:spPr>
          <a:xfrm>
            <a:off x="419100" y="5707623"/>
            <a:ext cx="4660900" cy="523220"/>
          </a:xfrm>
          <a:prstGeom prst="rect">
            <a:avLst/>
          </a:prstGeom>
          <a:noFill/>
        </p:spPr>
        <p:txBody>
          <a:bodyPr wrap="square" rtlCol="0">
            <a:spAutoFit/>
          </a:bodyPr>
          <a:lstStyle/>
          <a:p>
            <a:r>
              <a:rPr lang="en-CA" sz="2800" dirty="0">
                <a:solidFill>
                  <a:srgbClr val="000000"/>
                </a:solidFill>
                <a:latin typeface="Century Gothic"/>
              </a:rPr>
              <a:t>48, 96, 192</a:t>
            </a:r>
          </a:p>
        </p:txBody>
      </p:sp>
      <p:sp>
        <p:nvSpPr>
          <p:cNvPr id="16" name="TextBox 15">
            <a:extLst>
              <a:ext uri="{FF2B5EF4-FFF2-40B4-BE49-F238E27FC236}">
                <a16:creationId xmlns:a16="http://schemas.microsoft.com/office/drawing/2014/main" id="{E418312C-74B6-32FB-46A1-80FE350953CE}"/>
              </a:ext>
            </a:extLst>
          </p:cNvPr>
          <p:cNvSpPr txBox="1"/>
          <p:nvPr/>
        </p:nvSpPr>
        <p:spPr>
          <a:xfrm>
            <a:off x="431800" y="4211483"/>
            <a:ext cx="9066161" cy="1187248"/>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Yes, multiply by 2. </a:t>
            </a:r>
          </a:p>
          <a:p>
            <a:pPr>
              <a:lnSpc>
                <a:spcPct val="114000"/>
              </a:lnSpc>
              <a:spcAft>
                <a:spcPts val="1200"/>
              </a:spcAft>
            </a:pPr>
            <a:r>
              <a:rPr lang="en-US" sz="2800" dirty="0">
                <a:solidFill>
                  <a:srgbClr val="000000"/>
                </a:solidFill>
                <a:latin typeface="Century Gothic"/>
              </a:rPr>
              <a:t>What are the next three terms in the sequence</a:t>
            </a:r>
            <a:r>
              <a:rPr lang="en-US" sz="2800" dirty="0">
                <a:solidFill>
                  <a:srgbClr val="000000"/>
                </a:solidFill>
                <a:latin typeface="Arial"/>
              </a:rPr>
              <a:t>?</a:t>
            </a:r>
            <a:r>
              <a:rPr lang="en-US" sz="2800" dirty="0">
                <a:solidFill>
                  <a:srgbClr val="000000"/>
                </a:solidFill>
                <a:latin typeface="Century Gothic"/>
              </a:rPr>
              <a:t> </a:t>
            </a:r>
          </a:p>
        </p:txBody>
      </p:sp>
      <p:sp>
        <p:nvSpPr>
          <p:cNvPr id="17" name="TextBox 16">
            <a:extLst>
              <a:ext uri="{FF2B5EF4-FFF2-40B4-BE49-F238E27FC236}">
                <a16:creationId xmlns:a16="http://schemas.microsoft.com/office/drawing/2014/main" id="{2DAFD35C-469B-D8D7-C85B-6BAF2B1078FF}"/>
              </a:ext>
            </a:extLst>
          </p:cNvPr>
          <p:cNvSpPr txBox="1"/>
          <p:nvPr/>
        </p:nvSpPr>
        <p:spPr>
          <a:xfrm>
            <a:off x="438531" y="2418737"/>
            <a:ext cx="8823456" cy="1678473"/>
          </a:xfrm>
          <a:prstGeom prst="rect">
            <a:avLst/>
          </a:prstGeom>
          <a:noFill/>
        </p:spPr>
        <p:txBody>
          <a:bodyPr wrap="square" rtlCol="0">
            <a:spAutoFit/>
          </a:bodyPr>
          <a:lstStyle/>
          <a:p>
            <a:pPr>
              <a:lnSpc>
                <a:spcPct val="114000"/>
              </a:lnSpc>
              <a:spcAft>
                <a:spcPts val="1200"/>
              </a:spcAft>
            </a:pPr>
            <a:r>
              <a:rPr lang="en-CA" sz="2800" dirty="0">
                <a:solidFill>
                  <a:srgbClr val="000000"/>
                </a:solidFill>
                <a:latin typeface="Century Gothic"/>
              </a:rPr>
              <a:t>No.</a:t>
            </a:r>
          </a:p>
          <a:p>
            <a:pPr>
              <a:lnSpc>
                <a:spcPct val="114000"/>
              </a:lnSpc>
              <a:spcAft>
                <a:spcPts val="1200"/>
              </a:spcAft>
            </a:pPr>
            <a:r>
              <a:rPr lang="en-US" sz="2800" dirty="0">
                <a:solidFill>
                  <a:srgbClr val="000000"/>
                </a:solidFill>
                <a:latin typeface="Century Gothic"/>
              </a:rPr>
              <a:t>Is there a number you can multiply by or divide by each time to get the next term</a:t>
            </a:r>
            <a:r>
              <a:rPr lang="en-US" sz="2800" dirty="0">
                <a:solidFill>
                  <a:srgbClr val="000000"/>
                </a:solidFill>
                <a:latin typeface="Arial"/>
              </a:rPr>
              <a:t>?</a:t>
            </a:r>
            <a:r>
              <a:rPr lang="en-US" sz="2800" dirty="0">
                <a:solidFill>
                  <a:srgbClr val="000000"/>
                </a:solidFill>
                <a:latin typeface="Century Gothic"/>
              </a:rPr>
              <a:t> </a:t>
            </a:r>
          </a:p>
        </p:txBody>
      </p:sp>
      <p:cxnSp>
        <p:nvCxnSpPr>
          <p:cNvPr id="19" name="Straight Connector 18">
            <a:extLst>
              <a:ext uri="{FF2B5EF4-FFF2-40B4-BE49-F238E27FC236}">
                <a16:creationId xmlns:a16="http://schemas.microsoft.com/office/drawing/2014/main" id="{88119868-C62F-09C7-29C3-24FCB5604F44}"/>
              </a:ext>
            </a:extLst>
          </p:cNvPr>
          <p:cNvCxnSpPr/>
          <p:nvPr/>
        </p:nvCxnSpPr>
        <p:spPr>
          <a:xfrm>
            <a:off x="0" y="5471652"/>
            <a:ext cx="1018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3750B2F-E7BD-BC74-5C0D-62AF6E0FC93D}"/>
              </a:ext>
            </a:extLst>
          </p:cNvPr>
          <p:cNvCxnSpPr/>
          <p:nvPr/>
        </p:nvCxnSpPr>
        <p:spPr>
          <a:xfrm>
            <a:off x="-25400" y="4196735"/>
            <a:ext cx="1018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7BAB498-6030-2D90-1001-DE6B940846CA}"/>
              </a:ext>
            </a:extLst>
          </p:cNvPr>
          <p:cNvCxnSpPr/>
          <p:nvPr/>
        </p:nvCxnSpPr>
        <p:spPr>
          <a:xfrm>
            <a:off x="0" y="2402349"/>
            <a:ext cx="10185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86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88BA16-E531-31D4-B08F-DABF1232E7EB}"/>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1. Review number patterns</a:t>
            </a:r>
          </a:p>
        </p:txBody>
      </p:sp>
      <p:sp>
        <p:nvSpPr>
          <p:cNvPr id="3" name="TextBox 2">
            <a:extLst>
              <a:ext uri="{FF2B5EF4-FFF2-40B4-BE49-F238E27FC236}">
                <a16:creationId xmlns:a16="http://schemas.microsoft.com/office/drawing/2014/main" id="{89D39FFA-0CBB-4DD7-154E-AE02CFBC4A56}"/>
              </a:ext>
            </a:extLst>
          </p:cNvPr>
          <p:cNvSpPr txBox="1"/>
          <p:nvPr/>
        </p:nvSpPr>
        <p:spPr>
          <a:xfrm>
            <a:off x="457200" y="419100"/>
            <a:ext cx="8879840" cy="523220"/>
          </a:xfrm>
          <a:prstGeom prst="rect">
            <a:avLst/>
          </a:prstGeom>
          <a:noFill/>
        </p:spPr>
        <p:txBody>
          <a:bodyPr vert="horz" rtlCol="0">
            <a:spAutoFit/>
          </a:bodyPr>
          <a:lstStyle/>
          <a:p>
            <a:r>
              <a:rPr lang="en-CA" sz="2800">
                <a:solidFill>
                  <a:srgbClr val="000000"/>
                </a:solidFill>
                <a:latin typeface="Century Gothic"/>
              </a:rPr>
              <a:t>Exercises: </a:t>
            </a:r>
          </a:p>
        </p:txBody>
      </p:sp>
      <p:sp>
        <p:nvSpPr>
          <p:cNvPr id="4" name="TextBox 3">
            <a:extLst>
              <a:ext uri="{FF2B5EF4-FFF2-40B4-BE49-F238E27FC236}">
                <a16:creationId xmlns:a16="http://schemas.microsoft.com/office/drawing/2014/main" id="{C7FB31D4-EFF6-7428-BBCD-7259C329DCA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D-4–5 for details.</a:t>
            </a:r>
          </a:p>
        </p:txBody>
      </p:sp>
      <p:sp>
        <p:nvSpPr>
          <p:cNvPr id="5" name="TextBox 4">
            <a:extLst>
              <a:ext uri="{FF2B5EF4-FFF2-40B4-BE49-F238E27FC236}">
                <a16:creationId xmlns:a16="http://schemas.microsoft.com/office/drawing/2014/main" id="{5533F79E-55FB-5176-C59A-7007A0E6DD50}"/>
              </a:ext>
            </a:extLst>
          </p:cNvPr>
          <p:cNvSpPr txBox="1"/>
          <p:nvPr/>
        </p:nvSpPr>
        <p:spPr>
          <a:xfrm>
            <a:off x="469900" y="1130300"/>
            <a:ext cx="9273540" cy="3613810"/>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 Use the repeating action given to find the next three terms in the sequence.</a:t>
            </a:r>
          </a:p>
          <a:p>
            <a:pPr>
              <a:lnSpc>
                <a:spcPct val="114000"/>
              </a:lnSpc>
              <a:spcAft>
                <a:spcPts val="1200"/>
              </a:spcAft>
            </a:pPr>
            <a:r>
              <a:rPr lang="en-CA" sz="2800" dirty="0">
                <a:solidFill>
                  <a:srgbClr val="000000"/>
                </a:solidFill>
                <a:latin typeface="Century Gothic"/>
              </a:rPr>
              <a:t>a) add 7			13, 20, 27, 34, ____, ____, ____</a:t>
            </a:r>
          </a:p>
          <a:p>
            <a:pPr>
              <a:lnSpc>
                <a:spcPct val="114000"/>
              </a:lnSpc>
              <a:spcAft>
                <a:spcPts val="1200"/>
              </a:spcAft>
            </a:pPr>
            <a:r>
              <a:rPr lang="en-CA" sz="2800" dirty="0">
                <a:solidFill>
                  <a:srgbClr val="000000"/>
                </a:solidFill>
                <a:latin typeface="Century Gothic"/>
              </a:rPr>
              <a:t>b) subtract 9		1008, 999, 990, ____, ____, ____</a:t>
            </a:r>
          </a:p>
          <a:p>
            <a:pPr>
              <a:lnSpc>
                <a:spcPct val="114000"/>
              </a:lnSpc>
              <a:spcAft>
                <a:spcPts val="1200"/>
              </a:spcAft>
            </a:pPr>
            <a:r>
              <a:rPr lang="en-CA" sz="2800" dirty="0">
                <a:solidFill>
                  <a:srgbClr val="000000"/>
                </a:solidFill>
                <a:latin typeface="Century Gothic"/>
              </a:rPr>
              <a:t>c) multiply by 5		2, 10, 50, ____, ____, ____</a:t>
            </a:r>
          </a:p>
          <a:p>
            <a:pPr>
              <a:lnSpc>
                <a:spcPct val="114000"/>
              </a:lnSpc>
              <a:spcAft>
                <a:spcPts val="1200"/>
              </a:spcAft>
            </a:pPr>
            <a:r>
              <a:rPr lang="en-CA" sz="2800" dirty="0">
                <a:solidFill>
                  <a:srgbClr val="000000"/>
                </a:solidFill>
                <a:latin typeface="Century Gothic"/>
              </a:rPr>
              <a:t>d) divide by 2		800, 400, 200, ____, ____, ____​</a:t>
            </a:r>
          </a:p>
        </p:txBody>
      </p:sp>
      <p:sp>
        <p:nvSpPr>
          <p:cNvPr id="12" name="TextBox 11">
            <a:extLst>
              <a:ext uri="{FF2B5EF4-FFF2-40B4-BE49-F238E27FC236}">
                <a16:creationId xmlns:a16="http://schemas.microsoft.com/office/drawing/2014/main" id="{11450EB5-EE12-98FB-D12B-E7029BF4D076}"/>
              </a:ext>
            </a:extLst>
          </p:cNvPr>
          <p:cNvSpPr txBox="1"/>
          <p:nvPr/>
        </p:nvSpPr>
        <p:spPr>
          <a:xfrm>
            <a:off x="457200" y="5781369"/>
            <a:ext cx="9173497" cy="1031629"/>
          </a:xfrm>
          <a:prstGeom prst="rect">
            <a:avLst/>
          </a:prstGeom>
          <a:noFill/>
        </p:spPr>
        <p:txBody>
          <a:bodyPr wrap="square" rtlCol="0">
            <a:spAutoFit/>
          </a:bodyPr>
          <a:lstStyle/>
          <a:p>
            <a:pPr>
              <a:lnSpc>
                <a:spcPct val="114000"/>
              </a:lnSpc>
              <a:spcAft>
                <a:spcPts val="1200"/>
              </a:spcAft>
            </a:pPr>
            <a:r>
              <a:rPr lang="en-US" sz="2800" dirty="0">
                <a:solidFill>
                  <a:srgbClr val="000000"/>
                </a:solidFill>
                <a:latin typeface="Century Gothic"/>
              </a:rPr>
              <a:t>Answers: a) 41, 48, 55; b) 981, 972, 963; c) 250, 1250, 6250; d) 100, 50, 25; Bonus: −90, −215, −340 </a:t>
            </a:r>
            <a:endParaRPr lang="en-CA" sz="2800" dirty="0">
              <a:solidFill>
                <a:srgbClr val="000000"/>
              </a:solidFill>
              <a:latin typeface="Century Gothic"/>
            </a:endParaRPr>
          </a:p>
        </p:txBody>
      </p:sp>
      <p:cxnSp>
        <p:nvCxnSpPr>
          <p:cNvPr id="14" name="Straight Connector 13">
            <a:extLst>
              <a:ext uri="{FF2B5EF4-FFF2-40B4-BE49-F238E27FC236}">
                <a16:creationId xmlns:a16="http://schemas.microsoft.com/office/drawing/2014/main" id="{D79EC7FC-CBE4-55ED-FF9C-79729942D208}"/>
              </a:ext>
            </a:extLst>
          </p:cNvPr>
          <p:cNvCxnSpPr/>
          <p:nvPr/>
        </p:nvCxnSpPr>
        <p:spPr>
          <a:xfrm>
            <a:off x="0" y="5751871"/>
            <a:ext cx="101727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101091E-11A2-BC86-AD96-AB35C453D1AA}"/>
              </a:ext>
            </a:extLst>
          </p:cNvPr>
          <p:cNvSpPr txBox="1"/>
          <p:nvPr/>
        </p:nvSpPr>
        <p:spPr>
          <a:xfrm>
            <a:off x="416560" y="5052625"/>
            <a:ext cx="9509105" cy="523220"/>
          </a:xfrm>
          <a:prstGeom prst="rect">
            <a:avLst/>
          </a:prstGeom>
          <a:noFill/>
        </p:spPr>
        <p:txBody>
          <a:bodyPr wrap="square" rtlCol="0">
            <a:spAutoFit/>
          </a:bodyPr>
          <a:lstStyle/>
          <a:p>
            <a:r>
              <a:rPr lang="en-CA" sz="2800" dirty="0">
                <a:solidFill>
                  <a:srgbClr val="FF0000"/>
                </a:solidFill>
                <a:latin typeface="Century Gothic"/>
              </a:rPr>
              <a:t>Bonus:  </a:t>
            </a:r>
            <a:r>
              <a:rPr lang="en-CA" sz="2800" dirty="0">
                <a:solidFill>
                  <a:srgbClr val="000000"/>
                </a:solidFill>
                <a:latin typeface="Century Gothic"/>
              </a:rPr>
              <a:t>subtract 125		285, 160, 35, ____, ____, ____</a:t>
            </a:r>
            <a:endParaRPr lang="en-CA" sz="2800" dirty="0"/>
          </a:p>
        </p:txBody>
      </p:sp>
      <p:cxnSp>
        <p:nvCxnSpPr>
          <p:cNvPr id="16" name="Straight Connector 15">
            <a:extLst>
              <a:ext uri="{FF2B5EF4-FFF2-40B4-BE49-F238E27FC236}">
                <a16:creationId xmlns:a16="http://schemas.microsoft.com/office/drawing/2014/main" id="{B24A086D-6461-1850-7C09-4CB8ABD035EF}"/>
              </a:ext>
            </a:extLst>
          </p:cNvPr>
          <p:cNvCxnSpPr/>
          <p:nvPr/>
        </p:nvCxnSpPr>
        <p:spPr>
          <a:xfrm>
            <a:off x="-12700" y="4975124"/>
            <a:ext cx="101727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62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48F091-D837-4F3B-AA90-3E29A8EE75A0}">
  <ds:schemaRefs>
    <ds:schemaRef ds:uri="http://schemas.microsoft.com/sharepoint/v3/contenttype/forms"/>
  </ds:schemaRefs>
</ds:datastoreItem>
</file>

<file path=customXml/itemProps2.xml><?xml version="1.0" encoding="utf-8"?>
<ds:datastoreItem xmlns:ds="http://schemas.openxmlformats.org/officeDocument/2006/customXml" ds:itemID="{37A0724E-53DA-47BE-BD26-162BE8BAEBAF}"/>
</file>

<file path=customXml/itemProps3.xml><?xml version="1.0" encoding="utf-8"?>
<ds:datastoreItem xmlns:ds="http://schemas.openxmlformats.org/officeDocument/2006/customXml" ds:itemID="{400C39B3-B9F0-4D41-B424-C514166908CD}"/>
</file>

<file path=docProps/app.xml><?xml version="1.0" encoding="utf-8"?>
<Properties xmlns="http://schemas.openxmlformats.org/officeDocument/2006/extended-properties" xmlns:vt="http://schemas.openxmlformats.org/officeDocument/2006/docPropsVTypes">
  <TotalTime>203</TotalTime>
  <Words>3060</Words>
  <Application>Microsoft Office PowerPoint</Application>
  <PresentationFormat>Custom</PresentationFormat>
  <Paragraphs>273</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1</cp:revision>
  <dcterms:created xsi:type="dcterms:W3CDTF">2022-08-23T17:44:33Z</dcterms:created>
  <dcterms:modified xsi:type="dcterms:W3CDTF">2022-09-01T15:18:23Z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0x0101006672C6863B962449933E2D8920D803B6</vt:lpwstr>
  </property>
</Properties>
</file>