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0160000" cy="10452100"/>
  <p:notesSz cx="6858000" cy="9144000"/>
  <p:embeddedFontLst>
    <p:embeddedFont>
      <p:font typeface="Century Gothic" panose="020B0502020202020204" pitchFamily="34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C84DBA-D1D8-46C8-A012-7352D778526A}" v="3" dt="2023-03-02T19:20:56.5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font" Target="fonts/font1.fntdata"/><Relationship Id="rId42" Type="http://schemas.microsoft.com/office/2016/11/relationships/changesInfo" Target="changesInfos/changesInfo1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font" Target="fonts/font4.fntdata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3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font" Target="fonts/font2.fntdata"/><Relationship Id="rId43" Type="http://schemas.microsoft.com/office/2015/10/relationships/revisionInfo" Target="revisionInfo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say Karpenko" userId="4bc4bee5-c4bf-4ac4-8ccd-805be0ae23de" providerId="ADAL" clId="{06C84DBA-D1D8-46C8-A012-7352D778526A}"/>
    <pc:docChg chg="modSld">
      <pc:chgData name="Lindsay Karpenko" userId="4bc4bee5-c4bf-4ac4-8ccd-805be0ae23de" providerId="ADAL" clId="{06C84DBA-D1D8-46C8-A012-7352D778526A}" dt="2023-03-02T19:33:15.881" v="6" actId="2710"/>
      <pc:docMkLst>
        <pc:docMk/>
      </pc:docMkLst>
      <pc:sldChg chg="modSp mod">
        <pc:chgData name="Lindsay Karpenko" userId="4bc4bee5-c4bf-4ac4-8ccd-805be0ae23de" providerId="ADAL" clId="{06C84DBA-D1D8-46C8-A012-7352D778526A}" dt="2023-03-02T19:33:15.881" v="6" actId="2710"/>
        <pc:sldMkLst>
          <pc:docMk/>
          <pc:sldMk cId="73843510" sldId="256"/>
        </pc:sldMkLst>
        <pc:spChg chg="mod">
          <ac:chgData name="Lindsay Karpenko" userId="4bc4bee5-c4bf-4ac4-8ccd-805be0ae23de" providerId="ADAL" clId="{06C84DBA-D1D8-46C8-A012-7352D778526A}" dt="2023-03-02T19:33:15.881" v="6" actId="2710"/>
          <ac:spMkLst>
            <pc:docMk/>
            <pc:sldMk cId="73843510" sldId="256"/>
            <ac:spMk id="3" creationId="{FDFD0ABE-2C53-5F59-AD21-C4A3F767AAFD}"/>
          </ac:spMkLst>
        </pc:spChg>
      </pc:sldChg>
      <pc:sldChg chg="modSp">
        <pc:chgData name="Lindsay Karpenko" userId="4bc4bee5-c4bf-4ac4-8ccd-805be0ae23de" providerId="ADAL" clId="{06C84DBA-D1D8-46C8-A012-7352D778526A}" dt="2023-03-02T19:20:25.207" v="0" actId="2711"/>
        <pc:sldMkLst>
          <pc:docMk/>
          <pc:sldMk cId="2363174377" sldId="276"/>
        </pc:sldMkLst>
        <pc:spChg chg="mod">
          <ac:chgData name="Lindsay Karpenko" userId="4bc4bee5-c4bf-4ac4-8ccd-805be0ae23de" providerId="ADAL" clId="{06C84DBA-D1D8-46C8-A012-7352D778526A}" dt="2023-03-02T19:20:25.207" v="0" actId="2711"/>
          <ac:spMkLst>
            <pc:docMk/>
            <pc:sldMk cId="2363174377" sldId="276"/>
            <ac:spMk id="19" creationId="{D80D3BF0-6ACB-8CF0-F475-28022DF6E507}"/>
          </ac:spMkLst>
        </pc:spChg>
      </pc:sldChg>
      <pc:sldChg chg="modSp">
        <pc:chgData name="Lindsay Karpenko" userId="4bc4bee5-c4bf-4ac4-8ccd-805be0ae23de" providerId="ADAL" clId="{06C84DBA-D1D8-46C8-A012-7352D778526A}" dt="2023-03-02T19:20:56.528" v="2" actId="2711"/>
        <pc:sldMkLst>
          <pc:docMk/>
          <pc:sldMk cId="630039611" sldId="277"/>
        </pc:sldMkLst>
        <pc:spChg chg="mod">
          <ac:chgData name="Lindsay Karpenko" userId="4bc4bee5-c4bf-4ac4-8ccd-805be0ae23de" providerId="ADAL" clId="{06C84DBA-D1D8-46C8-A012-7352D778526A}" dt="2023-03-02T19:20:51.098" v="1" actId="2711"/>
          <ac:spMkLst>
            <pc:docMk/>
            <pc:sldMk cId="630039611" sldId="277"/>
            <ac:spMk id="18" creationId="{27C8F0DF-FE6A-E8B9-DFC2-7FD4752E5816}"/>
          </ac:spMkLst>
        </pc:spChg>
        <pc:spChg chg="mod">
          <ac:chgData name="Lindsay Karpenko" userId="4bc4bee5-c4bf-4ac4-8ccd-805be0ae23de" providerId="ADAL" clId="{06C84DBA-D1D8-46C8-A012-7352D778526A}" dt="2023-03-02T19:20:56.528" v="2" actId="2711"/>
          <ac:spMkLst>
            <pc:docMk/>
            <pc:sldMk cId="630039611" sldId="277"/>
            <ac:spMk id="19" creationId="{75226C53-AA80-88E3-3961-BC9250C198B6}"/>
          </ac:spMkLst>
        </pc:spChg>
      </pc:sldChg>
      <pc:sldChg chg="modSp mod">
        <pc:chgData name="Lindsay Karpenko" userId="4bc4bee5-c4bf-4ac4-8ccd-805be0ae23de" providerId="ADAL" clId="{06C84DBA-D1D8-46C8-A012-7352D778526A}" dt="2023-03-02T19:22:19.109" v="5" actId="2711"/>
        <pc:sldMkLst>
          <pc:docMk/>
          <pc:sldMk cId="3750484095" sldId="279"/>
        </pc:sldMkLst>
        <pc:spChg chg="mod">
          <ac:chgData name="Lindsay Karpenko" userId="4bc4bee5-c4bf-4ac4-8ccd-805be0ae23de" providerId="ADAL" clId="{06C84DBA-D1D8-46C8-A012-7352D778526A}" dt="2023-03-02T19:22:19.109" v="5" actId="2711"/>
          <ac:spMkLst>
            <pc:docMk/>
            <pc:sldMk cId="3750484095" sldId="279"/>
            <ac:spMk id="4" creationId="{1AE237D1-FF02-375C-33CB-FFAE854024C8}"/>
          </ac:spMkLst>
        </pc:spChg>
      </pc:sldChg>
    </pc:docChg>
  </pc:docChgLst>
  <pc:docChgLst>
    <pc:chgData name="Dishpreet Kaur" userId="19ba2128-39f9-4128-b8af-0f9b31cf97c0" providerId="ADAL" clId="{1F30B076-263A-4DE2-A9AC-24E91F9E1E79}"/>
    <pc:docChg chg="custSel modSld">
      <pc:chgData name="Dishpreet Kaur" userId="19ba2128-39f9-4128-b8af-0f9b31cf97c0" providerId="ADAL" clId="{1F30B076-263A-4DE2-A9AC-24E91F9E1E79}" dt="2023-03-01T19:23:45.430" v="1640" actId="207"/>
      <pc:docMkLst>
        <pc:docMk/>
      </pc:docMkLst>
      <pc:sldChg chg="modSp mod">
        <pc:chgData name="Dishpreet Kaur" userId="19ba2128-39f9-4128-b8af-0f9b31cf97c0" providerId="ADAL" clId="{1F30B076-263A-4DE2-A9AC-24E91F9E1E79}" dt="2023-03-01T19:23:45.430" v="1640" actId="207"/>
        <pc:sldMkLst>
          <pc:docMk/>
          <pc:sldMk cId="73843510" sldId="256"/>
        </pc:sldMkLst>
        <pc:spChg chg="mod">
          <ac:chgData name="Dishpreet Kaur" userId="19ba2128-39f9-4128-b8af-0f9b31cf97c0" providerId="ADAL" clId="{1F30B076-263A-4DE2-A9AC-24E91F9E1E79}" dt="2023-03-01T16:58:34.247" v="23" actId="1035"/>
          <ac:spMkLst>
            <pc:docMk/>
            <pc:sldMk cId="73843510" sldId="256"/>
            <ac:spMk id="2" creationId="{DCC50A8E-2B1A-A157-3E4D-B945F37EEF89}"/>
          </ac:spMkLst>
        </pc:spChg>
        <pc:spChg chg="mod">
          <ac:chgData name="Dishpreet Kaur" userId="19ba2128-39f9-4128-b8af-0f9b31cf97c0" providerId="ADAL" clId="{1F30B076-263A-4DE2-A9AC-24E91F9E1E79}" dt="2023-03-01T19:23:45.430" v="1640" actId="207"/>
          <ac:spMkLst>
            <pc:docMk/>
            <pc:sldMk cId="73843510" sldId="256"/>
            <ac:spMk id="3" creationId="{FDFD0ABE-2C53-5F59-AD21-C4A3F767AAFD}"/>
          </ac:spMkLst>
        </pc:spChg>
      </pc:sldChg>
      <pc:sldChg chg="modSp mod">
        <pc:chgData name="Dishpreet Kaur" userId="19ba2128-39f9-4128-b8af-0f9b31cf97c0" providerId="ADAL" clId="{1F30B076-263A-4DE2-A9AC-24E91F9E1E79}" dt="2023-03-01T18:36:25.156" v="1382" actId="1036"/>
        <pc:sldMkLst>
          <pc:docMk/>
          <pc:sldMk cId="850794460" sldId="257"/>
        </pc:sldMkLst>
        <pc:spChg chg="mod">
          <ac:chgData name="Dishpreet Kaur" userId="19ba2128-39f9-4128-b8af-0f9b31cf97c0" providerId="ADAL" clId="{1F30B076-263A-4DE2-A9AC-24E91F9E1E79}" dt="2023-03-01T18:36:16.548" v="1369" actId="948"/>
          <ac:spMkLst>
            <pc:docMk/>
            <pc:sldMk cId="850794460" sldId="257"/>
            <ac:spMk id="3" creationId="{014C8E80-5D67-8E9C-2938-753D7700E929}"/>
          </ac:spMkLst>
        </pc:spChg>
        <pc:cxnChg chg="mod">
          <ac:chgData name="Dishpreet Kaur" userId="19ba2128-39f9-4128-b8af-0f9b31cf97c0" providerId="ADAL" clId="{1F30B076-263A-4DE2-A9AC-24E91F9E1E79}" dt="2023-03-01T18:36:25.156" v="1382" actId="1036"/>
          <ac:cxnSpMkLst>
            <pc:docMk/>
            <pc:sldMk cId="850794460" sldId="257"/>
            <ac:cxnSpMk id="5" creationId="{48102264-B911-B3EB-EEB6-5B94D6E82010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8:37:21.491" v="1384"/>
        <pc:sldMkLst>
          <pc:docMk/>
          <pc:sldMk cId="1233885672" sldId="258"/>
        </pc:sldMkLst>
        <pc:spChg chg="mod">
          <ac:chgData name="Dishpreet Kaur" userId="19ba2128-39f9-4128-b8af-0f9b31cf97c0" providerId="ADAL" clId="{1F30B076-263A-4DE2-A9AC-24E91F9E1E79}" dt="2023-03-01T18:37:12.855" v="1383" actId="948"/>
          <ac:spMkLst>
            <pc:docMk/>
            <pc:sldMk cId="1233885672" sldId="258"/>
            <ac:spMk id="3" creationId="{9E6FF2D5-D043-E481-C1CF-743CE68E2143}"/>
          </ac:spMkLst>
        </pc:spChg>
        <pc:spChg chg="mod">
          <ac:chgData name="Dishpreet Kaur" userId="19ba2128-39f9-4128-b8af-0f9b31cf97c0" providerId="ADAL" clId="{1F30B076-263A-4DE2-A9AC-24E91F9E1E79}" dt="2023-03-01T18:37:21.491" v="1384"/>
          <ac:spMkLst>
            <pc:docMk/>
            <pc:sldMk cId="1233885672" sldId="258"/>
            <ac:spMk id="12" creationId="{F41E5CC7-907A-5FF5-EADE-734D89B139CB}"/>
          </ac:spMkLst>
        </pc:spChg>
        <pc:cxnChg chg="del">
          <ac:chgData name="Dishpreet Kaur" userId="19ba2128-39f9-4128-b8af-0f9b31cf97c0" providerId="ADAL" clId="{1F30B076-263A-4DE2-A9AC-24E91F9E1E79}" dt="2023-03-01T17:35:09.614" v="50" actId="478"/>
          <ac:cxnSpMkLst>
            <pc:docMk/>
            <pc:sldMk cId="1233885672" sldId="258"/>
            <ac:cxnSpMk id="5" creationId="{ECBA7F77-5F1B-4EC5-6BCE-7F3C5562F16A}"/>
          </ac:cxnSpMkLst>
        </pc:cxnChg>
        <pc:cxnChg chg="add mod">
          <ac:chgData name="Dishpreet Kaur" userId="19ba2128-39f9-4128-b8af-0f9b31cf97c0" providerId="ADAL" clId="{1F30B076-263A-4DE2-A9AC-24E91F9E1E79}" dt="2023-03-01T17:35:15.310" v="90" actId="1036"/>
          <ac:cxnSpMkLst>
            <pc:docMk/>
            <pc:sldMk cId="1233885672" sldId="258"/>
            <ac:cxnSpMk id="7" creationId="{0CC6B273-AE37-9F09-82FC-8B8064A9ECB7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8:37:28.228" v="1386"/>
        <pc:sldMkLst>
          <pc:docMk/>
          <pc:sldMk cId="3666128808" sldId="259"/>
        </pc:sldMkLst>
        <pc:spChg chg="mod">
          <ac:chgData name="Dishpreet Kaur" userId="19ba2128-39f9-4128-b8af-0f9b31cf97c0" providerId="ADAL" clId="{1F30B076-263A-4DE2-A9AC-24E91F9E1E79}" dt="2023-03-01T18:37:28.228" v="1386"/>
          <ac:spMkLst>
            <pc:docMk/>
            <pc:sldMk cId="3666128808" sldId="259"/>
            <ac:spMk id="4" creationId="{DB31B996-6144-8996-676A-C1EBBED890D3}"/>
          </ac:spMkLst>
        </pc:spChg>
        <pc:cxnChg chg="add mod">
          <ac:chgData name="Dishpreet Kaur" userId="19ba2128-39f9-4128-b8af-0f9b31cf97c0" providerId="ADAL" clId="{1F30B076-263A-4DE2-A9AC-24E91F9E1E79}" dt="2023-03-01T17:47:05.525" v="119" actId="1035"/>
          <ac:cxnSpMkLst>
            <pc:docMk/>
            <pc:sldMk cId="3666128808" sldId="259"/>
            <ac:cxnSpMk id="6" creationId="{C3D10745-EBAB-33D0-1EE5-3C71AB652B6D}"/>
          </ac:cxnSpMkLst>
        </pc:cxnChg>
        <pc:cxnChg chg="add mod">
          <ac:chgData name="Dishpreet Kaur" userId="19ba2128-39f9-4128-b8af-0f9b31cf97c0" providerId="ADAL" clId="{1F30B076-263A-4DE2-A9AC-24E91F9E1E79}" dt="2023-03-01T17:47:08.934" v="121"/>
          <ac:cxnSpMkLst>
            <pc:docMk/>
            <pc:sldMk cId="3666128808" sldId="259"/>
            <ac:cxnSpMk id="7" creationId="{ED0BDFED-A4E9-4975-D704-B01294711CA7}"/>
          </ac:cxnSpMkLst>
        </pc:cxnChg>
        <pc:cxnChg chg="add mod">
          <ac:chgData name="Dishpreet Kaur" userId="19ba2128-39f9-4128-b8af-0f9b31cf97c0" providerId="ADAL" clId="{1F30B076-263A-4DE2-A9AC-24E91F9E1E79}" dt="2023-03-01T17:47:20.545" v="145" actId="1035"/>
          <ac:cxnSpMkLst>
            <pc:docMk/>
            <pc:sldMk cId="3666128808" sldId="259"/>
            <ac:cxnSpMk id="8" creationId="{17437F68-CD41-B6D1-5F1D-295B2051D77B}"/>
          </ac:cxnSpMkLst>
        </pc:cxnChg>
        <pc:cxnChg chg="add mod">
          <ac:chgData name="Dishpreet Kaur" userId="19ba2128-39f9-4128-b8af-0f9b31cf97c0" providerId="ADAL" clId="{1F30B076-263A-4DE2-A9AC-24E91F9E1E79}" dt="2023-03-01T17:47:32.483" v="180" actId="1035"/>
          <ac:cxnSpMkLst>
            <pc:docMk/>
            <pc:sldMk cId="3666128808" sldId="259"/>
            <ac:cxnSpMk id="9" creationId="{6FA54AA8-E5D6-5B2B-E3C1-5D34BF0C4BCC}"/>
          </ac:cxnSpMkLst>
        </pc:cxnChg>
        <pc:cxnChg chg="add mod">
          <ac:chgData name="Dishpreet Kaur" userId="19ba2128-39f9-4128-b8af-0f9b31cf97c0" providerId="ADAL" clId="{1F30B076-263A-4DE2-A9AC-24E91F9E1E79}" dt="2023-03-01T17:47:47.262" v="224" actId="1036"/>
          <ac:cxnSpMkLst>
            <pc:docMk/>
            <pc:sldMk cId="3666128808" sldId="259"/>
            <ac:cxnSpMk id="10" creationId="{27E2E91A-DE89-46E6-BA17-1D08FF52DDC8}"/>
          </ac:cxnSpMkLst>
        </pc:cxnChg>
        <pc:cxnChg chg="del">
          <ac:chgData name="Dishpreet Kaur" userId="19ba2128-39f9-4128-b8af-0f9b31cf97c0" providerId="ADAL" clId="{1F30B076-263A-4DE2-A9AC-24E91F9E1E79}" dt="2023-03-01T17:46:59.392" v="91" actId="478"/>
          <ac:cxnSpMkLst>
            <pc:docMk/>
            <pc:sldMk cId="3666128808" sldId="259"/>
            <ac:cxnSpMk id="22" creationId="{1A886AFF-70DC-309D-9538-6FE7C6C184D7}"/>
          </ac:cxnSpMkLst>
        </pc:cxnChg>
        <pc:cxnChg chg="del">
          <ac:chgData name="Dishpreet Kaur" userId="19ba2128-39f9-4128-b8af-0f9b31cf97c0" providerId="ADAL" clId="{1F30B076-263A-4DE2-A9AC-24E91F9E1E79}" dt="2023-03-01T17:47:07.921" v="120" actId="478"/>
          <ac:cxnSpMkLst>
            <pc:docMk/>
            <pc:sldMk cId="3666128808" sldId="259"/>
            <ac:cxnSpMk id="28" creationId="{50A7CB43-2AAC-E645-AB55-1CC0E76B1378}"/>
          </ac:cxnSpMkLst>
        </pc:cxnChg>
        <pc:cxnChg chg="del">
          <ac:chgData name="Dishpreet Kaur" userId="19ba2128-39f9-4128-b8af-0f9b31cf97c0" providerId="ADAL" clId="{1F30B076-263A-4DE2-A9AC-24E91F9E1E79}" dt="2023-03-01T17:47:13.321" v="122" actId="478"/>
          <ac:cxnSpMkLst>
            <pc:docMk/>
            <pc:sldMk cId="3666128808" sldId="259"/>
            <ac:cxnSpMk id="29" creationId="{399BCE45-6DBC-911F-A7F3-94531059EFAF}"/>
          </ac:cxnSpMkLst>
        </pc:cxnChg>
        <pc:cxnChg chg="del">
          <ac:chgData name="Dishpreet Kaur" userId="19ba2128-39f9-4128-b8af-0f9b31cf97c0" providerId="ADAL" clId="{1F30B076-263A-4DE2-A9AC-24E91F9E1E79}" dt="2023-03-01T17:47:24.513" v="146" actId="478"/>
          <ac:cxnSpMkLst>
            <pc:docMk/>
            <pc:sldMk cId="3666128808" sldId="259"/>
            <ac:cxnSpMk id="30" creationId="{E69808FA-8977-B30C-6508-C19DF3DC6F7A}"/>
          </ac:cxnSpMkLst>
        </pc:cxnChg>
        <pc:cxnChg chg="del">
          <ac:chgData name="Dishpreet Kaur" userId="19ba2128-39f9-4128-b8af-0f9b31cf97c0" providerId="ADAL" clId="{1F30B076-263A-4DE2-A9AC-24E91F9E1E79}" dt="2023-03-01T17:47:37.333" v="181" actId="478"/>
          <ac:cxnSpMkLst>
            <pc:docMk/>
            <pc:sldMk cId="3666128808" sldId="259"/>
            <ac:cxnSpMk id="31" creationId="{F2F65B68-E6B3-CCC7-FA7B-65B5FF7241D8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8:40:02.493" v="1410" actId="1036"/>
        <pc:sldMkLst>
          <pc:docMk/>
          <pc:sldMk cId="3475444153" sldId="260"/>
        </pc:sldMkLst>
        <pc:spChg chg="mod">
          <ac:chgData name="Dishpreet Kaur" userId="19ba2128-39f9-4128-b8af-0f9b31cf97c0" providerId="ADAL" clId="{1F30B076-263A-4DE2-A9AC-24E91F9E1E79}" dt="2023-03-01T18:39:49.889" v="1388"/>
          <ac:spMkLst>
            <pc:docMk/>
            <pc:sldMk cId="3475444153" sldId="260"/>
            <ac:spMk id="4" creationId="{4C084664-A249-B3B7-99CF-B4A07D1B3597}"/>
          </ac:spMkLst>
        </pc:spChg>
        <pc:spChg chg="mod">
          <ac:chgData name="Dishpreet Kaur" userId="19ba2128-39f9-4128-b8af-0f9b31cf97c0" providerId="ADAL" clId="{1F30B076-263A-4DE2-A9AC-24E91F9E1E79}" dt="2023-03-01T18:39:57.151" v="1400" actId="1036"/>
          <ac:spMkLst>
            <pc:docMk/>
            <pc:sldMk cId="3475444153" sldId="260"/>
            <ac:spMk id="6" creationId="{ADDF3D87-01E8-C5F6-53E3-312E142F3280}"/>
          </ac:spMkLst>
        </pc:spChg>
        <pc:cxnChg chg="add mod">
          <ac:chgData name="Dishpreet Kaur" userId="19ba2128-39f9-4128-b8af-0f9b31cf97c0" providerId="ADAL" clId="{1F30B076-263A-4DE2-A9AC-24E91F9E1E79}" dt="2023-03-01T18:40:02.493" v="1410" actId="1036"/>
          <ac:cxnSpMkLst>
            <pc:docMk/>
            <pc:sldMk cId="3475444153" sldId="260"/>
            <ac:cxnSpMk id="7" creationId="{C0592829-7E9B-621A-8FA6-531ADB93D58E}"/>
          </ac:cxnSpMkLst>
        </pc:cxnChg>
        <pc:cxnChg chg="add mod">
          <ac:chgData name="Dishpreet Kaur" userId="19ba2128-39f9-4128-b8af-0f9b31cf97c0" providerId="ADAL" clId="{1F30B076-263A-4DE2-A9AC-24E91F9E1E79}" dt="2023-03-01T17:48:06.638" v="258" actId="1036"/>
          <ac:cxnSpMkLst>
            <pc:docMk/>
            <pc:sldMk cId="3475444153" sldId="260"/>
            <ac:cxnSpMk id="8" creationId="{A7E85D53-AD9B-DF3D-89D1-AD0E9035D2CE}"/>
          </ac:cxnSpMkLst>
        </pc:cxnChg>
        <pc:cxnChg chg="del">
          <ac:chgData name="Dishpreet Kaur" userId="19ba2128-39f9-4128-b8af-0f9b31cf97c0" providerId="ADAL" clId="{1F30B076-263A-4DE2-A9AC-24E91F9E1E79}" dt="2023-03-01T17:47:54.154" v="225" actId="478"/>
          <ac:cxnSpMkLst>
            <pc:docMk/>
            <pc:sldMk cId="3475444153" sldId="260"/>
            <ac:cxnSpMk id="13" creationId="{3E417666-917E-6E6B-EF3C-2C32941A20B3}"/>
          </ac:cxnSpMkLst>
        </pc:cxnChg>
        <pc:cxnChg chg="del">
          <ac:chgData name="Dishpreet Kaur" userId="19ba2128-39f9-4128-b8af-0f9b31cf97c0" providerId="ADAL" clId="{1F30B076-263A-4DE2-A9AC-24E91F9E1E79}" dt="2023-03-01T17:47:58.717" v="227" actId="478"/>
          <ac:cxnSpMkLst>
            <pc:docMk/>
            <pc:sldMk cId="3475444153" sldId="260"/>
            <ac:cxnSpMk id="14" creationId="{2146C4A4-823D-3794-1949-5654E9027B20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8:44:18.803" v="1420" actId="20577"/>
        <pc:sldMkLst>
          <pc:docMk/>
          <pc:sldMk cId="2319417865" sldId="261"/>
        </pc:sldMkLst>
        <pc:spChg chg="mod">
          <ac:chgData name="Dishpreet Kaur" userId="19ba2128-39f9-4128-b8af-0f9b31cf97c0" providerId="ADAL" clId="{1F30B076-263A-4DE2-A9AC-24E91F9E1E79}" dt="2023-03-01T18:44:02.866" v="1416" actId="2711"/>
          <ac:spMkLst>
            <pc:docMk/>
            <pc:sldMk cId="2319417865" sldId="261"/>
            <ac:spMk id="4" creationId="{DEAEB062-4691-DBAE-CD82-288CAA72AAA1}"/>
          </ac:spMkLst>
        </pc:spChg>
        <pc:spChg chg="mod">
          <ac:chgData name="Dishpreet Kaur" userId="19ba2128-39f9-4128-b8af-0f9b31cf97c0" providerId="ADAL" clId="{1F30B076-263A-4DE2-A9AC-24E91F9E1E79}" dt="2023-03-01T18:42:32.177" v="1413"/>
          <ac:spMkLst>
            <pc:docMk/>
            <pc:sldMk cId="2319417865" sldId="261"/>
            <ac:spMk id="11" creationId="{65ED5268-E0FD-DB65-4C70-24871E0CC19D}"/>
          </ac:spMkLst>
        </pc:spChg>
        <pc:spChg chg="mod">
          <ac:chgData name="Dishpreet Kaur" userId="19ba2128-39f9-4128-b8af-0f9b31cf97c0" providerId="ADAL" clId="{1F30B076-263A-4DE2-A9AC-24E91F9E1E79}" dt="2023-03-01T18:44:18.803" v="1420" actId="20577"/>
          <ac:spMkLst>
            <pc:docMk/>
            <pc:sldMk cId="2319417865" sldId="261"/>
            <ac:spMk id="12" creationId="{FFC89E39-7DEB-2862-C84C-93A7BD640AB9}"/>
          </ac:spMkLst>
        </pc:spChg>
        <pc:spChg chg="mod">
          <ac:chgData name="Dishpreet Kaur" userId="19ba2128-39f9-4128-b8af-0f9b31cf97c0" providerId="ADAL" clId="{1F30B076-263A-4DE2-A9AC-24E91F9E1E79}" dt="2023-03-01T18:42:37.101" v="1415"/>
          <ac:spMkLst>
            <pc:docMk/>
            <pc:sldMk cId="2319417865" sldId="261"/>
            <ac:spMk id="13" creationId="{7E1FFB93-CDCD-143C-0280-208FE0288C08}"/>
          </ac:spMkLst>
        </pc:spChg>
        <pc:cxnChg chg="add mod">
          <ac:chgData name="Dishpreet Kaur" userId="19ba2128-39f9-4128-b8af-0f9b31cf97c0" providerId="ADAL" clId="{1F30B076-263A-4DE2-A9AC-24E91F9E1E79}" dt="2023-03-01T17:48:29.952" v="344" actId="1036"/>
          <ac:cxnSpMkLst>
            <pc:docMk/>
            <pc:sldMk cId="2319417865" sldId="261"/>
            <ac:cxnSpMk id="5" creationId="{3582F5B4-99A2-4489-F38F-02B2E902BBBA}"/>
          </ac:cxnSpMkLst>
        </pc:cxnChg>
        <pc:cxnChg chg="add mod">
          <ac:chgData name="Dishpreet Kaur" userId="19ba2128-39f9-4128-b8af-0f9b31cf97c0" providerId="ADAL" clId="{1F30B076-263A-4DE2-A9AC-24E91F9E1E79}" dt="2023-03-01T17:48:34.163" v="346"/>
          <ac:cxnSpMkLst>
            <pc:docMk/>
            <pc:sldMk cId="2319417865" sldId="261"/>
            <ac:cxnSpMk id="6" creationId="{E4D02B13-877D-1ED8-80DB-6E0109844D52}"/>
          </ac:cxnSpMkLst>
        </pc:cxnChg>
        <pc:cxnChg chg="add del mod">
          <ac:chgData name="Dishpreet Kaur" userId="19ba2128-39f9-4128-b8af-0f9b31cf97c0" providerId="ADAL" clId="{1F30B076-263A-4DE2-A9AC-24E91F9E1E79}" dt="2023-03-01T18:44:10.022" v="1418"/>
          <ac:cxnSpMkLst>
            <pc:docMk/>
            <pc:sldMk cId="2319417865" sldId="261"/>
            <ac:cxnSpMk id="7" creationId="{904C1FA9-C416-2EF5-B858-E44A9FEBFA41}"/>
          </ac:cxnSpMkLst>
        </pc:cxnChg>
        <pc:cxnChg chg="del">
          <ac:chgData name="Dishpreet Kaur" userId="19ba2128-39f9-4128-b8af-0f9b31cf97c0" providerId="ADAL" clId="{1F30B076-263A-4DE2-A9AC-24E91F9E1E79}" dt="2023-03-01T17:48:25.155" v="290" actId="478"/>
          <ac:cxnSpMkLst>
            <pc:docMk/>
            <pc:sldMk cId="2319417865" sldId="261"/>
            <ac:cxnSpMk id="14" creationId="{6D8F03A6-9922-3DD7-7AFB-B235D3C9C10A}"/>
          </ac:cxnSpMkLst>
        </pc:cxnChg>
        <pc:cxnChg chg="del">
          <ac:chgData name="Dishpreet Kaur" userId="19ba2128-39f9-4128-b8af-0f9b31cf97c0" providerId="ADAL" clId="{1F30B076-263A-4DE2-A9AC-24E91F9E1E79}" dt="2023-03-01T17:48:33.345" v="345" actId="478"/>
          <ac:cxnSpMkLst>
            <pc:docMk/>
            <pc:sldMk cId="2319417865" sldId="261"/>
            <ac:cxnSpMk id="15" creationId="{C5C674D2-9387-065A-E53C-7008C78E193E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04:00.301" v="1466" actId="1036"/>
        <pc:sldMkLst>
          <pc:docMk/>
          <pc:sldMk cId="4231368894" sldId="262"/>
        </pc:sldMkLst>
        <pc:spChg chg="mod">
          <ac:chgData name="Dishpreet Kaur" userId="19ba2128-39f9-4128-b8af-0f9b31cf97c0" providerId="ADAL" clId="{1F30B076-263A-4DE2-A9AC-24E91F9E1E79}" dt="2023-03-01T18:56:15.311" v="1422" actId="6549"/>
          <ac:spMkLst>
            <pc:docMk/>
            <pc:sldMk cId="4231368894" sldId="262"/>
            <ac:spMk id="4" creationId="{73E1F87D-939F-00B7-F64D-20D6B36B6D86}"/>
          </ac:spMkLst>
        </pc:spChg>
        <pc:spChg chg="mod">
          <ac:chgData name="Dishpreet Kaur" userId="19ba2128-39f9-4128-b8af-0f9b31cf97c0" providerId="ADAL" clId="{1F30B076-263A-4DE2-A9AC-24E91F9E1E79}" dt="2023-03-01T19:04:00.301" v="1466" actId="1036"/>
          <ac:spMkLst>
            <pc:docMk/>
            <pc:sldMk cId="4231368894" sldId="262"/>
            <ac:spMk id="8" creationId="{256E83F1-285C-12AE-0E94-C000FE5FC902}"/>
          </ac:spMkLst>
        </pc:spChg>
        <pc:spChg chg="mod">
          <ac:chgData name="Dishpreet Kaur" userId="19ba2128-39f9-4128-b8af-0f9b31cf97c0" providerId="ADAL" clId="{1F30B076-263A-4DE2-A9AC-24E91F9E1E79}" dt="2023-03-01T19:03:45.988" v="1429" actId="6549"/>
          <ac:spMkLst>
            <pc:docMk/>
            <pc:sldMk cId="4231368894" sldId="262"/>
            <ac:spMk id="9" creationId="{E01813EB-CF34-0986-B494-75D9FF5DB737}"/>
          </ac:spMkLst>
        </pc:spChg>
        <pc:spChg chg="mod">
          <ac:chgData name="Dishpreet Kaur" userId="19ba2128-39f9-4128-b8af-0f9b31cf97c0" providerId="ADAL" clId="{1F30B076-263A-4DE2-A9AC-24E91F9E1E79}" dt="2023-03-01T19:03:52.972" v="1441" actId="1036"/>
          <ac:spMkLst>
            <pc:docMk/>
            <pc:sldMk cId="4231368894" sldId="262"/>
            <ac:spMk id="10" creationId="{5B72EE1B-E677-25D8-C6E4-5A08769A4E20}"/>
          </ac:spMkLst>
        </pc:spChg>
        <pc:cxnChg chg="add mod">
          <ac:chgData name="Dishpreet Kaur" userId="19ba2128-39f9-4128-b8af-0f9b31cf97c0" providerId="ADAL" clId="{1F30B076-263A-4DE2-A9AC-24E91F9E1E79}" dt="2023-03-01T17:48:47.609" v="398" actId="1035"/>
          <ac:cxnSpMkLst>
            <pc:docMk/>
            <pc:sldMk cId="4231368894" sldId="262"/>
            <ac:cxnSpMk id="5" creationId="{3EF9AAD2-1DAD-C9C0-D0AB-008C17080267}"/>
          </ac:cxnSpMkLst>
        </pc:cxnChg>
        <pc:cxnChg chg="add mod">
          <ac:chgData name="Dishpreet Kaur" userId="19ba2128-39f9-4128-b8af-0f9b31cf97c0" providerId="ADAL" clId="{1F30B076-263A-4DE2-A9AC-24E91F9E1E79}" dt="2023-03-01T19:02:52.283" v="1426" actId="1036"/>
          <ac:cxnSpMkLst>
            <pc:docMk/>
            <pc:sldMk cId="4231368894" sldId="262"/>
            <ac:cxnSpMk id="6" creationId="{765E171B-BA44-80C5-AEEC-B5023CC7C0A9}"/>
          </ac:cxnSpMkLst>
        </pc:cxnChg>
        <pc:cxnChg chg="add mod">
          <ac:chgData name="Dishpreet Kaur" userId="19ba2128-39f9-4128-b8af-0f9b31cf97c0" providerId="ADAL" clId="{1F30B076-263A-4DE2-A9AC-24E91F9E1E79}" dt="2023-03-01T19:03:57.670" v="1456" actId="1036"/>
          <ac:cxnSpMkLst>
            <pc:docMk/>
            <pc:sldMk cId="4231368894" sldId="262"/>
            <ac:cxnSpMk id="7" creationId="{170E6B06-1295-D690-67DC-D0C04D61142E}"/>
          </ac:cxnSpMkLst>
        </pc:cxnChg>
        <pc:cxnChg chg="del">
          <ac:chgData name="Dishpreet Kaur" userId="19ba2128-39f9-4128-b8af-0f9b31cf97c0" providerId="ADAL" clId="{1F30B076-263A-4DE2-A9AC-24E91F9E1E79}" dt="2023-03-01T17:48:39.963" v="347" actId="478"/>
          <ac:cxnSpMkLst>
            <pc:docMk/>
            <pc:sldMk cId="4231368894" sldId="262"/>
            <ac:cxnSpMk id="17" creationId="{E29FCFC7-F1BD-F476-91DE-CE0E5D5C354A}"/>
          </ac:cxnSpMkLst>
        </pc:cxnChg>
        <pc:cxnChg chg="del">
          <ac:chgData name="Dishpreet Kaur" userId="19ba2128-39f9-4128-b8af-0f9b31cf97c0" providerId="ADAL" clId="{1F30B076-263A-4DE2-A9AC-24E91F9E1E79}" dt="2023-03-01T17:48:57.568" v="422" actId="478"/>
          <ac:cxnSpMkLst>
            <pc:docMk/>
            <pc:sldMk cId="4231368894" sldId="262"/>
            <ac:cxnSpMk id="18" creationId="{4630EFDD-6B5D-AA80-05F4-6255B2A54B5D}"/>
          </ac:cxnSpMkLst>
        </pc:cxnChg>
        <pc:cxnChg chg="del">
          <ac:chgData name="Dishpreet Kaur" userId="19ba2128-39f9-4128-b8af-0f9b31cf97c0" providerId="ADAL" clId="{1F30B076-263A-4DE2-A9AC-24E91F9E1E79}" dt="2023-03-01T17:48:50.462" v="399" actId="478"/>
          <ac:cxnSpMkLst>
            <pc:docMk/>
            <pc:sldMk cId="4231368894" sldId="262"/>
            <ac:cxnSpMk id="19" creationId="{C390B0BF-1E86-9A47-4DFE-5AA7EF8D18F5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05:12.204" v="1494" actId="12"/>
        <pc:sldMkLst>
          <pc:docMk/>
          <pc:sldMk cId="1495397604" sldId="263"/>
        </pc:sldMkLst>
        <pc:spChg chg="mod">
          <ac:chgData name="Dishpreet Kaur" userId="19ba2128-39f9-4128-b8af-0f9b31cf97c0" providerId="ADAL" clId="{1F30B076-263A-4DE2-A9AC-24E91F9E1E79}" dt="2023-03-01T19:04:08.527" v="1468"/>
          <ac:spMkLst>
            <pc:docMk/>
            <pc:sldMk cId="1495397604" sldId="263"/>
            <ac:spMk id="4" creationId="{8CA82C35-3E06-6136-049C-258F74BC6D2D}"/>
          </ac:spMkLst>
        </pc:spChg>
        <pc:spChg chg="mod">
          <ac:chgData name="Dishpreet Kaur" userId="19ba2128-39f9-4128-b8af-0f9b31cf97c0" providerId="ADAL" clId="{1F30B076-263A-4DE2-A9AC-24E91F9E1E79}" dt="2023-03-01T19:05:12.204" v="1494" actId="12"/>
          <ac:spMkLst>
            <pc:docMk/>
            <pc:sldMk cId="1495397604" sldId="263"/>
            <ac:spMk id="8" creationId="{25CE410B-453D-DA3A-9B3C-C362C79A2D46}"/>
          </ac:spMkLst>
        </pc:spChg>
        <pc:spChg chg="mod">
          <ac:chgData name="Dishpreet Kaur" userId="19ba2128-39f9-4128-b8af-0f9b31cf97c0" providerId="ADAL" clId="{1F30B076-263A-4DE2-A9AC-24E91F9E1E79}" dt="2023-03-01T19:05:09.299" v="1493" actId="12"/>
          <ac:spMkLst>
            <pc:docMk/>
            <pc:sldMk cId="1495397604" sldId="263"/>
            <ac:spMk id="9" creationId="{A1FD36DE-6DE7-80D5-4C45-1CD8551CFB7A}"/>
          </ac:spMkLst>
        </pc:spChg>
        <pc:spChg chg="mod">
          <ac:chgData name="Dishpreet Kaur" userId="19ba2128-39f9-4128-b8af-0f9b31cf97c0" providerId="ADAL" clId="{1F30B076-263A-4DE2-A9AC-24E91F9E1E79}" dt="2023-03-01T19:05:06.279" v="1492" actId="12"/>
          <ac:spMkLst>
            <pc:docMk/>
            <pc:sldMk cId="1495397604" sldId="263"/>
            <ac:spMk id="10" creationId="{8B7E28B7-EDCB-0054-CED1-8FDECCBE2C74}"/>
          </ac:spMkLst>
        </pc:spChg>
        <pc:spChg chg="mod">
          <ac:chgData name="Dishpreet Kaur" userId="19ba2128-39f9-4128-b8af-0f9b31cf97c0" providerId="ADAL" clId="{1F30B076-263A-4DE2-A9AC-24E91F9E1E79}" dt="2023-03-01T19:05:01.297" v="1491" actId="12"/>
          <ac:spMkLst>
            <pc:docMk/>
            <pc:sldMk cId="1495397604" sldId="263"/>
            <ac:spMk id="11" creationId="{B23A2505-F0E5-9236-7A19-CEA708EEE923}"/>
          </ac:spMkLst>
        </pc:spChg>
        <pc:cxnChg chg="add mod">
          <ac:chgData name="Dishpreet Kaur" userId="19ba2128-39f9-4128-b8af-0f9b31cf97c0" providerId="ADAL" clId="{1F30B076-263A-4DE2-A9AC-24E91F9E1E79}" dt="2023-03-01T17:49:19.373" v="488" actId="1036"/>
          <ac:cxnSpMkLst>
            <pc:docMk/>
            <pc:sldMk cId="1495397604" sldId="263"/>
            <ac:cxnSpMk id="5" creationId="{82D187C9-FBF8-75D0-4349-CB9DF736F5AE}"/>
          </ac:cxnSpMkLst>
        </pc:cxnChg>
        <pc:cxnChg chg="add mod">
          <ac:chgData name="Dishpreet Kaur" userId="19ba2128-39f9-4128-b8af-0f9b31cf97c0" providerId="ADAL" clId="{1F30B076-263A-4DE2-A9AC-24E91F9E1E79}" dt="2023-03-01T17:49:29.609" v="524" actId="1035"/>
          <ac:cxnSpMkLst>
            <pc:docMk/>
            <pc:sldMk cId="1495397604" sldId="263"/>
            <ac:cxnSpMk id="6" creationId="{D62701DC-CDC5-75BE-2C0B-0ECAEE406CB6}"/>
          </ac:cxnSpMkLst>
        </pc:cxnChg>
        <pc:cxnChg chg="add mod">
          <ac:chgData name="Dishpreet Kaur" userId="19ba2128-39f9-4128-b8af-0f9b31cf97c0" providerId="ADAL" clId="{1F30B076-263A-4DE2-A9AC-24E91F9E1E79}" dt="2023-03-01T17:49:37.341" v="553" actId="1035"/>
          <ac:cxnSpMkLst>
            <pc:docMk/>
            <pc:sldMk cId="1495397604" sldId="263"/>
            <ac:cxnSpMk id="7" creationId="{88F81583-727D-DAFF-9D6E-0FABA47C0E99}"/>
          </ac:cxnSpMkLst>
        </pc:cxnChg>
        <pc:cxnChg chg="add mod">
          <ac:chgData name="Dishpreet Kaur" userId="19ba2128-39f9-4128-b8af-0f9b31cf97c0" providerId="ADAL" clId="{1F30B076-263A-4DE2-A9AC-24E91F9E1E79}" dt="2023-03-01T17:49:43.309" v="570" actId="1035"/>
          <ac:cxnSpMkLst>
            <pc:docMk/>
            <pc:sldMk cId="1495397604" sldId="263"/>
            <ac:cxnSpMk id="12" creationId="{24377344-CE7B-602E-F69A-FF01B4A4E193}"/>
          </ac:cxnSpMkLst>
        </pc:cxnChg>
        <pc:cxnChg chg="del">
          <ac:chgData name="Dishpreet Kaur" userId="19ba2128-39f9-4128-b8af-0f9b31cf97c0" providerId="ADAL" clId="{1F30B076-263A-4DE2-A9AC-24E91F9E1E79}" dt="2023-03-01T17:49:12.223" v="435" actId="478"/>
          <ac:cxnSpMkLst>
            <pc:docMk/>
            <pc:sldMk cId="1495397604" sldId="263"/>
            <ac:cxnSpMk id="22" creationId="{55D9AD09-6D32-5C96-9048-77EFF7F13E80}"/>
          </ac:cxnSpMkLst>
        </pc:cxnChg>
        <pc:cxnChg chg="del">
          <ac:chgData name="Dishpreet Kaur" userId="19ba2128-39f9-4128-b8af-0f9b31cf97c0" providerId="ADAL" clId="{1F30B076-263A-4DE2-A9AC-24E91F9E1E79}" dt="2023-03-01T17:49:24.064" v="489" actId="478"/>
          <ac:cxnSpMkLst>
            <pc:docMk/>
            <pc:sldMk cId="1495397604" sldId="263"/>
            <ac:cxnSpMk id="23" creationId="{54F1B4DE-0B36-A26A-6D7C-E2E9DFDD1997}"/>
          </ac:cxnSpMkLst>
        </pc:cxnChg>
        <pc:cxnChg chg="del">
          <ac:chgData name="Dishpreet Kaur" userId="19ba2128-39f9-4128-b8af-0f9b31cf97c0" providerId="ADAL" clId="{1F30B076-263A-4DE2-A9AC-24E91F9E1E79}" dt="2023-03-01T17:49:32.414" v="525" actId="478"/>
          <ac:cxnSpMkLst>
            <pc:docMk/>
            <pc:sldMk cId="1495397604" sldId="263"/>
            <ac:cxnSpMk id="24" creationId="{EF8EBB26-EAE2-0FD8-E0C8-3DB4335F84AC}"/>
          </ac:cxnSpMkLst>
        </pc:cxnChg>
        <pc:cxnChg chg="del">
          <ac:chgData name="Dishpreet Kaur" userId="19ba2128-39f9-4128-b8af-0f9b31cf97c0" providerId="ADAL" clId="{1F30B076-263A-4DE2-A9AC-24E91F9E1E79}" dt="2023-03-01T17:49:39.612" v="554" actId="478"/>
          <ac:cxnSpMkLst>
            <pc:docMk/>
            <pc:sldMk cId="1495397604" sldId="263"/>
            <ac:cxnSpMk id="25" creationId="{B1A12E7B-24D5-AB5B-BE85-B22F54D00ADB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06:38.306" v="1502" actId="20577"/>
        <pc:sldMkLst>
          <pc:docMk/>
          <pc:sldMk cId="50096762" sldId="264"/>
        </pc:sldMkLst>
        <pc:spChg chg="mod">
          <ac:chgData name="Dishpreet Kaur" userId="19ba2128-39f9-4128-b8af-0f9b31cf97c0" providerId="ADAL" clId="{1F30B076-263A-4DE2-A9AC-24E91F9E1E79}" dt="2023-03-01T19:06:38.306" v="1502" actId="20577"/>
          <ac:spMkLst>
            <pc:docMk/>
            <pc:sldMk cId="50096762" sldId="264"/>
            <ac:spMk id="3" creationId="{2B07499D-0354-89C0-EDD5-DF96CC1F3A77}"/>
          </ac:spMkLst>
        </pc:spChg>
        <pc:cxnChg chg="add mod">
          <ac:chgData name="Dishpreet Kaur" userId="19ba2128-39f9-4128-b8af-0f9b31cf97c0" providerId="ADAL" clId="{1F30B076-263A-4DE2-A9AC-24E91F9E1E79}" dt="2023-03-01T17:49:53.836" v="593" actId="1036"/>
          <ac:cxnSpMkLst>
            <pc:docMk/>
            <pc:sldMk cId="50096762" sldId="264"/>
            <ac:cxnSpMk id="5" creationId="{CDF1C196-3C18-6381-1E80-2FBE5EC156B5}"/>
          </ac:cxnSpMkLst>
        </pc:cxnChg>
        <pc:cxnChg chg="del">
          <ac:chgData name="Dishpreet Kaur" userId="19ba2128-39f9-4128-b8af-0f9b31cf97c0" providerId="ADAL" clId="{1F30B076-263A-4DE2-A9AC-24E91F9E1E79}" dt="2023-03-01T17:49:49.634" v="571" actId="478"/>
          <ac:cxnSpMkLst>
            <pc:docMk/>
            <pc:sldMk cId="50096762" sldId="264"/>
            <ac:cxnSpMk id="9" creationId="{5400BCB1-9C7B-1E10-4DE2-0C8FF34A8B0F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08:07.973" v="1523" actId="20577"/>
        <pc:sldMkLst>
          <pc:docMk/>
          <pc:sldMk cId="2989955738" sldId="265"/>
        </pc:sldMkLst>
        <pc:spChg chg="mod">
          <ac:chgData name="Dishpreet Kaur" userId="19ba2128-39f9-4128-b8af-0f9b31cf97c0" providerId="ADAL" clId="{1F30B076-263A-4DE2-A9AC-24E91F9E1E79}" dt="2023-03-01T19:08:07.973" v="1523" actId="20577"/>
          <ac:spMkLst>
            <pc:docMk/>
            <pc:sldMk cId="2989955738" sldId="265"/>
            <ac:spMk id="3" creationId="{70D0662F-4E3A-7945-78D0-11670BF3D57C}"/>
          </ac:spMkLst>
        </pc:spChg>
        <pc:spChg chg="mod">
          <ac:chgData name="Dishpreet Kaur" userId="19ba2128-39f9-4128-b8af-0f9b31cf97c0" providerId="ADAL" clId="{1F30B076-263A-4DE2-A9AC-24E91F9E1E79}" dt="2023-03-01T19:07:52.279" v="1510"/>
          <ac:spMkLst>
            <pc:docMk/>
            <pc:sldMk cId="2989955738" sldId="265"/>
            <ac:spMk id="15" creationId="{B327FA5C-0F2F-A7F5-41CA-C0CECAEDF028}"/>
          </ac:spMkLst>
        </pc:spChg>
        <pc:cxnChg chg="add mod">
          <ac:chgData name="Dishpreet Kaur" userId="19ba2128-39f9-4128-b8af-0f9b31cf97c0" providerId="ADAL" clId="{1F30B076-263A-4DE2-A9AC-24E91F9E1E79}" dt="2023-03-01T19:07:58.107" v="1518" actId="1036"/>
          <ac:cxnSpMkLst>
            <pc:docMk/>
            <pc:sldMk cId="2989955738" sldId="265"/>
            <ac:cxnSpMk id="5" creationId="{9C1BC2EC-40B5-BEBF-11C0-344E9C10C618}"/>
          </ac:cxnSpMkLst>
        </pc:cxnChg>
        <pc:cxnChg chg="del">
          <ac:chgData name="Dishpreet Kaur" userId="19ba2128-39f9-4128-b8af-0f9b31cf97c0" providerId="ADAL" clId="{1F30B076-263A-4DE2-A9AC-24E91F9E1E79}" dt="2023-03-01T17:49:58.830" v="594" actId="478"/>
          <ac:cxnSpMkLst>
            <pc:docMk/>
            <pc:sldMk cId="2989955738" sldId="265"/>
            <ac:cxnSpMk id="16" creationId="{56D846C2-66C2-A428-61D6-3F9058CD91AF}"/>
          </ac:cxnSpMkLst>
        </pc:cxnChg>
        <pc:cxnChg chg="del">
          <ac:chgData name="Dishpreet Kaur" userId="19ba2128-39f9-4128-b8af-0f9b31cf97c0" providerId="ADAL" clId="{1F30B076-263A-4DE2-A9AC-24E91F9E1E79}" dt="2023-03-01T17:50:12.489" v="622" actId="478"/>
          <ac:cxnSpMkLst>
            <pc:docMk/>
            <pc:sldMk cId="2989955738" sldId="265"/>
            <ac:cxnSpMk id="17" creationId="{372ACE21-C693-A685-9365-7B118BC6E6FC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09:01.108" v="1532" actId="1036"/>
        <pc:sldMkLst>
          <pc:docMk/>
          <pc:sldMk cId="3938344712" sldId="266"/>
        </pc:sldMkLst>
        <pc:spChg chg="mod">
          <ac:chgData name="Dishpreet Kaur" userId="19ba2128-39f9-4128-b8af-0f9b31cf97c0" providerId="ADAL" clId="{1F30B076-263A-4DE2-A9AC-24E91F9E1E79}" dt="2023-03-01T19:08:13.639" v="1525"/>
          <ac:spMkLst>
            <pc:docMk/>
            <pc:sldMk cId="3938344712" sldId="266"/>
            <ac:spMk id="8" creationId="{FE1BDD21-3808-F2D6-9E2A-092A4DBD1BCA}"/>
          </ac:spMkLst>
        </pc:spChg>
        <pc:spChg chg="mod">
          <ac:chgData name="Dishpreet Kaur" userId="19ba2128-39f9-4128-b8af-0f9b31cf97c0" providerId="ADAL" clId="{1F30B076-263A-4DE2-A9AC-24E91F9E1E79}" dt="2023-03-01T19:08:16.742" v="1526"/>
          <ac:spMkLst>
            <pc:docMk/>
            <pc:sldMk cId="3938344712" sldId="266"/>
            <ac:spMk id="9" creationId="{E722FA66-5C32-8323-1B2A-DA8A35DD5F3C}"/>
          </ac:spMkLst>
        </pc:spChg>
        <pc:spChg chg="mod">
          <ac:chgData name="Dishpreet Kaur" userId="19ba2128-39f9-4128-b8af-0f9b31cf97c0" providerId="ADAL" clId="{1F30B076-263A-4DE2-A9AC-24E91F9E1E79}" dt="2023-03-01T19:08:22.786" v="1528" actId="207"/>
          <ac:spMkLst>
            <pc:docMk/>
            <pc:sldMk cId="3938344712" sldId="266"/>
            <ac:spMk id="10" creationId="{770B0694-2497-3F60-294E-8E03E22B747D}"/>
          </ac:spMkLst>
        </pc:spChg>
        <pc:cxnChg chg="add mod">
          <ac:chgData name="Dishpreet Kaur" userId="19ba2128-39f9-4128-b8af-0f9b31cf97c0" providerId="ADAL" clId="{1F30B076-263A-4DE2-A9AC-24E91F9E1E79}" dt="2023-03-01T17:50:34.455" v="668" actId="1035"/>
          <ac:cxnSpMkLst>
            <pc:docMk/>
            <pc:sldMk cId="3938344712" sldId="266"/>
            <ac:cxnSpMk id="5" creationId="{847785F4-AEDC-3F35-1B63-6739DC5C3CF1}"/>
          </ac:cxnSpMkLst>
        </pc:cxnChg>
        <pc:cxnChg chg="add mod">
          <ac:chgData name="Dishpreet Kaur" userId="19ba2128-39f9-4128-b8af-0f9b31cf97c0" providerId="ADAL" clId="{1F30B076-263A-4DE2-A9AC-24E91F9E1E79}" dt="2023-03-01T17:50:44.738" v="729" actId="1036"/>
          <ac:cxnSpMkLst>
            <pc:docMk/>
            <pc:sldMk cId="3938344712" sldId="266"/>
            <ac:cxnSpMk id="6" creationId="{F79A1593-F336-2BD6-BCBC-5180823EE328}"/>
          </ac:cxnSpMkLst>
        </pc:cxnChg>
        <pc:cxnChg chg="add mod">
          <ac:chgData name="Dishpreet Kaur" userId="19ba2128-39f9-4128-b8af-0f9b31cf97c0" providerId="ADAL" clId="{1F30B076-263A-4DE2-A9AC-24E91F9E1E79}" dt="2023-03-01T19:09:01.108" v="1532" actId="1036"/>
          <ac:cxnSpMkLst>
            <pc:docMk/>
            <pc:sldMk cId="3938344712" sldId="266"/>
            <ac:cxnSpMk id="7" creationId="{30AC2EF1-50D7-2D1F-ECA2-452F5AC33720}"/>
          </ac:cxnSpMkLst>
        </pc:cxnChg>
        <pc:cxnChg chg="del">
          <ac:chgData name="Dishpreet Kaur" userId="19ba2128-39f9-4128-b8af-0f9b31cf97c0" providerId="ADAL" clId="{1F30B076-263A-4DE2-A9AC-24E91F9E1E79}" dt="2023-03-01T17:50:29.174" v="623" actId="478"/>
          <ac:cxnSpMkLst>
            <pc:docMk/>
            <pc:sldMk cId="3938344712" sldId="266"/>
            <ac:cxnSpMk id="17" creationId="{4886B0CF-C86A-2D10-550A-371A03852E58}"/>
          </ac:cxnSpMkLst>
        </pc:cxnChg>
        <pc:cxnChg chg="del">
          <ac:chgData name="Dishpreet Kaur" userId="19ba2128-39f9-4128-b8af-0f9b31cf97c0" providerId="ADAL" clId="{1F30B076-263A-4DE2-A9AC-24E91F9E1E79}" dt="2023-03-01T17:50:37.131" v="669" actId="478"/>
          <ac:cxnSpMkLst>
            <pc:docMk/>
            <pc:sldMk cId="3938344712" sldId="266"/>
            <ac:cxnSpMk id="18" creationId="{6E37F3C9-CCDE-1856-C96B-24780C0D7AA6}"/>
          </ac:cxnSpMkLst>
        </pc:cxnChg>
        <pc:cxnChg chg="del">
          <ac:chgData name="Dishpreet Kaur" userId="19ba2128-39f9-4128-b8af-0f9b31cf97c0" providerId="ADAL" clId="{1F30B076-263A-4DE2-A9AC-24E91F9E1E79}" dt="2023-03-01T17:50:46.852" v="730" actId="478"/>
          <ac:cxnSpMkLst>
            <pc:docMk/>
            <pc:sldMk cId="3938344712" sldId="266"/>
            <ac:cxnSpMk id="19" creationId="{4FFE40D7-B98A-F53C-4141-66058498EA3C}"/>
          </ac:cxnSpMkLst>
        </pc:cxnChg>
      </pc:sldChg>
      <pc:sldChg chg="modSp mod">
        <pc:chgData name="Dishpreet Kaur" userId="19ba2128-39f9-4128-b8af-0f9b31cf97c0" providerId="ADAL" clId="{1F30B076-263A-4DE2-A9AC-24E91F9E1E79}" dt="2023-03-01T19:10:23.147" v="1539" actId="20577"/>
        <pc:sldMkLst>
          <pc:docMk/>
          <pc:sldMk cId="1756340418" sldId="267"/>
        </pc:sldMkLst>
        <pc:spChg chg="mod">
          <ac:chgData name="Dishpreet Kaur" userId="19ba2128-39f9-4128-b8af-0f9b31cf97c0" providerId="ADAL" clId="{1F30B076-263A-4DE2-A9AC-24E91F9E1E79}" dt="2023-03-01T19:10:23.147" v="1539" actId="20577"/>
          <ac:spMkLst>
            <pc:docMk/>
            <pc:sldMk cId="1756340418" sldId="267"/>
            <ac:spMk id="4" creationId="{8BA9D8EE-D744-EA48-1035-0A352B750CC2}"/>
          </ac:spMkLst>
        </pc:spChg>
        <pc:spChg chg="mod">
          <ac:chgData name="Dishpreet Kaur" userId="19ba2128-39f9-4128-b8af-0f9b31cf97c0" providerId="ADAL" clId="{1F30B076-263A-4DE2-A9AC-24E91F9E1E79}" dt="2023-03-01T19:10:18.318" v="1538" actId="948"/>
          <ac:spMkLst>
            <pc:docMk/>
            <pc:sldMk cId="1756340418" sldId="267"/>
            <ac:spMk id="5" creationId="{5063B2A5-0473-B8B6-70FA-3B101CDBEE38}"/>
          </ac:spMkLst>
        </pc:spChg>
        <pc:spChg chg="mod">
          <ac:chgData name="Dishpreet Kaur" userId="19ba2128-39f9-4128-b8af-0f9b31cf97c0" providerId="ADAL" clId="{1F30B076-263A-4DE2-A9AC-24E91F9E1E79}" dt="2023-03-01T19:09:35.036" v="1535" actId="948"/>
          <ac:spMkLst>
            <pc:docMk/>
            <pc:sldMk cId="1756340418" sldId="267"/>
            <ac:spMk id="10" creationId="{5D2BCB45-7CD5-C17E-3B62-E6EECD3344E8}"/>
          </ac:spMkLst>
        </pc:spChg>
        <pc:spChg chg="mod">
          <ac:chgData name="Dishpreet Kaur" userId="19ba2128-39f9-4128-b8af-0f9b31cf97c0" providerId="ADAL" clId="{1F30B076-263A-4DE2-A9AC-24E91F9E1E79}" dt="2023-03-01T19:09:51.877" v="1536" actId="948"/>
          <ac:spMkLst>
            <pc:docMk/>
            <pc:sldMk cId="1756340418" sldId="267"/>
            <ac:spMk id="11" creationId="{89CE8F11-7E42-B8BF-14C2-EDDDE342D773}"/>
          </ac:spMkLst>
        </pc:spChg>
        <pc:spChg chg="mod">
          <ac:chgData name="Dishpreet Kaur" userId="19ba2128-39f9-4128-b8af-0f9b31cf97c0" providerId="ADAL" clId="{1F30B076-263A-4DE2-A9AC-24E91F9E1E79}" dt="2023-03-01T19:10:04.259" v="1537" actId="948"/>
          <ac:spMkLst>
            <pc:docMk/>
            <pc:sldMk cId="1756340418" sldId="267"/>
            <ac:spMk id="12" creationId="{FD38F870-FC51-5D25-8D2F-887AE404324C}"/>
          </ac:spMkLst>
        </pc:spChg>
      </pc:sldChg>
      <pc:sldChg chg="modSp mod">
        <pc:chgData name="Dishpreet Kaur" userId="19ba2128-39f9-4128-b8af-0f9b31cf97c0" providerId="ADAL" clId="{1F30B076-263A-4DE2-A9AC-24E91F9E1E79}" dt="2023-03-01T19:10:55.672" v="1540" actId="948"/>
        <pc:sldMkLst>
          <pc:docMk/>
          <pc:sldMk cId="2679226846" sldId="268"/>
        </pc:sldMkLst>
        <pc:spChg chg="mod">
          <ac:chgData name="Dishpreet Kaur" userId="19ba2128-39f9-4128-b8af-0f9b31cf97c0" providerId="ADAL" clId="{1F30B076-263A-4DE2-A9AC-24E91F9E1E79}" dt="2023-03-01T19:10:55.672" v="1540" actId="948"/>
          <ac:spMkLst>
            <pc:docMk/>
            <pc:sldMk cId="2679226846" sldId="268"/>
            <ac:spMk id="4" creationId="{E4195FEB-BE62-9EAD-2703-5166DF9C7996}"/>
          </ac:spMkLst>
        </pc:spChg>
      </pc:sldChg>
      <pc:sldChg chg="modSp mod">
        <pc:chgData name="Dishpreet Kaur" userId="19ba2128-39f9-4128-b8af-0f9b31cf97c0" providerId="ADAL" clId="{1F30B076-263A-4DE2-A9AC-24E91F9E1E79}" dt="2023-03-01T19:11:09.755" v="1541" actId="948"/>
        <pc:sldMkLst>
          <pc:docMk/>
          <pc:sldMk cId="73817195" sldId="269"/>
        </pc:sldMkLst>
        <pc:spChg chg="mod">
          <ac:chgData name="Dishpreet Kaur" userId="19ba2128-39f9-4128-b8af-0f9b31cf97c0" providerId="ADAL" clId="{1F30B076-263A-4DE2-A9AC-24E91F9E1E79}" dt="2023-03-01T19:11:09.755" v="1541" actId="948"/>
          <ac:spMkLst>
            <pc:docMk/>
            <pc:sldMk cId="73817195" sldId="269"/>
            <ac:spMk id="4" creationId="{66C546CD-F66B-FA99-D49B-71CF64E823C0}"/>
          </ac:spMkLst>
        </pc:spChg>
      </pc:sldChg>
      <pc:sldChg chg="addSp delSp modSp mod">
        <pc:chgData name="Dishpreet Kaur" userId="19ba2128-39f9-4128-b8af-0f9b31cf97c0" providerId="ADAL" clId="{1F30B076-263A-4DE2-A9AC-24E91F9E1E79}" dt="2023-03-01T19:16:32.182" v="1592" actId="20577"/>
        <pc:sldMkLst>
          <pc:docMk/>
          <pc:sldMk cId="899170638" sldId="270"/>
        </pc:sldMkLst>
        <pc:spChg chg="mod">
          <ac:chgData name="Dishpreet Kaur" userId="19ba2128-39f9-4128-b8af-0f9b31cf97c0" providerId="ADAL" clId="{1F30B076-263A-4DE2-A9AC-24E91F9E1E79}" dt="2023-03-01T19:16:32.182" v="1592" actId="20577"/>
          <ac:spMkLst>
            <pc:docMk/>
            <pc:sldMk cId="899170638" sldId="270"/>
            <ac:spMk id="7" creationId="{ACBCF578-2800-37CE-42AF-8E1853D12B41}"/>
          </ac:spMkLst>
        </pc:spChg>
        <pc:spChg chg="mod">
          <ac:chgData name="Dishpreet Kaur" userId="19ba2128-39f9-4128-b8af-0f9b31cf97c0" providerId="ADAL" clId="{1F30B076-263A-4DE2-A9AC-24E91F9E1E79}" dt="2023-03-01T19:11:48.069" v="1544"/>
          <ac:spMkLst>
            <pc:docMk/>
            <pc:sldMk cId="899170638" sldId="270"/>
            <ac:spMk id="8" creationId="{0AD5D7A7-AE79-B9AA-1DB6-B5460534BF47}"/>
          </ac:spMkLst>
        </pc:spChg>
        <pc:cxnChg chg="add mod">
          <ac:chgData name="Dishpreet Kaur" userId="19ba2128-39f9-4128-b8af-0f9b31cf97c0" providerId="ADAL" clId="{1F30B076-263A-4DE2-A9AC-24E91F9E1E79}" dt="2023-03-01T17:51:31.846" v="835" actId="1036"/>
          <ac:cxnSpMkLst>
            <pc:docMk/>
            <pc:sldMk cId="899170638" sldId="270"/>
            <ac:cxnSpMk id="4" creationId="{9CE14C5B-C8DD-9D43-4235-014F0F458E5E}"/>
          </ac:cxnSpMkLst>
        </pc:cxnChg>
        <pc:cxnChg chg="del">
          <ac:chgData name="Dishpreet Kaur" userId="19ba2128-39f9-4128-b8af-0f9b31cf97c0" providerId="ADAL" clId="{1F30B076-263A-4DE2-A9AC-24E91F9E1E79}" dt="2023-03-01T17:51:25.002" v="774" actId="478"/>
          <ac:cxnSpMkLst>
            <pc:docMk/>
            <pc:sldMk cId="899170638" sldId="270"/>
            <ac:cxnSpMk id="9" creationId="{5A530F2D-EE10-46DF-58B4-48BC8DE0D5D9}"/>
          </ac:cxnSpMkLst>
        </pc:cxnChg>
      </pc:sldChg>
      <pc:sldChg chg="modSp mod">
        <pc:chgData name="Dishpreet Kaur" userId="19ba2128-39f9-4128-b8af-0f9b31cf97c0" providerId="ADAL" clId="{1F30B076-263A-4DE2-A9AC-24E91F9E1E79}" dt="2023-03-01T19:11:54.066" v="1546"/>
        <pc:sldMkLst>
          <pc:docMk/>
          <pc:sldMk cId="3874822690" sldId="271"/>
        </pc:sldMkLst>
        <pc:spChg chg="mod">
          <ac:chgData name="Dishpreet Kaur" userId="19ba2128-39f9-4128-b8af-0f9b31cf97c0" providerId="ADAL" clId="{1F30B076-263A-4DE2-A9AC-24E91F9E1E79}" dt="2023-03-01T19:11:54.066" v="1546"/>
          <ac:spMkLst>
            <pc:docMk/>
            <pc:sldMk cId="3874822690" sldId="271"/>
            <ac:spMk id="4" creationId="{5BFBDD55-F5D7-F9A3-75E7-54AA9E62626D}"/>
          </ac:spMkLst>
        </pc:spChg>
      </pc:sldChg>
      <pc:sldChg chg="modSp mod">
        <pc:chgData name="Dishpreet Kaur" userId="19ba2128-39f9-4128-b8af-0f9b31cf97c0" providerId="ADAL" clId="{1F30B076-263A-4DE2-A9AC-24E91F9E1E79}" dt="2023-03-01T19:12:42.995" v="1549" actId="948"/>
        <pc:sldMkLst>
          <pc:docMk/>
          <pc:sldMk cId="1570660434" sldId="272"/>
        </pc:sldMkLst>
        <pc:spChg chg="mod">
          <ac:chgData name="Dishpreet Kaur" userId="19ba2128-39f9-4128-b8af-0f9b31cf97c0" providerId="ADAL" clId="{1F30B076-263A-4DE2-A9AC-24E91F9E1E79}" dt="2023-03-01T19:12:28.612" v="1548"/>
          <ac:spMkLst>
            <pc:docMk/>
            <pc:sldMk cId="1570660434" sldId="272"/>
            <ac:spMk id="4" creationId="{B14868A3-5F52-24BF-D820-73F355C181C6}"/>
          </ac:spMkLst>
        </pc:spChg>
        <pc:spChg chg="mod">
          <ac:chgData name="Dishpreet Kaur" userId="19ba2128-39f9-4128-b8af-0f9b31cf97c0" providerId="ADAL" clId="{1F30B076-263A-4DE2-A9AC-24E91F9E1E79}" dt="2023-03-01T19:12:42.995" v="1549" actId="948"/>
          <ac:spMkLst>
            <pc:docMk/>
            <pc:sldMk cId="1570660434" sldId="272"/>
            <ac:spMk id="5" creationId="{6AD3BE41-7745-69AC-F207-DE1E51FC910A}"/>
          </ac:spMkLst>
        </pc:spChg>
      </pc:sldChg>
      <pc:sldChg chg="addSp delSp modSp mod">
        <pc:chgData name="Dishpreet Kaur" userId="19ba2128-39f9-4128-b8af-0f9b31cf97c0" providerId="ADAL" clId="{1F30B076-263A-4DE2-A9AC-24E91F9E1E79}" dt="2023-03-01T19:13:02.933" v="1550" actId="948"/>
        <pc:sldMkLst>
          <pc:docMk/>
          <pc:sldMk cId="1148485595" sldId="273"/>
        </pc:sldMkLst>
        <pc:spChg chg="mod">
          <ac:chgData name="Dishpreet Kaur" userId="19ba2128-39f9-4128-b8af-0f9b31cf97c0" providerId="ADAL" clId="{1F30B076-263A-4DE2-A9AC-24E91F9E1E79}" dt="2023-03-01T19:13:02.933" v="1550" actId="948"/>
          <ac:spMkLst>
            <pc:docMk/>
            <pc:sldMk cId="1148485595" sldId="273"/>
            <ac:spMk id="4" creationId="{F4E5DF90-2FEE-2C43-570A-B64C8A830FDA}"/>
          </ac:spMkLst>
        </pc:spChg>
        <pc:cxnChg chg="add mod">
          <ac:chgData name="Dishpreet Kaur" userId="19ba2128-39f9-4128-b8af-0f9b31cf97c0" providerId="ADAL" clId="{1F30B076-263A-4DE2-A9AC-24E91F9E1E79}" dt="2023-03-01T17:51:44.733" v="852" actId="1035"/>
          <ac:cxnSpMkLst>
            <pc:docMk/>
            <pc:sldMk cId="1148485595" sldId="273"/>
            <ac:cxnSpMk id="6" creationId="{771B5F30-A96B-E25D-ABB1-BB750A38D734}"/>
          </ac:cxnSpMkLst>
        </pc:cxnChg>
        <pc:cxnChg chg="del">
          <ac:chgData name="Dishpreet Kaur" userId="19ba2128-39f9-4128-b8af-0f9b31cf97c0" providerId="ADAL" clId="{1F30B076-263A-4DE2-A9AC-24E91F9E1E79}" dt="2023-03-01T17:51:42.168" v="836" actId="478"/>
          <ac:cxnSpMkLst>
            <pc:docMk/>
            <pc:sldMk cId="1148485595" sldId="273"/>
            <ac:cxnSpMk id="9" creationId="{1BCC3ACA-7FDC-C5EC-F487-4D6FE2F376A0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13:39.729" v="1552"/>
        <pc:sldMkLst>
          <pc:docMk/>
          <pc:sldMk cId="1587678314" sldId="274"/>
        </pc:sldMkLst>
        <pc:spChg chg="mod">
          <ac:chgData name="Dishpreet Kaur" userId="19ba2128-39f9-4128-b8af-0f9b31cf97c0" providerId="ADAL" clId="{1F30B076-263A-4DE2-A9AC-24E91F9E1E79}" dt="2023-03-01T19:13:39.729" v="1552"/>
          <ac:spMkLst>
            <pc:docMk/>
            <pc:sldMk cId="1587678314" sldId="274"/>
            <ac:spMk id="4" creationId="{86FECBBB-48CE-2009-BB44-1CB7E4827EB5}"/>
          </ac:spMkLst>
        </pc:spChg>
        <pc:cxnChg chg="add mod">
          <ac:chgData name="Dishpreet Kaur" userId="19ba2128-39f9-4128-b8af-0f9b31cf97c0" providerId="ADAL" clId="{1F30B076-263A-4DE2-A9AC-24E91F9E1E79}" dt="2023-03-01T17:51:52.825" v="876" actId="1035"/>
          <ac:cxnSpMkLst>
            <pc:docMk/>
            <pc:sldMk cId="1587678314" sldId="274"/>
            <ac:cxnSpMk id="5" creationId="{F4FE085B-2123-ADBB-B11A-4A343D0C7D1B}"/>
          </ac:cxnSpMkLst>
        </pc:cxnChg>
        <pc:cxnChg chg="del">
          <ac:chgData name="Dishpreet Kaur" userId="19ba2128-39f9-4128-b8af-0f9b31cf97c0" providerId="ADAL" clId="{1F30B076-263A-4DE2-A9AC-24E91F9E1E79}" dt="2023-03-01T17:51:50.086" v="853" actId="478"/>
          <ac:cxnSpMkLst>
            <pc:docMk/>
            <pc:sldMk cId="1587678314" sldId="274"/>
            <ac:cxnSpMk id="9" creationId="{8CD9E5FF-9567-2002-891F-B679C44C85B4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15:19.743" v="1576" actId="6549"/>
        <pc:sldMkLst>
          <pc:docMk/>
          <pc:sldMk cId="277748013" sldId="275"/>
        </pc:sldMkLst>
        <pc:spChg chg="mod">
          <ac:chgData name="Dishpreet Kaur" userId="19ba2128-39f9-4128-b8af-0f9b31cf97c0" providerId="ADAL" clId="{1F30B076-263A-4DE2-A9AC-24E91F9E1E79}" dt="2023-03-01T19:15:19.743" v="1576" actId="6549"/>
          <ac:spMkLst>
            <pc:docMk/>
            <pc:sldMk cId="277748013" sldId="275"/>
            <ac:spMk id="4" creationId="{A8C00B73-49A0-8F1B-F53C-3E0CFCB38745}"/>
          </ac:spMkLst>
        </pc:spChg>
        <pc:spChg chg="mod">
          <ac:chgData name="Dishpreet Kaur" userId="19ba2128-39f9-4128-b8af-0f9b31cf97c0" providerId="ADAL" clId="{1F30B076-263A-4DE2-A9AC-24E91F9E1E79}" dt="2023-03-01T19:14:17.811" v="1557" actId="207"/>
          <ac:spMkLst>
            <pc:docMk/>
            <pc:sldMk cId="277748013" sldId="275"/>
            <ac:spMk id="19" creationId="{95892CF7-6D36-8FE2-60C7-29DA8838A70C}"/>
          </ac:spMkLst>
        </pc:spChg>
        <pc:cxnChg chg="add mod">
          <ac:chgData name="Dishpreet Kaur" userId="19ba2128-39f9-4128-b8af-0f9b31cf97c0" providerId="ADAL" clId="{1F30B076-263A-4DE2-A9AC-24E91F9E1E79}" dt="2023-03-01T17:52:02.076" v="917" actId="1036"/>
          <ac:cxnSpMkLst>
            <pc:docMk/>
            <pc:sldMk cId="277748013" sldId="275"/>
            <ac:cxnSpMk id="5" creationId="{7C61EB3C-7C22-B76B-BE99-7AA19DEA383F}"/>
          </ac:cxnSpMkLst>
        </pc:cxnChg>
        <pc:cxnChg chg="add mod">
          <ac:chgData name="Dishpreet Kaur" userId="19ba2128-39f9-4128-b8af-0f9b31cf97c0" providerId="ADAL" clId="{1F30B076-263A-4DE2-A9AC-24E91F9E1E79}" dt="2023-03-01T17:52:11.753" v="944" actId="1036"/>
          <ac:cxnSpMkLst>
            <pc:docMk/>
            <pc:sldMk cId="277748013" sldId="275"/>
            <ac:cxnSpMk id="6" creationId="{98E787AF-8531-1DF2-6D42-EE346ADFC715}"/>
          </ac:cxnSpMkLst>
        </pc:cxnChg>
        <pc:cxnChg chg="add mod">
          <ac:chgData name="Dishpreet Kaur" userId="19ba2128-39f9-4128-b8af-0f9b31cf97c0" providerId="ADAL" clId="{1F30B076-263A-4DE2-A9AC-24E91F9E1E79}" dt="2023-03-01T17:52:19.084" v="964" actId="1035"/>
          <ac:cxnSpMkLst>
            <pc:docMk/>
            <pc:sldMk cId="277748013" sldId="275"/>
            <ac:cxnSpMk id="7" creationId="{359D7A37-8FB5-B433-D440-422237020774}"/>
          </ac:cxnSpMkLst>
        </pc:cxnChg>
        <pc:cxnChg chg="del">
          <ac:chgData name="Dishpreet Kaur" userId="19ba2128-39f9-4128-b8af-0f9b31cf97c0" providerId="ADAL" clId="{1F30B076-263A-4DE2-A9AC-24E91F9E1E79}" dt="2023-03-01T17:51:57.236" v="877" actId="478"/>
          <ac:cxnSpMkLst>
            <pc:docMk/>
            <pc:sldMk cId="277748013" sldId="275"/>
            <ac:cxnSpMk id="16" creationId="{461AFC05-7667-402E-69DF-640A10416E3E}"/>
          </ac:cxnSpMkLst>
        </pc:cxnChg>
        <pc:cxnChg chg="del">
          <ac:chgData name="Dishpreet Kaur" userId="19ba2128-39f9-4128-b8af-0f9b31cf97c0" providerId="ADAL" clId="{1F30B076-263A-4DE2-A9AC-24E91F9E1E79}" dt="2023-03-01T17:52:07.428" v="918" actId="478"/>
          <ac:cxnSpMkLst>
            <pc:docMk/>
            <pc:sldMk cId="277748013" sldId="275"/>
            <ac:cxnSpMk id="17" creationId="{461340A0-7BA7-DC36-11C1-5546572CA7A2}"/>
          </ac:cxnSpMkLst>
        </pc:cxnChg>
        <pc:cxnChg chg="del">
          <ac:chgData name="Dishpreet Kaur" userId="19ba2128-39f9-4128-b8af-0f9b31cf97c0" providerId="ADAL" clId="{1F30B076-263A-4DE2-A9AC-24E91F9E1E79}" dt="2023-03-01T17:52:14.376" v="945" actId="478"/>
          <ac:cxnSpMkLst>
            <pc:docMk/>
            <pc:sldMk cId="277748013" sldId="275"/>
            <ac:cxnSpMk id="18" creationId="{FBB4FE74-617D-78F0-05B5-CD6FB4696ADE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16:19.377" v="1590" actId="20577"/>
        <pc:sldMkLst>
          <pc:docMk/>
          <pc:sldMk cId="2363174377" sldId="276"/>
        </pc:sldMkLst>
        <pc:spChg chg="mod">
          <ac:chgData name="Dishpreet Kaur" userId="19ba2128-39f9-4128-b8af-0f9b31cf97c0" providerId="ADAL" clId="{1F30B076-263A-4DE2-A9AC-24E91F9E1E79}" dt="2023-03-01T19:15:37.928" v="1578"/>
          <ac:spMkLst>
            <pc:docMk/>
            <pc:sldMk cId="2363174377" sldId="276"/>
            <ac:spMk id="4" creationId="{9FA888CD-5E2D-7787-AB09-61C1FAE51D19}"/>
          </ac:spMkLst>
        </pc:spChg>
        <pc:spChg chg="mod">
          <ac:chgData name="Dishpreet Kaur" userId="19ba2128-39f9-4128-b8af-0f9b31cf97c0" providerId="ADAL" clId="{1F30B076-263A-4DE2-A9AC-24E91F9E1E79}" dt="2023-03-01T19:16:19.377" v="1590" actId="20577"/>
          <ac:spMkLst>
            <pc:docMk/>
            <pc:sldMk cId="2363174377" sldId="276"/>
            <ac:spMk id="18" creationId="{C5D5F7C8-B62F-3995-B2F0-6172B5AA2336}"/>
          </ac:spMkLst>
        </pc:spChg>
        <pc:spChg chg="mod">
          <ac:chgData name="Dishpreet Kaur" userId="19ba2128-39f9-4128-b8af-0f9b31cf97c0" providerId="ADAL" clId="{1F30B076-263A-4DE2-A9AC-24E91F9E1E79}" dt="2023-03-01T19:16:00.542" v="1582"/>
          <ac:spMkLst>
            <pc:docMk/>
            <pc:sldMk cId="2363174377" sldId="276"/>
            <ac:spMk id="19" creationId="{D80D3BF0-6ACB-8CF0-F475-28022DF6E507}"/>
          </ac:spMkLst>
        </pc:spChg>
        <pc:spChg chg="mod">
          <ac:chgData name="Dishpreet Kaur" userId="19ba2128-39f9-4128-b8af-0f9b31cf97c0" providerId="ADAL" clId="{1F30B076-263A-4DE2-A9AC-24E91F9E1E79}" dt="2023-03-01T19:16:03.834" v="1583"/>
          <ac:spMkLst>
            <pc:docMk/>
            <pc:sldMk cId="2363174377" sldId="276"/>
            <ac:spMk id="20" creationId="{8FD41820-52D5-2EB4-6612-C9BB77EC2DCB}"/>
          </ac:spMkLst>
        </pc:spChg>
        <pc:spChg chg="mod">
          <ac:chgData name="Dishpreet Kaur" userId="19ba2128-39f9-4128-b8af-0f9b31cf97c0" providerId="ADAL" clId="{1F30B076-263A-4DE2-A9AC-24E91F9E1E79}" dt="2023-03-01T19:16:14.451" v="1587" actId="20577"/>
          <ac:spMkLst>
            <pc:docMk/>
            <pc:sldMk cId="2363174377" sldId="276"/>
            <ac:spMk id="21" creationId="{21364F7C-541D-48D4-4DE7-6BEA98F65EA2}"/>
          </ac:spMkLst>
        </pc:spChg>
        <pc:cxnChg chg="add mod">
          <ac:chgData name="Dishpreet Kaur" userId="19ba2128-39f9-4128-b8af-0f9b31cf97c0" providerId="ADAL" clId="{1F30B076-263A-4DE2-A9AC-24E91F9E1E79}" dt="2023-03-01T17:52:58.296" v="1077" actId="1036"/>
          <ac:cxnSpMkLst>
            <pc:docMk/>
            <pc:sldMk cId="2363174377" sldId="276"/>
            <ac:cxnSpMk id="5" creationId="{16F0C699-1337-C5BC-0757-3D65D82BE434}"/>
          </ac:cxnSpMkLst>
        </pc:cxnChg>
        <pc:cxnChg chg="add mod">
          <ac:chgData name="Dishpreet Kaur" userId="19ba2128-39f9-4128-b8af-0f9b31cf97c0" providerId="ADAL" clId="{1F30B076-263A-4DE2-A9AC-24E91F9E1E79}" dt="2023-03-01T17:52:37.226" v="1031" actId="1035"/>
          <ac:cxnSpMkLst>
            <pc:docMk/>
            <pc:sldMk cId="2363174377" sldId="276"/>
            <ac:cxnSpMk id="6" creationId="{03DC9302-646F-8587-5F64-71319F10F66F}"/>
          </ac:cxnSpMkLst>
        </pc:cxnChg>
        <pc:cxnChg chg="add mod">
          <ac:chgData name="Dishpreet Kaur" userId="19ba2128-39f9-4128-b8af-0f9b31cf97c0" providerId="ADAL" clId="{1F30B076-263A-4DE2-A9AC-24E91F9E1E79}" dt="2023-03-01T17:52:43.880" v="1045" actId="1036"/>
          <ac:cxnSpMkLst>
            <pc:docMk/>
            <pc:sldMk cId="2363174377" sldId="276"/>
            <ac:cxnSpMk id="7" creationId="{2748193E-9F0A-578E-9F48-ABEF9D9546C8}"/>
          </ac:cxnSpMkLst>
        </pc:cxnChg>
        <pc:cxnChg chg="add mod">
          <ac:chgData name="Dishpreet Kaur" userId="19ba2128-39f9-4128-b8af-0f9b31cf97c0" providerId="ADAL" clId="{1F30B076-263A-4DE2-A9AC-24E91F9E1E79}" dt="2023-03-01T17:52:52.873" v="1075" actId="1035"/>
          <ac:cxnSpMkLst>
            <pc:docMk/>
            <pc:sldMk cId="2363174377" sldId="276"/>
            <ac:cxnSpMk id="8" creationId="{9CE3FD68-436D-543B-0BF1-0A88A9077DAF}"/>
          </ac:cxnSpMkLst>
        </pc:cxnChg>
        <pc:cxnChg chg="del">
          <ac:chgData name="Dishpreet Kaur" userId="19ba2128-39f9-4128-b8af-0f9b31cf97c0" providerId="ADAL" clId="{1F30B076-263A-4DE2-A9AC-24E91F9E1E79}" dt="2023-03-01T17:52:40.134" v="1032" actId="478"/>
          <ac:cxnSpMkLst>
            <pc:docMk/>
            <pc:sldMk cId="2363174377" sldId="276"/>
            <ac:cxnSpMk id="22" creationId="{EE66DFFA-FBC6-D068-F61A-321D8204F26E}"/>
          </ac:cxnSpMkLst>
        </pc:cxnChg>
        <pc:cxnChg chg="del">
          <ac:chgData name="Dishpreet Kaur" userId="19ba2128-39f9-4128-b8af-0f9b31cf97c0" providerId="ADAL" clId="{1F30B076-263A-4DE2-A9AC-24E91F9E1E79}" dt="2023-03-01T17:52:46.465" v="1046" actId="478"/>
          <ac:cxnSpMkLst>
            <pc:docMk/>
            <pc:sldMk cId="2363174377" sldId="276"/>
            <ac:cxnSpMk id="23" creationId="{DC5FA5BC-BA64-CD06-7EBB-39B936D5C272}"/>
          </ac:cxnSpMkLst>
        </pc:cxnChg>
        <pc:cxnChg chg="del">
          <ac:chgData name="Dishpreet Kaur" userId="19ba2128-39f9-4128-b8af-0f9b31cf97c0" providerId="ADAL" clId="{1F30B076-263A-4DE2-A9AC-24E91F9E1E79}" dt="2023-03-01T17:52:31.545" v="999" actId="478"/>
          <ac:cxnSpMkLst>
            <pc:docMk/>
            <pc:sldMk cId="2363174377" sldId="276"/>
            <ac:cxnSpMk id="24" creationId="{B8D33570-358B-B9AA-DB33-EFFFA79C219F}"/>
          </ac:cxnSpMkLst>
        </pc:cxnChg>
        <pc:cxnChg chg="del">
          <ac:chgData name="Dishpreet Kaur" userId="19ba2128-39f9-4128-b8af-0f9b31cf97c0" providerId="ADAL" clId="{1F30B076-263A-4DE2-A9AC-24E91F9E1E79}" dt="2023-03-01T17:52:23.940" v="965" actId="478"/>
          <ac:cxnSpMkLst>
            <pc:docMk/>
            <pc:sldMk cId="2363174377" sldId="276"/>
            <ac:cxnSpMk id="25" creationId="{37AA3A01-29DF-197E-026D-8C6C14C95A04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17:08.079" v="1598"/>
        <pc:sldMkLst>
          <pc:docMk/>
          <pc:sldMk cId="630039611" sldId="277"/>
        </pc:sldMkLst>
        <pc:spChg chg="mod">
          <ac:chgData name="Dishpreet Kaur" userId="19ba2128-39f9-4128-b8af-0f9b31cf97c0" providerId="ADAL" clId="{1F30B076-263A-4DE2-A9AC-24E91F9E1E79}" dt="2023-03-01T19:16:47.331" v="1595" actId="114"/>
          <ac:spMkLst>
            <pc:docMk/>
            <pc:sldMk cId="630039611" sldId="277"/>
            <ac:spMk id="4" creationId="{28E054B7-EE59-8827-D1B9-3404D1D947C1}"/>
          </ac:spMkLst>
        </pc:spChg>
        <pc:spChg chg="mod">
          <ac:chgData name="Dishpreet Kaur" userId="19ba2128-39f9-4128-b8af-0f9b31cf97c0" providerId="ADAL" clId="{1F30B076-263A-4DE2-A9AC-24E91F9E1E79}" dt="2023-03-01T19:17:02.780" v="1596"/>
          <ac:spMkLst>
            <pc:docMk/>
            <pc:sldMk cId="630039611" sldId="277"/>
            <ac:spMk id="18" creationId="{27C8F0DF-FE6A-E8B9-DFC2-7FD4752E5816}"/>
          </ac:spMkLst>
        </pc:spChg>
        <pc:spChg chg="mod">
          <ac:chgData name="Dishpreet Kaur" userId="19ba2128-39f9-4128-b8af-0f9b31cf97c0" providerId="ADAL" clId="{1F30B076-263A-4DE2-A9AC-24E91F9E1E79}" dt="2023-03-01T19:17:05.614" v="1597"/>
          <ac:spMkLst>
            <pc:docMk/>
            <pc:sldMk cId="630039611" sldId="277"/>
            <ac:spMk id="19" creationId="{75226C53-AA80-88E3-3961-BC9250C198B6}"/>
          </ac:spMkLst>
        </pc:spChg>
        <pc:spChg chg="mod">
          <ac:chgData name="Dishpreet Kaur" userId="19ba2128-39f9-4128-b8af-0f9b31cf97c0" providerId="ADAL" clId="{1F30B076-263A-4DE2-A9AC-24E91F9E1E79}" dt="2023-03-01T19:17:08.079" v="1598"/>
          <ac:spMkLst>
            <pc:docMk/>
            <pc:sldMk cId="630039611" sldId="277"/>
            <ac:spMk id="20" creationId="{489EB7A3-B1F7-293A-BCE9-D69967274413}"/>
          </ac:spMkLst>
        </pc:spChg>
        <pc:cxnChg chg="add mod">
          <ac:chgData name="Dishpreet Kaur" userId="19ba2128-39f9-4128-b8af-0f9b31cf97c0" providerId="ADAL" clId="{1F30B076-263A-4DE2-A9AC-24E91F9E1E79}" dt="2023-03-01T18:34:15.635" v="1119" actId="1036"/>
          <ac:cxnSpMkLst>
            <pc:docMk/>
            <pc:sldMk cId="630039611" sldId="277"/>
            <ac:cxnSpMk id="5" creationId="{7C05C1FE-9DEA-A1EA-68D4-BFF221A635A0}"/>
          </ac:cxnSpMkLst>
        </pc:cxnChg>
        <pc:cxnChg chg="add mod">
          <ac:chgData name="Dishpreet Kaur" userId="19ba2128-39f9-4128-b8af-0f9b31cf97c0" providerId="ADAL" clId="{1F30B076-263A-4DE2-A9AC-24E91F9E1E79}" dt="2023-03-01T18:34:26.660" v="1154" actId="1035"/>
          <ac:cxnSpMkLst>
            <pc:docMk/>
            <pc:sldMk cId="630039611" sldId="277"/>
            <ac:cxnSpMk id="6" creationId="{3EECAD6E-1A2E-8C2A-FCC6-0CE9887BEA21}"/>
          </ac:cxnSpMkLst>
        </pc:cxnChg>
        <pc:cxnChg chg="add mod">
          <ac:chgData name="Dishpreet Kaur" userId="19ba2128-39f9-4128-b8af-0f9b31cf97c0" providerId="ADAL" clId="{1F30B076-263A-4DE2-A9AC-24E91F9E1E79}" dt="2023-03-01T18:34:33.782" v="1171" actId="1036"/>
          <ac:cxnSpMkLst>
            <pc:docMk/>
            <pc:sldMk cId="630039611" sldId="277"/>
            <ac:cxnSpMk id="7" creationId="{1C548EA1-2467-9A77-1188-73CC3FD0E7A7}"/>
          </ac:cxnSpMkLst>
        </pc:cxnChg>
        <pc:cxnChg chg="add mod">
          <ac:chgData name="Dishpreet Kaur" userId="19ba2128-39f9-4128-b8af-0f9b31cf97c0" providerId="ADAL" clId="{1F30B076-263A-4DE2-A9AC-24E91F9E1E79}" dt="2023-03-01T18:34:42.203" v="1199" actId="1035"/>
          <ac:cxnSpMkLst>
            <pc:docMk/>
            <pc:sldMk cId="630039611" sldId="277"/>
            <ac:cxnSpMk id="8" creationId="{9B0A247E-28F5-786F-4658-A9A89571CD8B}"/>
          </ac:cxnSpMkLst>
        </pc:cxnChg>
        <pc:cxnChg chg="del">
          <ac:chgData name="Dishpreet Kaur" userId="19ba2128-39f9-4128-b8af-0f9b31cf97c0" providerId="ADAL" clId="{1F30B076-263A-4DE2-A9AC-24E91F9E1E79}" dt="2023-03-01T18:34:08.717" v="1078" actId="478"/>
          <ac:cxnSpMkLst>
            <pc:docMk/>
            <pc:sldMk cId="630039611" sldId="277"/>
            <ac:cxnSpMk id="21" creationId="{2CB08373-8FD4-B5BE-142C-45A64294088E}"/>
          </ac:cxnSpMkLst>
        </pc:cxnChg>
        <pc:cxnChg chg="del">
          <ac:chgData name="Dishpreet Kaur" userId="19ba2128-39f9-4128-b8af-0f9b31cf97c0" providerId="ADAL" clId="{1F30B076-263A-4DE2-A9AC-24E91F9E1E79}" dt="2023-03-01T18:34:29.664" v="1155" actId="478"/>
          <ac:cxnSpMkLst>
            <pc:docMk/>
            <pc:sldMk cId="630039611" sldId="277"/>
            <ac:cxnSpMk id="22" creationId="{C2C16523-2CFC-9620-3F4C-4DCA9C8E6295}"/>
          </ac:cxnSpMkLst>
        </pc:cxnChg>
        <pc:cxnChg chg="del">
          <ac:chgData name="Dishpreet Kaur" userId="19ba2128-39f9-4128-b8af-0f9b31cf97c0" providerId="ADAL" clId="{1F30B076-263A-4DE2-A9AC-24E91F9E1E79}" dt="2023-03-01T18:34:36.478" v="1172" actId="478"/>
          <ac:cxnSpMkLst>
            <pc:docMk/>
            <pc:sldMk cId="630039611" sldId="277"/>
            <ac:cxnSpMk id="23" creationId="{61CB801D-DF95-15B1-D619-3D2E629FD20D}"/>
          </ac:cxnSpMkLst>
        </pc:cxnChg>
        <pc:cxnChg chg="del">
          <ac:chgData name="Dishpreet Kaur" userId="19ba2128-39f9-4128-b8af-0f9b31cf97c0" providerId="ADAL" clId="{1F30B076-263A-4DE2-A9AC-24E91F9E1E79}" dt="2023-03-01T18:34:18.902" v="1120" actId="478"/>
          <ac:cxnSpMkLst>
            <pc:docMk/>
            <pc:sldMk cId="630039611" sldId="277"/>
            <ac:cxnSpMk id="24" creationId="{2793D72C-EED3-228D-5365-C0EF65C71BD0}"/>
          </ac:cxnSpMkLst>
        </pc:cxnChg>
      </pc:sldChg>
      <pc:sldChg chg="modSp mod">
        <pc:chgData name="Dishpreet Kaur" userId="19ba2128-39f9-4128-b8af-0f9b31cf97c0" providerId="ADAL" clId="{1F30B076-263A-4DE2-A9AC-24E91F9E1E79}" dt="2023-03-01T19:18:15.871" v="1610" actId="12"/>
        <pc:sldMkLst>
          <pc:docMk/>
          <pc:sldMk cId="246195980" sldId="278"/>
        </pc:sldMkLst>
        <pc:spChg chg="mod">
          <ac:chgData name="Dishpreet Kaur" userId="19ba2128-39f9-4128-b8af-0f9b31cf97c0" providerId="ADAL" clId="{1F30B076-263A-4DE2-A9AC-24E91F9E1E79}" dt="2023-03-01T19:18:15.871" v="1610" actId="12"/>
          <ac:spMkLst>
            <pc:docMk/>
            <pc:sldMk cId="246195980" sldId="278"/>
            <ac:spMk id="4" creationId="{4C8A14DD-EB77-ED3A-0E32-06E35FD11A7B}"/>
          </ac:spMkLst>
        </pc:spChg>
      </pc:sldChg>
      <pc:sldChg chg="modSp mod">
        <pc:chgData name="Dishpreet Kaur" userId="19ba2128-39f9-4128-b8af-0f9b31cf97c0" providerId="ADAL" clId="{1F30B076-263A-4DE2-A9AC-24E91F9E1E79}" dt="2023-03-01T19:18:31.220" v="1611" actId="948"/>
        <pc:sldMkLst>
          <pc:docMk/>
          <pc:sldMk cId="3750484095" sldId="279"/>
        </pc:sldMkLst>
        <pc:spChg chg="mod">
          <ac:chgData name="Dishpreet Kaur" userId="19ba2128-39f9-4128-b8af-0f9b31cf97c0" providerId="ADAL" clId="{1F30B076-263A-4DE2-A9AC-24E91F9E1E79}" dt="2023-03-01T19:18:31.220" v="1611" actId="948"/>
          <ac:spMkLst>
            <pc:docMk/>
            <pc:sldMk cId="3750484095" sldId="279"/>
            <ac:spMk id="4" creationId="{1AE237D1-FF02-375C-33CB-FFAE854024C8}"/>
          </ac:spMkLst>
        </pc:spChg>
      </pc:sldChg>
      <pc:sldChg chg="addSp delSp modSp mod">
        <pc:chgData name="Dishpreet Kaur" userId="19ba2128-39f9-4128-b8af-0f9b31cf97c0" providerId="ADAL" clId="{1F30B076-263A-4DE2-A9AC-24E91F9E1E79}" dt="2023-03-01T19:18:45.484" v="1613"/>
        <pc:sldMkLst>
          <pc:docMk/>
          <pc:sldMk cId="4209456634" sldId="280"/>
        </pc:sldMkLst>
        <pc:spChg chg="mod">
          <ac:chgData name="Dishpreet Kaur" userId="19ba2128-39f9-4128-b8af-0f9b31cf97c0" providerId="ADAL" clId="{1F30B076-263A-4DE2-A9AC-24E91F9E1E79}" dt="2023-03-01T19:18:45.484" v="1613"/>
          <ac:spMkLst>
            <pc:docMk/>
            <pc:sldMk cId="4209456634" sldId="280"/>
            <ac:spMk id="4" creationId="{A65F52B3-5C31-8DFD-2D82-A56E2CDEB780}"/>
          </ac:spMkLst>
        </pc:spChg>
        <pc:cxnChg chg="add mod">
          <ac:chgData name="Dishpreet Kaur" userId="19ba2128-39f9-4128-b8af-0f9b31cf97c0" providerId="ADAL" clId="{1F30B076-263A-4DE2-A9AC-24E91F9E1E79}" dt="2023-03-01T18:34:58.340" v="1241" actId="1035"/>
          <ac:cxnSpMkLst>
            <pc:docMk/>
            <pc:sldMk cId="4209456634" sldId="280"/>
            <ac:cxnSpMk id="6" creationId="{889720E7-1CBC-C9CA-ED0B-37B08C0AA50B}"/>
          </ac:cxnSpMkLst>
        </pc:cxnChg>
        <pc:cxnChg chg="del">
          <ac:chgData name="Dishpreet Kaur" userId="19ba2128-39f9-4128-b8af-0f9b31cf97c0" providerId="ADAL" clId="{1F30B076-263A-4DE2-A9AC-24E91F9E1E79}" dt="2023-03-01T18:34:51.685" v="1201" actId="478"/>
          <ac:cxnSpMkLst>
            <pc:docMk/>
            <pc:sldMk cId="4209456634" sldId="280"/>
            <ac:cxnSpMk id="9" creationId="{C539696D-BF91-839D-1F37-8C67E41BBE54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19:24.788" v="1616"/>
        <pc:sldMkLst>
          <pc:docMk/>
          <pc:sldMk cId="1820690451" sldId="281"/>
        </pc:sldMkLst>
        <pc:spChg chg="mod">
          <ac:chgData name="Dishpreet Kaur" userId="19ba2128-39f9-4128-b8af-0f9b31cf97c0" providerId="ADAL" clId="{1F30B076-263A-4DE2-A9AC-24E91F9E1E79}" dt="2023-03-01T19:19:20.981" v="1615"/>
          <ac:spMkLst>
            <pc:docMk/>
            <pc:sldMk cId="1820690451" sldId="281"/>
            <ac:spMk id="5" creationId="{2B53667B-59B8-1EFE-B31B-98F3408EC587}"/>
          </ac:spMkLst>
        </pc:spChg>
        <pc:spChg chg="mod">
          <ac:chgData name="Dishpreet Kaur" userId="19ba2128-39f9-4128-b8af-0f9b31cf97c0" providerId="ADAL" clId="{1F30B076-263A-4DE2-A9AC-24E91F9E1E79}" dt="2023-03-01T19:19:24.788" v="1616"/>
          <ac:spMkLst>
            <pc:docMk/>
            <pc:sldMk cId="1820690451" sldId="281"/>
            <ac:spMk id="9" creationId="{204131F1-A44D-4580-10D1-8B8AD1B40CC1}"/>
          </ac:spMkLst>
        </pc:spChg>
        <pc:cxnChg chg="add mod">
          <ac:chgData name="Dishpreet Kaur" userId="19ba2128-39f9-4128-b8af-0f9b31cf97c0" providerId="ADAL" clId="{1F30B076-263A-4DE2-A9AC-24E91F9E1E79}" dt="2023-03-01T18:35:22.626" v="1290" actId="1036"/>
          <ac:cxnSpMkLst>
            <pc:docMk/>
            <pc:sldMk cId="1820690451" sldId="281"/>
            <ac:cxnSpMk id="6" creationId="{DA0B437C-9188-7684-0C75-56F0AC2F2ECB}"/>
          </ac:cxnSpMkLst>
        </pc:cxnChg>
        <pc:cxnChg chg="del">
          <ac:chgData name="Dishpreet Kaur" userId="19ba2128-39f9-4128-b8af-0f9b31cf97c0" providerId="ADAL" clId="{1F30B076-263A-4DE2-A9AC-24E91F9E1E79}" dt="2023-03-01T18:35:17.309" v="1242" actId="478"/>
          <ac:cxnSpMkLst>
            <pc:docMk/>
            <pc:sldMk cId="1820690451" sldId="281"/>
            <ac:cxnSpMk id="12" creationId="{ABC7E4C3-2C54-BF54-E64D-FBE321E6235D}"/>
          </ac:cxnSpMkLst>
        </pc:cxnChg>
      </pc:sldChg>
      <pc:sldChg chg="addSp delSp modSp mod">
        <pc:chgData name="Dishpreet Kaur" userId="19ba2128-39f9-4128-b8af-0f9b31cf97c0" providerId="ADAL" clId="{1F30B076-263A-4DE2-A9AC-24E91F9E1E79}" dt="2023-03-01T19:19:54.331" v="1622"/>
        <pc:sldMkLst>
          <pc:docMk/>
          <pc:sldMk cId="411565987" sldId="282"/>
        </pc:sldMkLst>
        <pc:spChg chg="mod">
          <ac:chgData name="Dishpreet Kaur" userId="19ba2128-39f9-4128-b8af-0f9b31cf97c0" providerId="ADAL" clId="{1F30B076-263A-4DE2-A9AC-24E91F9E1E79}" dt="2023-03-01T19:19:44.449" v="1618"/>
          <ac:spMkLst>
            <pc:docMk/>
            <pc:sldMk cId="411565987" sldId="282"/>
            <ac:spMk id="4" creationId="{0ACCFA19-E63C-31DA-790F-CBF01F7DBF1B}"/>
          </ac:spMkLst>
        </pc:spChg>
        <pc:spChg chg="mod">
          <ac:chgData name="Dishpreet Kaur" userId="19ba2128-39f9-4128-b8af-0f9b31cf97c0" providerId="ADAL" clId="{1F30B076-263A-4DE2-A9AC-24E91F9E1E79}" dt="2023-03-01T19:19:54.331" v="1622"/>
          <ac:spMkLst>
            <pc:docMk/>
            <pc:sldMk cId="411565987" sldId="282"/>
            <ac:spMk id="8" creationId="{BE915641-7625-84B8-BB58-F1AE43E16C64}"/>
          </ac:spMkLst>
        </pc:spChg>
        <pc:cxnChg chg="add mod">
          <ac:chgData name="Dishpreet Kaur" userId="19ba2128-39f9-4128-b8af-0f9b31cf97c0" providerId="ADAL" clId="{1F30B076-263A-4DE2-A9AC-24E91F9E1E79}" dt="2023-03-01T18:35:32.942" v="1343" actId="1035"/>
          <ac:cxnSpMkLst>
            <pc:docMk/>
            <pc:sldMk cId="411565987" sldId="282"/>
            <ac:cxnSpMk id="5" creationId="{847A7B8A-7F05-3179-8F87-3D6CA00A5C11}"/>
          </ac:cxnSpMkLst>
        </pc:cxnChg>
        <pc:cxnChg chg="del">
          <ac:chgData name="Dishpreet Kaur" userId="19ba2128-39f9-4128-b8af-0f9b31cf97c0" providerId="ADAL" clId="{1F30B076-263A-4DE2-A9AC-24E91F9E1E79}" dt="2023-03-01T18:35:26.226" v="1291" actId="478"/>
          <ac:cxnSpMkLst>
            <pc:docMk/>
            <pc:sldMk cId="411565987" sldId="282"/>
            <ac:cxnSpMk id="11" creationId="{81BF370B-4B79-B313-7D83-3352B48F4A48}"/>
          </ac:cxnSpMkLst>
        </pc:cxnChg>
      </pc:sldChg>
      <pc:sldChg chg="modSp mod">
        <pc:chgData name="Dishpreet Kaur" userId="19ba2128-39f9-4128-b8af-0f9b31cf97c0" providerId="ADAL" clId="{1F30B076-263A-4DE2-A9AC-24E91F9E1E79}" dt="2023-03-01T19:22:45.716" v="1638" actId="20577"/>
        <pc:sldMkLst>
          <pc:docMk/>
          <pc:sldMk cId="3794750225" sldId="283"/>
        </pc:sldMkLst>
        <pc:spChg chg="mod">
          <ac:chgData name="Dishpreet Kaur" userId="19ba2128-39f9-4128-b8af-0f9b31cf97c0" providerId="ADAL" clId="{1F30B076-263A-4DE2-A9AC-24E91F9E1E79}" dt="2023-03-01T19:22:45.716" v="1638" actId="20577"/>
          <ac:spMkLst>
            <pc:docMk/>
            <pc:sldMk cId="3794750225" sldId="283"/>
            <ac:spMk id="4" creationId="{21DE05CE-9529-F484-FC2C-0B4AC6393E6B}"/>
          </ac:spMkLst>
        </pc:spChg>
      </pc:sldChg>
      <pc:sldChg chg="addSp delSp modSp mod">
        <pc:chgData name="Dishpreet Kaur" userId="19ba2128-39f9-4128-b8af-0f9b31cf97c0" providerId="ADAL" clId="{1F30B076-263A-4DE2-A9AC-24E91F9E1E79}" dt="2023-03-01T19:20:39.966" v="1632" actId="20577"/>
        <pc:sldMkLst>
          <pc:docMk/>
          <pc:sldMk cId="2097680210" sldId="284"/>
        </pc:sldMkLst>
        <pc:spChg chg="mod">
          <ac:chgData name="Dishpreet Kaur" userId="19ba2128-39f9-4128-b8af-0f9b31cf97c0" providerId="ADAL" clId="{1F30B076-263A-4DE2-A9AC-24E91F9E1E79}" dt="2023-03-01T19:20:39.966" v="1632" actId="20577"/>
          <ac:spMkLst>
            <pc:docMk/>
            <pc:sldMk cId="2097680210" sldId="284"/>
            <ac:spMk id="4" creationId="{4A085274-AED9-48AB-A06A-DE76FB99AE7A}"/>
          </ac:spMkLst>
        </pc:spChg>
        <pc:cxnChg chg="add mod">
          <ac:chgData name="Dishpreet Kaur" userId="19ba2128-39f9-4128-b8af-0f9b31cf97c0" providerId="ADAL" clId="{1F30B076-263A-4DE2-A9AC-24E91F9E1E79}" dt="2023-03-01T18:35:42.809" v="1368" actId="1035"/>
          <ac:cxnSpMkLst>
            <pc:docMk/>
            <pc:sldMk cId="2097680210" sldId="284"/>
            <ac:cxnSpMk id="5" creationId="{8472CB58-DE7E-3C8E-4157-A2101E121E1C}"/>
          </ac:cxnSpMkLst>
        </pc:cxnChg>
        <pc:cxnChg chg="del">
          <ac:chgData name="Dishpreet Kaur" userId="19ba2128-39f9-4128-b8af-0f9b31cf97c0" providerId="ADAL" clId="{1F30B076-263A-4DE2-A9AC-24E91F9E1E79}" dt="2023-03-01T18:35:38.322" v="1344" actId="478"/>
          <ac:cxnSpMkLst>
            <pc:docMk/>
            <pc:sldMk cId="2097680210" sldId="284"/>
            <ac:cxnSpMk id="9" creationId="{DECF5235-A6FE-F6DD-B8CC-05E696DFA55F}"/>
          </ac:cxnSpMkLst>
        </pc:cxnChg>
      </pc:sldChg>
      <pc:sldChg chg="modSp mod">
        <pc:chgData name="Dishpreet Kaur" userId="19ba2128-39f9-4128-b8af-0f9b31cf97c0" providerId="ADAL" clId="{1F30B076-263A-4DE2-A9AC-24E91F9E1E79}" dt="2023-03-01T19:21:28.503" v="1633" actId="948"/>
        <pc:sldMkLst>
          <pc:docMk/>
          <pc:sldMk cId="1755783339" sldId="285"/>
        </pc:sldMkLst>
        <pc:spChg chg="mod">
          <ac:chgData name="Dishpreet Kaur" userId="19ba2128-39f9-4128-b8af-0f9b31cf97c0" providerId="ADAL" clId="{1F30B076-263A-4DE2-A9AC-24E91F9E1E79}" dt="2023-03-01T19:21:28.503" v="1633" actId="948"/>
          <ac:spMkLst>
            <pc:docMk/>
            <pc:sldMk cId="1755783339" sldId="285"/>
            <ac:spMk id="2" creationId="{CF4D5297-D3E9-2CD4-107C-612EE220ABD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C59E6-D20D-91BB-CBF5-C0B9CB6BB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1710564"/>
            <a:ext cx="7620000" cy="363887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5DE6ED-E37B-DAD6-A162-9F2B0D7184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5489773"/>
            <a:ext cx="7620000" cy="2523504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0FA66-932B-B249-7DE4-46D9E7DE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0C543-F6FB-E35F-ADB1-F35FE66E8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C8BB9-8534-FA8A-1F25-34D40410E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325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51BD2-A5A8-1351-2CF7-D4CF4D212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DA50A1-C33B-771E-32F0-112142EBD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1C89C-439E-A526-0447-A623EA8A4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C74DF-8A60-0FF1-697D-41661F2A7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C32FA-1FD6-A588-5868-15F2F9631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904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992E1F-ECDE-7B3A-4924-2BD66230A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556477"/>
            <a:ext cx="2190750" cy="885767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FC006A-0968-D92C-2D4E-2B04244852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556477"/>
            <a:ext cx="6445250" cy="885767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6FD43-3B9F-3FF6-4CC8-DB7A8B8CB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8A52C-BEF0-6333-3BD8-F39D172CD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704FD-F507-4B9D-EA46-8FBA6EB3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842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43302-79B5-B46F-9450-43FCF765B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621AC-917B-F890-A57C-F9C51215D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A169D-B13A-3FDA-0DB6-C80C932A9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C24BD-A6D5-CD1F-633B-4A69862AB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64F01-1432-FC49-3CE2-3864EDC2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5162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0C130-1B0D-70BA-1D61-5CFF24FD0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08" y="2605769"/>
            <a:ext cx="8763000" cy="4347783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523C9-440B-E2E6-0329-8B7F6CD52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208" y="6994684"/>
            <a:ext cx="8763000" cy="228639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DDAA4-CC48-281F-91D3-8C0E37DEE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D0B7B-D34B-542E-11FA-E6A8634BE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F76CD-7BDB-C2D9-B830-FF79FADE0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6609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F5A25-6A51-28E5-AF7B-8F5700761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AFAE4-91ED-2DF7-AF89-D9C0219C1B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2782388"/>
            <a:ext cx="4318000" cy="66317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8CA830-87EA-5E11-6804-D56E321783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2782388"/>
            <a:ext cx="4318000" cy="66317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E5D1C4-A698-2168-A661-15EC9A287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37F0ED-5700-BC14-C3B3-7A89F043E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2EDE6-3A45-A5DE-85D0-5262AE528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196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3AD49-71AA-E426-C1D4-B941740A3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3" y="556480"/>
            <a:ext cx="8763000" cy="2020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ED6F0F-FB0A-D4FF-7CDB-A89AF0096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824" y="2562217"/>
            <a:ext cx="4298156" cy="125570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B35693-AFD3-CDEF-94BC-F216793FB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824" y="3817920"/>
            <a:ext cx="4298156" cy="56155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29695A-44FD-C427-D806-2ACAFE1EC1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1" y="2562217"/>
            <a:ext cx="4319323" cy="125570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D1775C-B546-37BC-2E4F-AD0BE34EFD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1" y="3817920"/>
            <a:ext cx="4319323" cy="56155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B36C54-D5D1-8B42-ECB0-BC156310C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C7F5D-F968-AF07-E78D-AB39C0A07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A8D9F9-3B3C-C239-4C83-7F6A91B01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7029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2E8A-6F07-E3EC-9A1D-C7BF80FD6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391E4D-A4E2-E3EA-6AF0-0D861290E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7ECB2-0CC2-2FF7-4A2C-4C7A4525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257093-705D-E552-2957-FC891EA4E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411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C549B7-CDFF-C14F-E915-F8EBD0D3D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1D4972-3EF7-BE02-401F-B6E5CD2A1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114CB-974A-0583-379F-44F87BB01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3330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04228-DFA8-706A-8D30-26E620EE7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96807"/>
            <a:ext cx="3276864" cy="2438823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0FE43-4AD8-4907-AF94-DCFFBA9E7F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23" y="1504911"/>
            <a:ext cx="5143500" cy="7427766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67E675-A62E-0261-7743-11D82D8642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3135630"/>
            <a:ext cx="3276864" cy="5809142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38C708-3F9F-5617-32F7-AFC4A4988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FDF332-C191-55F7-A02D-BB438DFF6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C8B769-BDA0-6EB8-6BBF-5BC47B20A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354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55547-1B3D-CA0A-34E1-970FEC04F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96807"/>
            <a:ext cx="3276864" cy="2438823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1EDB8F-4F7A-6B4B-60EB-7B13520467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323" y="1504911"/>
            <a:ext cx="5143500" cy="7427766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55EF12-C18A-7AE1-9A32-93E4EE92C0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3135630"/>
            <a:ext cx="3276864" cy="5809142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ABAF7D-08D0-D3A0-A546-A62BE9713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5B9E5C-A261-028A-FFAB-27C90BFAA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F7777-00DC-1089-8524-972E35D42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333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E685D8-FBEE-3AC7-D705-DEC0F0E23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556480"/>
            <a:ext cx="8763000" cy="2020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2F71F-7FCF-C1E9-BD17-38FBA6C5D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2782388"/>
            <a:ext cx="8763000" cy="6631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A5525-F1A3-9D89-D99F-63F5C54E95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9687550"/>
            <a:ext cx="2286000" cy="556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F5325-1258-4C62-B2AB-682991B47CF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9B5CC-8205-FD4E-46E7-6FC8E23F21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9687550"/>
            <a:ext cx="3429000" cy="556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4AC73-063F-3DAD-A944-870AE2B1E8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9687550"/>
            <a:ext cx="2286000" cy="556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1A8E8-0276-4412-9DEB-C8E96D52BA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288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C50A8E-2B1A-A157-3E4D-B945F37EEF89}"/>
              </a:ext>
            </a:extLst>
          </p:cNvPr>
          <p:cNvSpPr txBox="1"/>
          <p:nvPr/>
        </p:nvSpPr>
        <p:spPr>
          <a:xfrm>
            <a:off x="520700" y="7285521"/>
            <a:ext cx="7586853" cy="4148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	MB: required	SK: required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FD0ABE-2C53-5F59-AD21-C4A3F767AAFD}"/>
              </a:ext>
            </a:extLst>
          </p:cNvPr>
          <p:cNvSpPr txBox="1"/>
          <p:nvPr/>
        </p:nvSpPr>
        <p:spPr>
          <a:xfrm>
            <a:off x="3753231" y="185645"/>
            <a:ext cx="6098540" cy="11317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2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JUMP Math™ Copyright © 2023 JUMP Math</a:t>
            </a:r>
          </a:p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</a:rPr>
              <a:t>Teacher Resource Unit 7 Patterns and Relations pp. J-3–8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</a:rPr>
              <a:t>Western Edition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503E05-67C3-08E0-C3C7-EA8FA0E0A21D}"/>
              </a:ext>
            </a:extLst>
          </p:cNvPr>
          <p:cNvSpPr txBox="1"/>
          <p:nvPr/>
        </p:nvSpPr>
        <p:spPr>
          <a:xfrm>
            <a:off x="508000" y="1244600"/>
            <a:ext cx="1520444" cy="5339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2800">
                <a:solidFill>
                  <a:srgbClr val="666666"/>
                </a:solidFill>
                <a:latin typeface="Century Gothic"/>
              </a:rPr>
              <a:t>PR7-10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7F5B40-207C-7D76-62F3-E52E2918ADCC}"/>
              </a:ext>
            </a:extLst>
          </p:cNvPr>
          <p:cNvSpPr txBox="1"/>
          <p:nvPr/>
        </p:nvSpPr>
        <p:spPr>
          <a:xfrm>
            <a:off x="508000" y="1778000"/>
            <a:ext cx="7797800" cy="5654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3000">
                <a:solidFill>
                  <a:srgbClr val="000000"/>
                </a:solidFill>
                <a:latin typeface="Century Gothic"/>
              </a:rPr>
              <a:t>Analyzing Expressions and Equations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75E6AF2-8E57-0453-9ACE-5B1BD1167439}"/>
              </a:ext>
            </a:extLst>
          </p:cNvPr>
          <p:cNvCxnSpPr/>
          <p:nvPr/>
        </p:nvCxnSpPr>
        <p:spPr>
          <a:xfrm>
            <a:off x="257429" y="2429129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1940337-8C43-E19C-B2DA-93EEF75B0576}"/>
              </a:ext>
            </a:extLst>
          </p:cNvPr>
          <p:cNvSpPr txBox="1"/>
          <p:nvPr/>
        </p:nvSpPr>
        <p:spPr>
          <a:xfrm>
            <a:off x="520700" y="2514004"/>
            <a:ext cx="90195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analyze equations and expressions, identifying variable and constant terms in each; and 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model real-world problems with expressions and equations.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902CBC-51BF-C909-4EC7-BBC70BEEBA73}"/>
              </a:ext>
            </a:extLst>
          </p:cNvPr>
          <p:cNvSpPr txBox="1"/>
          <p:nvPr/>
        </p:nvSpPr>
        <p:spPr>
          <a:xfrm>
            <a:off x="7388749" y="7355641"/>
            <a:ext cx="2140605" cy="34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2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AP Book 7.2 pp. 1–2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B32483-BF03-D2BD-EEBA-66F3452A8915}"/>
              </a:ext>
            </a:extLst>
          </p:cNvPr>
          <p:cNvSpPr txBox="1"/>
          <p:nvPr/>
        </p:nvSpPr>
        <p:spPr>
          <a:xfrm>
            <a:off x="508000" y="3929911"/>
            <a:ext cx="8724900" cy="3268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Main ideas: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The value of variable terms depend on the value of the variable while the value of constant terms do not. 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When representing real-world problems with expressions, unknown or changing quantities are represented with variables. 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The rate at which a variable changes is represented by the coefficient of the variable, and constant amounts that do not change with the variable are represented by constant terms.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A9AD40-260F-DBEA-C31D-8BBDF685A4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510" y="6855247"/>
            <a:ext cx="645033" cy="3032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546B5D-30D9-7819-D325-7947CED7A76C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329" y="6756505"/>
            <a:ext cx="1552448" cy="5007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73843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0FE601-AAA3-4FF4-6F39-1DA8F585E3B2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expressions and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D0662F-4E3A-7945-78D0-11670BF3D57C}"/>
              </a:ext>
            </a:extLst>
          </p:cNvPr>
          <p:cNvSpPr txBox="1"/>
          <p:nvPr/>
        </p:nvSpPr>
        <p:spPr>
          <a:xfrm>
            <a:off x="457200" y="290512"/>
            <a:ext cx="9248140" cy="3099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Substitute the given value for the variable and simplify. Is the equation true or false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a)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1 = 24,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a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6		b) 25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+ 30 = 120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, b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4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c) 210 = 90 + 6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p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CBA06B-24F3-9002-BC92-F220CE4BA228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J-4–5 for details.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27FA5C-0F2F-A7F5-41CA-C0CECAEDF028}"/>
              </a:ext>
            </a:extLst>
          </p:cNvPr>
          <p:cNvSpPr txBox="1"/>
          <p:nvPr/>
        </p:nvSpPr>
        <p:spPr>
          <a:xfrm>
            <a:off x="419100" y="3286779"/>
            <a:ext cx="9248140" cy="21184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a) 23 = 24 is false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​b) 130 = 120 is false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​c) 210 = 210 is true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C1BC2EC-40B5-BEBF-11C0-344E9C10C618}"/>
              </a:ext>
            </a:extLst>
          </p:cNvPr>
          <p:cNvCxnSpPr>
            <a:cxnSpLocks/>
          </p:cNvCxnSpPr>
          <p:nvPr/>
        </p:nvCxnSpPr>
        <p:spPr>
          <a:xfrm>
            <a:off x="-30813" y="3859570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95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92D721-F27D-1292-A9CE-1631972C87D8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expressions and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601157-1663-B9BF-0D79-524AD517C47D}"/>
              </a:ext>
            </a:extLst>
          </p:cNvPr>
          <p:cNvSpPr txBox="1"/>
          <p:nvPr/>
        </p:nvSpPr>
        <p:spPr>
          <a:xfrm>
            <a:off x="457200" y="3568700"/>
            <a:ext cx="9044940" cy="25053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Sample answer: Bonus: 8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+ 17; 8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+ 17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1.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Both the expression and the equation involve numbers, variables, and operations, but only the equation includes an equal sign. The equation joins two expressions with an equal sign.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D79083-D1D1-0EF9-0460-300E6C8BFA1A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J-4–5 for details.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1BDD21-3808-F2D6-9E2A-092A4DBD1BCA}"/>
              </a:ext>
            </a:extLst>
          </p:cNvPr>
          <p:cNvSpPr txBox="1"/>
          <p:nvPr/>
        </p:nvSpPr>
        <p:spPr>
          <a:xfrm>
            <a:off x="457200" y="406400"/>
            <a:ext cx="8916416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4. List two similarities and two differences between expressions and equations.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22FA66-5C32-8323-1B2A-DA8A35DD5F3C}"/>
              </a:ext>
            </a:extLst>
          </p:cNvPr>
          <p:cNvSpPr txBox="1"/>
          <p:nvPr/>
        </p:nvSpPr>
        <p:spPr>
          <a:xfrm>
            <a:off x="457200" y="2387600"/>
            <a:ext cx="9273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Give an example of an expression and an equation. Explain how they are similar and different.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0B0694-2497-3F60-294E-8E03E22B747D}"/>
              </a:ext>
            </a:extLst>
          </p:cNvPr>
          <p:cNvSpPr txBox="1"/>
          <p:nvPr/>
        </p:nvSpPr>
        <p:spPr>
          <a:xfrm>
            <a:off x="457200" y="1854200"/>
            <a:ext cx="142344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7785F4-AEDC-3F35-1B63-6739DC5C3CF1}"/>
              </a:ext>
            </a:extLst>
          </p:cNvPr>
          <p:cNvCxnSpPr>
            <a:cxnSpLocks/>
          </p:cNvCxnSpPr>
          <p:nvPr/>
        </p:nvCxnSpPr>
        <p:spPr>
          <a:xfrm>
            <a:off x="-30813" y="1773588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79A1593-F336-2BD6-BCBC-5180823EE328}"/>
              </a:ext>
            </a:extLst>
          </p:cNvPr>
          <p:cNvCxnSpPr>
            <a:cxnSpLocks/>
          </p:cNvCxnSpPr>
          <p:nvPr/>
        </p:nvCxnSpPr>
        <p:spPr>
          <a:xfrm>
            <a:off x="-30813" y="2416537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AC2EF1-50D7-2D1F-ECA2-452F5AC33720}"/>
              </a:ext>
            </a:extLst>
          </p:cNvPr>
          <p:cNvCxnSpPr>
            <a:cxnSpLocks/>
          </p:cNvCxnSpPr>
          <p:nvPr/>
        </p:nvCxnSpPr>
        <p:spPr>
          <a:xfrm>
            <a:off x="-30813" y="3630968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34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76D241-CCD5-5866-3CAB-1F21A87D6B30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Recognizing constant and variable terms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EB0B2E-E483-F4F8-44B8-13B95DC08FC3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J-6–7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A9D8EE-D744-EA48-1035-0A352B750CC2}"/>
              </a:ext>
            </a:extLst>
          </p:cNvPr>
          <p:cNvSpPr txBox="1"/>
          <p:nvPr/>
        </p:nvSpPr>
        <p:spPr>
          <a:xfrm>
            <a:off x="457200" y="406400"/>
            <a:ext cx="965454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This expression has two parts, separated by addition.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		         3x + 7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63B2A5-0473-B8B6-70FA-3B101CDBEE38}"/>
              </a:ext>
            </a:extLst>
          </p:cNvPr>
          <p:cNvSpPr txBox="1"/>
          <p:nvPr/>
        </p:nvSpPr>
        <p:spPr>
          <a:xfrm>
            <a:off x="457200" y="5359400"/>
            <a:ext cx="9349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happens to the constant term if you substitute these different values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A6EB8C-1877-3B8F-ED0B-BBC531355F6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00" y="1447800"/>
            <a:ext cx="544957" cy="25857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541C1D-DC50-900A-EA6F-1C931C0D98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1447800"/>
            <a:ext cx="544957" cy="25857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2BCB45-7CD5-C17E-3B62-E6EECD3344E8}"/>
              </a:ext>
            </a:extLst>
          </p:cNvPr>
          <p:cNvSpPr txBox="1"/>
          <p:nvPr/>
        </p:nvSpPr>
        <p:spPr>
          <a:xfrm>
            <a:off x="533400" y="1917700"/>
            <a:ext cx="37617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variable term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​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(3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the part with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​the variable)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CE8F11-7E42-B8BF-14C2-EDDDE342D773}"/>
              </a:ext>
            </a:extLst>
          </p:cNvPr>
          <p:cNvSpPr txBox="1"/>
          <p:nvPr/>
        </p:nvSpPr>
        <p:spPr>
          <a:xfrm>
            <a:off x="5956300" y="2006600"/>
            <a:ext cx="39522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constant term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​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(7, the part without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​the variable)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38F870-FC51-5D25-8D2F-887AE404324C}"/>
              </a:ext>
            </a:extLst>
          </p:cNvPr>
          <p:cNvSpPr txBox="1"/>
          <p:nvPr/>
        </p:nvSpPr>
        <p:spPr>
          <a:xfrm>
            <a:off x="457200" y="3670300"/>
            <a:ext cx="9387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value of the variable term if you substitute different values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such as 0, 1, and 2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62FF78C-C0DD-2EDB-7E30-9809B0A4AC33}"/>
              </a:ext>
            </a:extLst>
          </p:cNvPr>
          <p:cNvCxnSpPr/>
          <p:nvPr/>
        </p:nvCxnSpPr>
        <p:spPr>
          <a:xfrm flipH="1">
            <a:off x="3099816" y="1765046"/>
            <a:ext cx="1093343" cy="263398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AED44E0-C4AB-D12D-D7EA-B54F65D3179B}"/>
              </a:ext>
            </a:extLst>
          </p:cNvPr>
          <p:cNvCxnSpPr/>
          <p:nvPr/>
        </p:nvCxnSpPr>
        <p:spPr>
          <a:xfrm>
            <a:off x="5101971" y="1804543"/>
            <a:ext cx="882523" cy="276606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340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25A8B5-7AB9-1FC3-4BAD-5FE042595990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Recognizing constant and variable terms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F85102-AC6B-3E16-C984-80E98ED001C4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J-6–7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195FEB-BE62-9EAD-2703-5166DF9C7996}"/>
              </a:ext>
            </a:extLst>
          </p:cNvPr>
          <p:cNvSpPr txBox="1"/>
          <p:nvPr/>
        </p:nvSpPr>
        <p:spPr>
          <a:xfrm>
            <a:off x="457200" y="406400"/>
            <a:ext cx="96545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u="sng" dirty="0">
                <a:solidFill>
                  <a:srgbClr val="000000"/>
                </a:solidFill>
                <a:latin typeface="Century Gothic"/>
              </a:rPr>
              <a:t>variable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term changes, or </a:t>
            </a:r>
            <a:r>
              <a:rPr lang="en-CA" sz="2800" u="sng" dirty="0">
                <a:solidFill>
                  <a:srgbClr val="000000"/>
                </a:solidFill>
                <a:latin typeface="Century Gothic"/>
              </a:rPr>
              <a:t>varies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depending on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value of the variable, while the </a:t>
            </a:r>
            <a:r>
              <a:rPr lang="en-US" sz="2800" u="sng" dirty="0">
                <a:solidFill>
                  <a:srgbClr val="000000"/>
                </a:solidFill>
                <a:latin typeface="Century Gothic"/>
              </a:rPr>
              <a:t>constant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 is always the same, or </a:t>
            </a:r>
            <a:r>
              <a:rPr lang="en-US" sz="2800" u="sng" dirty="0">
                <a:solidFill>
                  <a:srgbClr val="000000"/>
                </a:solidFill>
                <a:latin typeface="Century Gothic"/>
              </a:rPr>
              <a:t>constant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hence the names.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79226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DE8D37-1E7D-CAC1-EFED-41467BB844EC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Recognizing constant and variable terms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0C5BD0-C445-8534-8A30-5974C4C3B73F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J-6–7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C546CD-F66B-FA99-D49B-71CF64E823C0}"/>
              </a:ext>
            </a:extLst>
          </p:cNvPr>
          <p:cNvSpPr txBox="1"/>
          <p:nvPr/>
        </p:nvSpPr>
        <p:spPr>
          <a:xfrm>
            <a:off x="4064000" y="1168400"/>
            <a:ext cx="2173554" cy="3509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a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(–9)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a –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9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−18 + 27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−9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14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+ 0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f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2B1620-33E2-93EE-AA0C-51D36D11BE5C}"/>
              </a:ext>
            </a:extLst>
          </p:cNvPr>
          <p:cNvSpPr txBox="1"/>
          <p:nvPr/>
        </p:nvSpPr>
        <p:spPr>
          <a:xfrm>
            <a:off x="863600" y="406400"/>
            <a:ext cx="95627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variable term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		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constant term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8E0BC9-38CC-8F9C-D5F2-6B93E1BE7B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3683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73817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5172EA-269E-752F-308A-E0786EA1C05A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Recognizing constant and variable terms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AF0123-C911-D382-1907-DB3E8180DF89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J-6–7 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BCF578-2800-37CE-42AF-8E1853D12B41}"/>
              </a:ext>
            </a:extLst>
          </p:cNvPr>
          <p:cNvSpPr txBox="1"/>
          <p:nvPr/>
        </p:nvSpPr>
        <p:spPr>
          <a:xfrm>
            <a:off x="457200" y="406400"/>
            <a:ext cx="93116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a coefficient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D5D7A7-AE79-B9AA-1DB6-B5460534BF47}"/>
              </a:ext>
            </a:extLst>
          </p:cNvPr>
          <p:cNvSpPr txBox="1"/>
          <p:nvPr/>
        </p:nvSpPr>
        <p:spPr>
          <a:xfrm>
            <a:off x="457200" y="1473200"/>
            <a:ext cx="93624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coefficient is a number that is multiplied by the variable, whereas the constant term is a number that is added to or subtracted from the variable term.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CE14C5B-C8DD-9D43-4235-014F0F458E5E}"/>
              </a:ext>
            </a:extLst>
          </p:cNvPr>
          <p:cNvCxnSpPr>
            <a:cxnSpLocks/>
          </p:cNvCxnSpPr>
          <p:nvPr/>
        </p:nvCxnSpPr>
        <p:spPr>
          <a:xfrm>
            <a:off x="-30813" y="1316386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17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BBD899-C321-5517-A98E-DC832FA9F57F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Recognizing constant and variable terms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93109F-4763-5CA6-62A8-5999264A8DAB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J-6–7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FBDD55-F5D7-F9A3-75E7-54AA9E62626D}"/>
              </a:ext>
            </a:extLst>
          </p:cNvPr>
          <p:cNvSpPr txBox="1"/>
          <p:nvPr/>
        </p:nvSpPr>
        <p:spPr>
          <a:xfrm>
            <a:off x="469900" y="419100"/>
            <a:ext cx="9311640" cy="3795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writing variable terms, coefficients, and constant terms, the negative sign should be included if the term or coefficient is negative.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no coefficient written: coefficient is 1.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no constant term shown: constant term is 0.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74822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C361E1-0645-0B4A-2238-A039F9623465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Recognizing constant and variable terms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114276-F00F-1EA4-86DE-BF57607BA2A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J-6–7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4868A3-5F52-24BF-D820-73F355C181C6}"/>
              </a:ext>
            </a:extLst>
          </p:cNvPr>
          <p:cNvSpPr txBox="1"/>
          <p:nvPr/>
        </p:nvSpPr>
        <p:spPr>
          <a:xfrm>
            <a:off x="457200" y="406400"/>
            <a:ext cx="88798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In each expression or equation, identify the variable terms, the variables, the coefficient of each variable, and the constant term.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D3BE41-7745-69AC-F207-DE1E51FC910A}"/>
              </a:ext>
            </a:extLst>
          </p:cNvPr>
          <p:cNvSpPr txBox="1"/>
          <p:nvPr/>
        </p:nvSpPr>
        <p:spPr>
          <a:xfrm>
            <a:off x="457200" y="2171700"/>
            <a:ext cx="2173554" cy="3509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a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(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9)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a –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9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−18 + 27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−9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14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+ 0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f = m</a:t>
            </a:r>
          </a:p>
        </p:txBody>
      </p:sp>
    </p:spTree>
    <p:extLst>
      <p:ext uri="{BB962C8B-B14F-4D97-AF65-F5344CB8AC3E}">
        <p14:creationId xmlns:p14="http://schemas.microsoft.com/office/powerpoint/2010/main" val="1570660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DACC26-75AE-917A-17A4-3BAD901EF45B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Recognizing constant and variable terms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BA15D6-F815-26AF-5E24-3D21B320B542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J-6–7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E5DF90-2FEE-2C43-570A-B64C8A830FDA}"/>
              </a:ext>
            </a:extLst>
          </p:cNvPr>
          <p:cNvSpPr txBox="1"/>
          <p:nvPr/>
        </p:nvSpPr>
        <p:spPr>
          <a:xfrm>
            <a:off x="457200" y="406400"/>
            <a:ext cx="9260840" cy="330430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Identify the ...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variable term.				ii) variable.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iii) coefficient.				iv) constant term.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25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+ 4		b) 36 − 42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	c) −5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	      d) −1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F0B38F-7420-2127-D2B1-182EB87EDF80}"/>
              </a:ext>
            </a:extLst>
          </p:cNvPr>
          <p:cNvSpPr txBox="1"/>
          <p:nvPr/>
        </p:nvSpPr>
        <p:spPr>
          <a:xfrm>
            <a:off x="457200" y="4292600"/>
            <a:ext cx="8480298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25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iii) 25, iv) 4;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−42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iii) −42, iv) 36;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or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iii) 1, iv) −5;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−1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−x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iii) −1, iv) 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71B5F30-A96B-E25D-ABB1-BB750A38D734}"/>
              </a:ext>
            </a:extLst>
          </p:cNvPr>
          <p:cNvCxnSpPr>
            <a:cxnSpLocks/>
          </p:cNvCxnSpPr>
          <p:nvPr/>
        </p:nvCxnSpPr>
        <p:spPr>
          <a:xfrm>
            <a:off x="-30813" y="4173895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48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BE5523C-CDA3-061D-8FC8-351216D501EA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Recognizing constant and variable terms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6C5773-2DC7-46AA-4A07-860883510F9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J-6–7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FECBBB-48CE-2009-BB44-1CB7E4827EB5}"/>
              </a:ext>
            </a:extLst>
          </p:cNvPr>
          <p:cNvSpPr txBox="1"/>
          <p:nvPr/>
        </p:nvSpPr>
        <p:spPr>
          <a:xfrm>
            <a:off x="457200" y="419100"/>
            <a:ext cx="91592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Write an expression that includes a variable term and a constant term. State the variable term, the variable, the coefficient of the variable, and the constant term.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3F80F3-9581-E007-69A6-9BEE8D2739C9}"/>
              </a:ext>
            </a:extLst>
          </p:cNvPr>
          <p:cNvSpPr txBox="1"/>
          <p:nvPr/>
        </p:nvSpPr>
        <p:spPr>
          <a:xfrm>
            <a:off x="457200" y="3670300"/>
            <a:ext cx="7747889" cy="2996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Sample answer: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expression: −14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p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23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​variable term: −14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p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​variable: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p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coefficient: −14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constant term: −23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4FE085B-2123-ADBB-B11A-4A343D0C7D1B}"/>
              </a:ext>
            </a:extLst>
          </p:cNvPr>
          <p:cNvCxnSpPr>
            <a:cxnSpLocks/>
          </p:cNvCxnSpPr>
          <p:nvPr/>
        </p:nvCxnSpPr>
        <p:spPr>
          <a:xfrm>
            <a:off x="-30813" y="3545243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19957-3BF5-BBD5-7169-4E6893436847}"/>
              </a:ext>
            </a:extLst>
          </p:cNvPr>
          <p:cNvSpPr txBox="1"/>
          <p:nvPr/>
        </p:nvSpPr>
        <p:spPr>
          <a:xfrm>
            <a:off x="6664960" y="6921500"/>
            <a:ext cx="3137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J-4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4C8E80-5D67-8E9C-2938-753D7700E929}"/>
              </a:ext>
            </a:extLst>
          </p:cNvPr>
          <p:cNvSpPr txBox="1"/>
          <p:nvPr/>
        </p:nvSpPr>
        <p:spPr>
          <a:xfrm>
            <a:off x="469900" y="2057400"/>
            <a:ext cx="9654540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Sometimes we can substitute a value for a variable and evaluate the expression mentally.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Example: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+ 5,	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27D0774-249C-7564-5135-63802781B7AD}"/>
              </a:ext>
            </a:extLst>
          </p:cNvPr>
          <p:cNvSpPr/>
          <p:nvPr/>
        </p:nvSpPr>
        <p:spPr>
          <a:xfrm>
            <a:off x="3201057" y="330236"/>
            <a:ext cx="3837696" cy="1530462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3B3345-6F34-C4C7-61F7-95E7E6E9ED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330201"/>
            <a:ext cx="3837737" cy="153043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4BFE534-A183-6FAF-C13E-C0D6CC4E1717}"/>
              </a:ext>
            </a:extLst>
          </p:cNvPr>
          <p:cNvSpPr txBox="1"/>
          <p:nvPr/>
        </p:nvSpPr>
        <p:spPr>
          <a:xfrm>
            <a:off x="469900" y="5054600"/>
            <a:ext cx="351000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4(2) + 5 = 8 + 5 = 13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102264-B911-B3EB-EEB6-5B94D6E82010}"/>
              </a:ext>
            </a:extLst>
          </p:cNvPr>
          <p:cNvCxnSpPr>
            <a:cxnSpLocks/>
          </p:cNvCxnSpPr>
          <p:nvPr/>
        </p:nvCxnSpPr>
        <p:spPr>
          <a:xfrm>
            <a:off x="-16525" y="5045442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9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B94128-9ACC-8863-79EE-8451E43950B5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dirty="0">
                <a:solidFill>
                  <a:srgbClr val="666666"/>
                </a:solidFill>
                <a:latin typeface="Century Gothic"/>
              </a:rPr>
              <a:t>2. Recognizing constant and variable terms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CDBB27-CED7-FEC2-CF7E-2818777E7F42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J-6–7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C00B73-49A0-8F1B-F53C-3E0CFCB38745}"/>
              </a:ext>
            </a:extLst>
          </p:cNvPr>
          <p:cNvSpPr txBox="1"/>
          <p:nvPr/>
        </p:nvSpPr>
        <p:spPr>
          <a:xfrm>
            <a:off x="457200" y="406400"/>
            <a:ext cx="9654540" cy="172803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In the equation, identify the ...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coefficient of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x.		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ii) constant term.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47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15	   b) 129 – 53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+ 41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c    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c)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−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AA1AE5-D92B-9BCB-F16E-FDA990EF6E24}"/>
              </a:ext>
            </a:extLst>
          </p:cNvPr>
          <p:cNvSpPr txBox="1"/>
          <p:nvPr/>
        </p:nvSpPr>
        <p:spPr>
          <a:xfrm>
            <a:off x="482600" y="3679372"/>
            <a:ext cx="9146540" cy="1625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Identify all the variable terms and constant terms in the given equation.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−18 + 74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− 6 = −23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+ 62 – 58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395E2C-243C-92D6-A836-F5647B57BF52}"/>
              </a:ext>
            </a:extLst>
          </p:cNvPr>
          <p:cNvSpPr txBox="1"/>
          <p:nvPr/>
        </p:nvSpPr>
        <p:spPr>
          <a:xfrm>
            <a:off x="469900" y="5435600"/>
            <a:ext cx="94386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3. a)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47, ii) −15; b)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−53, ii) 129, c)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−1, ii) 0 Bonus: variable terms: 74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−23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−58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;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constant terms: −18, −6, +62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892CF7-6D36-8FE2-60C7-29DA8838A70C}"/>
              </a:ext>
            </a:extLst>
          </p:cNvPr>
          <p:cNvSpPr txBox="1"/>
          <p:nvPr/>
        </p:nvSpPr>
        <p:spPr>
          <a:xfrm>
            <a:off x="488315" y="3138020"/>
            <a:ext cx="94386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C61EB3C-7C22-B76B-BE99-7AA19DEA383F}"/>
              </a:ext>
            </a:extLst>
          </p:cNvPr>
          <p:cNvCxnSpPr>
            <a:cxnSpLocks/>
          </p:cNvCxnSpPr>
          <p:nvPr/>
        </p:nvCxnSpPr>
        <p:spPr>
          <a:xfrm>
            <a:off x="-30813" y="3102333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E787AF-8531-1DF2-6D42-EE346ADFC715}"/>
              </a:ext>
            </a:extLst>
          </p:cNvPr>
          <p:cNvCxnSpPr>
            <a:cxnSpLocks/>
          </p:cNvCxnSpPr>
          <p:nvPr/>
        </p:nvCxnSpPr>
        <p:spPr>
          <a:xfrm>
            <a:off x="-30813" y="3702408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59D7A37-8FB5-B433-D440-422237020774}"/>
              </a:ext>
            </a:extLst>
          </p:cNvPr>
          <p:cNvCxnSpPr>
            <a:cxnSpLocks/>
          </p:cNvCxnSpPr>
          <p:nvPr/>
        </p:nvCxnSpPr>
        <p:spPr>
          <a:xfrm>
            <a:off x="-30813" y="5416917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4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2AA7B3-F65A-7C4B-8AFB-FE3E11CF1C8F}"/>
              </a:ext>
            </a:extLst>
          </p:cNvPr>
          <p:cNvSpPr txBox="1"/>
          <p:nvPr/>
        </p:nvSpPr>
        <p:spPr>
          <a:xfrm>
            <a:off x="457200" y="6921500"/>
            <a:ext cx="63398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Working with constant and variable terms in word problems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5D5AC8-406F-43DD-CD8B-29B33FE73D46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J-7–8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A888CD-5E2D-7787-AB09-61C1FAE51D19}"/>
              </a:ext>
            </a:extLst>
          </p:cNvPr>
          <p:cNvSpPr txBox="1"/>
          <p:nvPr/>
        </p:nvSpPr>
        <p:spPr>
          <a:xfrm>
            <a:off x="457200" y="406400"/>
            <a:ext cx="9197340" cy="2116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While running, Sara's heart beats at a rate of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120 beats per minute.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an expression for the number of beats if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Sara runs for m minutes.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DFD485-5BC5-AAAA-A380-83D98FC7B6F7}"/>
              </a:ext>
            </a:extLst>
          </p:cNvPr>
          <p:cNvSpPr txBox="1"/>
          <p:nvPr/>
        </p:nvSpPr>
        <p:spPr>
          <a:xfrm>
            <a:off x="457200" y="2667000"/>
            <a:ext cx="4367581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	120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D5F7C8-B62F-3995-B2F0-6172B5AA2336}"/>
              </a:ext>
            </a:extLst>
          </p:cNvPr>
          <p:cNvSpPr txBox="1"/>
          <p:nvPr/>
        </p:nvSpPr>
        <p:spPr>
          <a:xfrm>
            <a:off x="457200" y="3835400"/>
            <a:ext cx="6049035" cy="11359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120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does the coefficient tell us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0D3BF0-6ACB-8CF0-F475-28022DF6E507}"/>
              </a:ext>
            </a:extLst>
          </p:cNvPr>
          <p:cNvSpPr txBox="1"/>
          <p:nvPr/>
        </p:nvSpPr>
        <p:spPr>
          <a:xfrm>
            <a:off x="469899" y="4927600"/>
            <a:ext cx="9559471" cy="11359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	the number of beats per minute while running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does the variable represent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D41820-52D5-2EB4-6612-C9BB77EC2DCB}"/>
              </a:ext>
            </a:extLst>
          </p:cNvPr>
          <p:cNvSpPr txBox="1"/>
          <p:nvPr/>
        </p:nvSpPr>
        <p:spPr>
          <a:xfrm>
            <a:off x="457200" y="6070600"/>
            <a:ext cx="79756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	the number of minutes Sara runs for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364F7C-541D-48D4-4DE7-6BEA98F65EA2}"/>
              </a:ext>
            </a:extLst>
          </p:cNvPr>
          <p:cNvSpPr txBox="1"/>
          <p:nvPr/>
        </p:nvSpPr>
        <p:spPr>
          <a:xfrm>
            <a:off x="375677" y="3144053"/>
            <a:ext cx="4367581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What is the coefficient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6F0C699-1337-C5BC-0757-3D65D82BE434}"/>
              </a:ext>
            </a:extLst>
          </p:cNvPr>
          <p:cNvCxnSpPr>
            <a:cxnSpLocks/>
          </p:cNvCxnSpPr>
          <p:nvPr/>
        </p:nvCxnSpPr>
        <p:spPr>
          <a:xfrm>
            <a:off x="-30813" y="2659416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3DC9302-646F-8587-5F64-71319F10F66F}"/>
              </a:ext>
            </a:extLst>
          </p:cNvPr>
          <p:cNvCxnSpPr>
            <a:cxnSpLocks/>
          </p:cNvCxnSpPr>
          <p:nvPr/>
        </p:nvCxnSpPr>
        <p:spPr>
          <a:xfrm>
            <a:off x="-30813" y="3816700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748193E-9F0A-578E-9F48-ABEF9D9546C8}"/>
              </a:ext>
            </a:extLst>
          </p:cNvPr>
          <p:cNvCxnSpPr>
            <a:cxnSpLocks/>
          </p:cNvCxnSpPr>
          <p:nvPr/>
        </p:nvCxnSpPr>
        <p:spPr>
          <a:xfrm>
            <a:off x="-30813" y="4931143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CE3FD68-436D-543B-0BF1-0A88A9077DAF}"/>
              </a:ext>
            </a:extLst>
          </p:cNvPr>
          <p:cNvCxnSpPr>
            <a:cxnSpLocks/>
          </p:cNvCxnSpPr>
          <p:nvPr/>
        </p:nvCxnSpPr>
        <p:spPr>
          <a:xfrm>
            <a:off x="-30813" y="6074143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17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C6AB68-3491-5BA2-D9FA-CF319B9A2AFC}"/>
              </a:ext>
            </a:extLst>
          </p:cNvPr>
          <p:cNvSpPr txBox="1"/>
          <p:nvPr/>
        </p:nvSpPr>
        <p:spPr>
          <a:xfrm>
            <a:off x="457200" y="6921500"/>
            <a:ext cx="65303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Working with constant and variable terms in word problems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1FCE6D-C0C4-03AE-F7CA-4D8AB5280B22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J-7–8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E054B7-EE59-8827-D1B9-3404D1D947C1}"/>
              </a:ext>
            </a:extLst>
          </p:cNvPr>
          <p:cNvSpPr txBox="1"/>
          <p:nvPr/>
        </p:nvSpPr>
        <p:spPr>
          <a:xfrm>
            <a:off x="457200" y="406400"/>
            <a:ext cx="9425940" cy="2116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Abella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charges a flat fee of $15 to rent her canoe plus $10 per hour.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an expression for the cost of renting a canoe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hours.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E08227-00D0-7602-50B3-10811D90DEAD}"/>
              </a:ext>
            </a:extLst>
          </p:cNvPr>
          <p:cNvSpPr txBox="1"/>
          <p:nvPr/>
        </p:nvSpPr>
        <p:spPr>
          <a:xfrm>
            <a:off x="457200" y="2692400"/>
            <a:ext cx="9248140" cy="11359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10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+ 15, or 15 + 10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h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hat is the coefficient and what does it represent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C8F0DF-FE6A-E8B9-DFC2-7FD4752E5816}"/>
              </a:ext>
            </a:extLst>
          </p:cNvPr>
          <p:cNvSpPr txBox="1"/>
          <p:nvPr/>
        </p:nvSpPr>
        <p:spPr>
          <a:xfrm>
            <a:off x="457200" y="3873500"/>
            <a:ext cx="6275273" cy="11359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10, the hourly rate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does the variable represent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226C53-AA80-88E3-3961-BC9250C198B6}"/>
              </a:ext>
            </a:extLst>
          </p:cNvPr>
          <p:cNvSpPr txBox="1"/>
          <p:nvPr/>
        </p:nvSpPr>
        <p:spPr>
          <a:xfrm>
            <a:off x="457200" y="5003800"/>
            <a:ext cx="8995740" cy="11359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number of hours you rent the canoe for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constant term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What does it represent?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EB7A3-B1F7-293A-BCE9-D69967274413}"/>
              </a:ext>
            </a:extLst>
          </p:cNvPr>
          <p:cNvSpPr txBox="1"/>
          <p:nvPr/>
        </p:nvSpPr>
        <p:spPr>
          <a:xfrm>
            <a:off x="457200" y="6197600"/>
            <a:ext cx="735148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15, the flat fee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C05C1FE-9DEA-A1EA-68D4-BFF221A635A0}"/>
              </a:ext>
            </a:extLst>
          </p:cNvPr>
          <p:cNvCxnSpPr>
            <a:cxnSpLocks/>
          </p:cNvCxnSpPr>
          <p:nvPr/>
        </p:nvCxnSpPr>
        <p:spPr>
          <a:xfrm>
            <a:off x="-30813" y="2673709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ECAD6E-1A2E-8C2A-FCC6-0CE9887BEA21}"/>
              </a:ext>
            </a:extLst>
          </p:cNvPr>
          <p:cNvCxnSpPr>
            <a:cxnSpLocks/>
          </p:cNvCxnSpPr>
          <p:nvPr/>
        </p:nvCxnSpPr>
        <p:spPr>
          <a:xfrm>
            <a:off x="-30813" y="3873850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548EA1-2467-9A77-1188-73CC3FD0E7A7}"/>
              </a:ext>
            </a:extLst>
          </p:cNvPr>
          <p:cNvCxnSpPr>
            <a:cxnSpLocks/>
          </p:cNvCxnSpPr>
          <p:nvPr/>
        </p:nvCxnSpPr>
        <p:spPr>
          <a:xfrm>
            <a:off x="-30813" y="5002581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0A247E-28F5-786F-4658-A9A89571CD8B}"/>
              </a:ext>
            </a:extLst>
          </p:cNvPr>
          <p:cNvCxnSpPr>
            <a:cxnSpLocks/>
          </p:cNvCxnSpPr>
          <p:nvPr/>
        </p:nvCxnSpPr>
        <p:spPr>
          <a:xfrm>
            <a:off x="-30813" y="6202731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03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73D661-6269-C6C4-B91F-6591819B1151}"/>
              </a:ext>
            </a:extLst>
          </p:cNvPr>
          <p:cNvSpPr txBox="1"/>
          <p:nvPr/>
        </p:nvSpPr>
        <p:spPr>
          <a:xfrm>
            <a:off x="457200" y="6921500"/>
            <a:ext cx="63144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Working with constant and variable terms in word problems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C2BA23-4EEE-45B1-D28E-6D844EE42197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J-7–8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8A14DD-EB77-ED3A-0E32-06E35FD11A7B}"/>
              </a:ext>
            </a:extLst>
          </p:cNvPr>
          <p:cNvSpPr txBox="1"/>
          <p:nvPr/>
        </p:nvSpPr>
        <p:spPr>
          <a:xfrm>
            <a:off x="457200" y="333829"/>
            <a:ext cx="9121140" cy="60682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representing real world problems with expressions: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unknown or changing quantities are represented with variables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coefficient is used with the variable for a quantity that changes with the variable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constant term is used for a quantity that does not change (such as a flat fee)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6195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BDEB83-3FCD-581C-EDA7-93780AD6F2A2}"/>
              </a:ext>
            </a:extLst>
          </p:cNvPr>
          <p:cNvSpPr txBox="1"/>
          <p:nvPr/>
        </p:nvSpPr>
        <p:spPr>
          <a:xfrm>
            <a:off x="457200" y="6921500"/>
            <a:ext cx="63652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Working with constant and variable terms in word problems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788029-5F8F-B201-A6EC-44047C1F592E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J-7–8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E237D1-FF02-375C-33CB-FFAE854024C8}"/>
              </a:ext>
            </a:extLst>
          </p:cNvPr>
          <p:cNvSpPr txBox="1"/>
          <p:nvPr/>
        </p:nvSpPr>
        <p:spPr>
          <a:xfrm>
            <a:off x="457200" y="406400"/>
            <a:ext cx="9210040" cy="547611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It costs $25 per hour plus a flat fee of $55 to rent a boat.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Write an expression for the cost of renting the boat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h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hours.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What is the coefficient in your expression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does it represent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What does the variable represent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</a:rPr>
              <a:t>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What is the constant term in your expression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What does it represent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</a:rPr>
              <a:t>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What is the cost to rent a boat for 4 hours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0484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AE7AF1-0CC4-12E1-947C-AB472195C3FE}"/>
              </a:ext>
            </a:extLst>
          </p:cNvPr>
          <p:cNvSpPr txBox="1"/>
          <p:nvPr/>
        </p:nvSpPr>
        <p:spPr>
          <a:xfrm>
            <a:off x="457200" y="6921500"/>
            <a:ext cx="6479540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Working with constant and variable terms in word problems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31CFE8-4752-8ED9-94FC-310FB1536BC7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J-7–8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5F52B3-5C31-8DFD-2D82-A56E2CDEB780}"/>
              </a:ext>
            </a:extLst>
          </p:cNvPr>
          <p:cNvSpPr txBox="1"/>
          <p:nvPr/>
        </p:nvSpPr>
        <p:spPr>
          <a:xfrm>
            <a:off x="457200" y="406400"/>
            <a:ext cx="9654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6AC459-5995-C1B4-04A7-7B8CC1834CDA}"/>
              </a:ext>
            </a:extLst>
          </p:cNvPr>
          <p:cNvSpPr txBox="1"/>
          <p:nvPr/>
        </p:nvSpPr>
        <p:spPr>
          <a:xfrm>
            <a:off x="469900" y="1104900"/>
            <a:ext cx="7337044" cy="2915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25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+ 55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25, the hourly rate for renting the boat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how many hours the boat is rented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55, the flat fee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$155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89720E7-1CBC-C9CA-ED0B-37B08C0AA50B}"/>
              </a:ext>
            </a:extLst>
          </p:cNvPr>
          <p:cNvCxnSpPr>
            <a:cxnSpLocks/>
          </p:cNvCxnSpPr>
          <p:nvPr/>
        </p:nvCxnSpPr>
        <p:spPr>
          <a:xfrm>
            <a:off x="-30813" y="1102079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45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0BD92C-7E79-62AF-75A9-D2E024D4748C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A07694-2E85-E405-7FFE-6EFE2D831C1C}"/>
              </a:ext>
            </a:extLst>
          </p:cNvPr>
          <p:cNvSpPr txBox="1"/>
          <p:nvPr/>
        </p:nvSpPr>
        <p:spPr>
          <a:xfrm>
            <a:off x="444500" y="431800"/>
            <a:ext cx="1945208" cy="523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1E4E25-7CF8-2200-A165-6E89CEC7009C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J-8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53667B-59B8-1EFE-B31B-98F3408EC587}"/>
              </a:ext>
            </a:extLst>
          </p:cNvPr>
          <p:cNvSpPr txBox="1"/>
          <p:nvPr/>
        </p:nvSpPr>
        <p:spPr>
          <a:xfrm>
            <a:off x="444500" y="1066800"/>
            <a:ext cx="9667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Explain what a variable is and how it used in an expression or equation.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4131F1-A44D-4580-10D1-8B8AD1B40CC1}"/>
              </a:ext>
            </a:extLst>
          </p:cNvPr>
          <p:cNvSpPr txBox="1"/>
          <p:nvPr/>
        </p:nvSpPr>
        <p:spPr>
          <a:xfrm>
            <a:off x="469900" y="2552700"/>
            <a:ext cx="9337040" cy="34877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Sample answer: A variable is a symbol, such as a letter, that stands for a number which might be unknown or might change. In an expression or equation, a variable holds a place for a number that can be substituted for the variable. The same rules for operations that apply to numbers in an expression or equation apply also to variables.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0B437C-9188-7684-0C75-56F0AC2F2ECB}"/>
              </a:ext>
            </a:extLst>
          </p:cNvPr>
          <p:cNvCxnSpPr>
            <a:cxnSpLocks/>
          </p:cNvCxnSpPr>
          <p:nvPr/>
        </p:nvCxnSpPr>
        <p:spPr>
          <a:xfrm>
            <a:off x="-30813" y="2559410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69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4A020A-5676-DA44-0763-27BF5697C89B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D75996-3952-581F-9F3C-B491F3B86086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J-8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CCFA19-E63C-31DA-790F-CBF01F7DBF1B}"/>
              </a:ext>
            </a:extLst>
          </p:cNvPr>
          <p:cNvSpPr txBox="1"/>
          <p:nvPr/>
        </p:nvSpPr>
        <p:spPr>
          <a:xfrm>
            <a:off x="457200" y="419100"/>
            <a:ext cx="9260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Explain the difference between variable terms and constant terms in an expression or equation.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15641-7625-84B8-BB58-F1AE43E16C64}"/>
              </a:ext>
            </a:extLst>
          </p:cNvPr>
          <p:cNvSpPr txBox="1"/>
          <p:nvPr/>
        </p:nvSpPr>
        <p:spPr>
          <a:xfrm>
            <a:off x="457200" y="2616200"/>
            <a:ext cx="9222740" cy="39789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ample answer: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 an expression or equation, a variable term is formed when a variable is multiplied by a number (a coefficient), while a constant term is a number that is not multiplied by a variable. When substituting values for the variable, the value of variable terms varies with the value of the variable, while the constant term remains the same, or constant.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7A7B8A-7F05-3179-8F87-3D6CA00A5C11}"/>
              </a:ext>
            </a:extLst>
          </p:cNvPr>
          <p:cNvCxnSpPr>
            <a:cxnSpLocks/>
          </p:cNvCxnSpPr>
          <p:nvPr/>
        </p:nvCxnSpPr>
        <p:spPr>
          <a:xfrm>
            <a:off x="-30813" y="2616545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6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F66265-D5DD-2FB4-5930-7A851F971BAF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7C627E-6A14-1A04-668C-996E47C5304C}"/>
              </a:ext>
            </a:extLst>
          </p:cNvPr>
          <p:cNvSpPr txBox="1"/>
          <p:nvPr/>
        </p:nvSpPr>
        <p:spPr>
          <a:xfrm>
            <a:off x="6410960" y="6994072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J-8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DE05CE-9529-F484-FC2C-0B4AC6393E6B}"/>
              </a:ext>
            </a:extLst>
          </p:cNvPr>
          <p:cNvSpPr txBox="1"/>
          <p:nvPr/>
        </p:nvSpPr>
        <p:spPr>
          <a:xfrm>
            <a:off x="457200" y="406400"/>
            <a:ext cx="9286240" cy="664027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On a class trip, students choose how many sandwiches, drinks, fruit bowls, and veggie stick packets they will order. The teacher buys all of the food for the class. Sandwiches cost $6.50 each, drinks cost $2.10 each, fruit bowls cost $3.15 each, and veggie stick packets cost $2.25 each. Let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be the number of sandwiches, let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be the number of drinks, let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f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be the number of fruit bowls, and let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be the number of veggie stick packets the class orders.</a:t>
            </a:r>
          </a:p>
          <a:p>
            <a:pPr marL="514350" indent="-514350">
              <a:lnSpc>
                <a:spcPct val="114000"/>
              </a:lnSpc>
              <a:spcAft>
                <a:spcPts val="800"/>
              </a:spcAft>
              <a:buAutoNum type="alphaLcParenR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an expression for the total number of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items ordered.</a:t>
            </a:r>
          </a:p>
          <a:p>
            <a:pPr marL="514350" indent="-514350">
              <a:lnSpc>
                <a:spcPct val="114000"/>
              </a:lnSpc>
              <a:spcAft>
                <a:spcPts val="800"/>
              </a:spcAft>
              <a:buAutoNum type="alphaLcParenR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an expression for the total cost of all the items ordered.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947502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22B1AA-A77C-B7DA-9579-7A6CAA33422C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68D421-F4ED-FC9A-0788-DB748282EC0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J-8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085274-AED9-48AB-A06A-DE76FB99AE7A}"/>
              </a:ext>
            </a:extLst>
          </p:cNvPr>
          <p:cNvSpPr txBox="1"/>
          <p:nvPr/>
        </p:nvSpPr>
        <p:spPr>
          <a:xfrm>
            <a:off x="457200" y="419100"/>
            <a:ext cx="79654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If the class orders 10 sandwiches, 8 drinks, 5 fruit bowls and 4 veggie stick packets, how much does the total order cost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2B0F09-E007-7DBF-EFB2-51EE050345AD}"/>
              </a:ext>
            </a:extLst>
          </p:cNvPr>
          <p:cNvSpPr txBox="1"/>
          <p:nvPr/>
        </p:nvSpPr>
        <p:spPr>
          <a:xfrm>
            <a:off x="457200" y="4051300"/>
            <a:ext cx="9019540" cy="29982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s + d + f + v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b) $6.50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s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$2.10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d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$3.15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f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$2.25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v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c) $6.50(10)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$2.10(8)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$3.15(5)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$2.25(4)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= $65 + $16.80 + $15.75 + $9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​= $106.55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72CB58-DE7E-3C8E-4157-A2101E121E1C}"/>
              </a:ext>
            </a:extLst>
          </p:cNvPr>
          <p:cNvCxnSpPr>
            <a:cxnSpLocks/>
          </p:cNvCxnSpPr>
          <p:nvPr/>
        </p:nvCxnSpPr>
        <p:spPr>
          <a:xfrm>
            <a:off x="-30813" y="4059591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68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77D478-C224-EA25-AD6D-65DF58227F6F}"/>
              </a:ext>
            </a:extLst>
          </p:cNvPr>
          <p:cNvSpPr txBox="1"/>
          <p:nvPr/>
        </p:nvSpPr>
        <p:spPr>
          <a:xfrm>
            <a:off x="6664960" y="6921500"/>
            <a:ext cx="3137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J-4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6FF2D5-D043-E481-C1CF-743CE68E2143}"/>
              </a:ext>
            </a:extLst>
          </p:cNvPr>
          <p:cNvSpPr txBox="1"/>
          <p:nvPr/>
        </p:nvSpPr>
        <p:spPr>
          <a:xfrm>
            <a:off x="457200" y="2057400"/>
            <a:ext cx="9438640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Substitute the value for the variable and evaluate the expression mentally.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+ 7,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	     b)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+ 7,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      	c)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+ 7,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10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12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5,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	     e) 12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5,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	f) 12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5,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8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8D34D0E-D243-2AC7-8CDB-F83D6D8DA9AD}"/>
              </a:ext>
            </a:extLst>
          </p:cNvPr>
          <p:cNvSpPr/>
          <p:nvPr/>
        </p:nvSpPr>
        <p:spPr>
          <a:xfrm>
            <a:off x="3201057" y="330236"/>
            <a:ext cx="3757763" cy="1597050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54A3A3-CA3C-3DD4-A072-B4F947CFDD1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330200"/>
            <a:ext cx="3757803" cy="15970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1E5CC7-907A-5FF5-EADE-734D89B139CB}"/>
              </a:ext>
            </a:extLst>
          </p:cNvPr>
          <p:cNvSpPr txBox="1"/>
          <p:nvPr/>
        </p:nvSpPr>
        <p:spPr>
          <a:xfrm>
            <a:off x="457200" y="6096000"/>
            <a:ext cx="783450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17, b) 22, c) 57, d) 31, e) 55, f) 91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CC6B273-AE37-9F09-82FC-8B8064A9ECB7}"/>
              </a:ext>
            </a:extLst>
          </p:cNvPr>
          <p:cNvCxnSpPr>
            <a:cxnSpLocks/>
          </p:cNvCxnSpPr>
          <p:nvPr/>
        </p:nvCxnSpPr>
        <p:spPr>
          <a:xfrm>
            <a:off x="-30813" y="6017001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88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4D5297-D3E9-2CD4-107C-612EE220ABD6}"/>
              </a:ext>
            </a:extLst>
          </p:cNvPr>
          <p:cNvSpPr txBox="1"/>
          <p:nvPr/>
        </p:nvSpPr>
        <p:spPr>
          <a:xfrm>
            <a:off x="457200" y="393700"/>
            <a:ext cx="6606540" cy="6567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7.2 pp. 1</a:t>
            </a:r>
            <a:r>
              <a:rPr lang="en-US" sz="2800" dirty="0">
                <a:solidFill>
                  <a:srgbClr val="282828"/>
                </a:solidFill>
                <a:latin typeface="Century Gothic"/>
              </a:rPr>
              <a:t>–2</a:t>
            </a:r>
            <a:endParaRPr lang="en-CA" sz="2800" dirty="0">
              <a:solidFill>
                <a:srgbClr val="282828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55783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A6A531-967D-DA28-3DEA-435F7746759B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expressions and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06AED0-F86F-7CF0-6746-2E4611C03DB4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J-4–5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31B996-6144-8996-676A-C1EBBED890D3}"/>
              </a:ext>
            </a:extLst>
          </p:cNvPr>
          <p:cNvSpPr txBox="1"/>
          <p:nvPr/>
        </p:nvSpPr>
        <p:spPr>
          <a:xfrm>
            <a:off x="457200" y="406400"/>
            <a:ext cx="9235440" cy="26078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Remember: an expression cannot include an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equal sign, whereas an equation must include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​an equal sign.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 equation is formed by joining two expressions with an equal sign.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BEDA36-2C2C-1AA5-186C-3BD5FA40734A}"/>
              </a:ext>
            </a:extLst>
          </p:cNvPr>
          <p:cNvSpPr txBox="1"/>
          <p:nvPr/>
        </p:nvSpPr>
        <p:spPr>
          <a:xfrm>
            <a:off x="2857500" y="4191000"/>
            <a:ext cx="257515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54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35(9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ED3164-09CB-6325-5C4C-869C461B5E1B}"/>
              </a:ext>
            </a:extLst>
          </p:cNvPr>
          <p:cNvSpPr txBox="1"/>
          <p:nvPr/>
        </p:nvSpPr>
        <p:spPr>
          <a:xfrm>
            <a:off x="2857500" y="4724400"/>
            <a:ext cx="141269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289 =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B7A89F-1E65-8C8A-552B-511D6C42704A}"/>
              </a:ext>
            </a:extLst>
          </p:cNvPr>
          <p:cNvSpPr txBox="1"/>
          <p:nvPr/>
        </p:nvSpPr>
        <p:spPr>
          <a:xfrm>
            <a:off x="2857500" y="5245100"/>
            <a:ext cx="455597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476 + 13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35(9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5DE759-60C8-87B9-1182-F4E928D63811}"/>
              </a:ext>
            </a:extLst>
          </p:cNvPr>
          <p:cNvSpPr txBox="1"/>
          <p:nvPr/>
        </p:nvSpPr>
        <p:spPr>
          <a:xfrm>
            <a:off x="2857500" y="5778500"/>
            <a:ext cx="459364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476 + 13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− 54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− 35(9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629156-8589-7097-66DA-E85F1DB86F65}"/>
              </a:ext>
            </a:extLst>
          </p:cNvPr>
          <p:cNvSpPr txBox="1"/>
          <p:nvPr/>
        </p:nvSpPr>
        <p:spPr>
          <a:xfrm>
            <a:off x="990600" y="3238500"/>
            <a:ext cx="78578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expression	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equation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D958656-3B29-7E77-5C1D-334055D0D4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3302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BC0E8C0-0843-5283-8561-B9F23F974AD5}"/>
              </a:ext>
            </a:extLst>
          </p:cNvPr>
          <p:cNvSpPr txBox="1"/>
          <p:nvPr/>
        </p:nvSpPr>
        <p:spPr>
          <a:xfrm>
            <a:off x="2857500" y="6311900"/>
            <a:ext cx="556730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476 + 13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&gt; 54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35(9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D10745-EBAB-33D0-1EE5-3C71AB652B6D}"/>
              </a:ext>
            </a:extLst>
          </p:cNvPr>
          <p:cNvCxnSpPr>
            <a:cxnSpLocks/>
          </p:cNvCxnSpPr>
          <p:nvPr/>
        </p:nvCxnSpPr>
        <p:spPr>
          <a:xfrm>
            <a:off x="-30813" y="4202464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0BDFED-A4E9-4975-D704-B01294711CA7}"/>
              </a:ext>
            </a:extLst>
          </p:cNvPr>
          <p:cNvCxnSpPr>
            <a:cxnSpLocks/>
          </p:cNvCxnSpPr>
          <p:nvPr/>
        </p:nvCxnSpPr>
        <p:spPr>
          <a:xfrm>
            <a:off x="-30813" y="4759687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7437F68-CD41-B6D1-5F1D-295B2051D77B}"/>
              </a:ext>
            </a:extLst>
          </p:cNvPr>
          <p:cNvCxnSpPr>
            <a:cxnSpLocks/>
          </p:cNvCxnSpPr>
          <p:nvPr/>
        </p:nvCxnSpPr>
        <p:spPr>
          <a:xfrm>
            <a:off x="-7005" y="5240703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A54AA8-E5D6-5B2B-E3C1-5D34BF0C4BCC}"/>
              </a:ext>
            </a:extLst>
          </p:cNvPr>
          <p:cNvCxnSpPr>
            <a:cxnSpLocks/>
          </p:cNvCxnSpPr>
          <p:nvPr/>
        </p:nvCxnSpPr>
        <p:spPr>
          <a:xfrm>
            <a:off x="-7001" y="5797916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E2E91A-DE89-46E6-BA17-1D08FF52DDC8}"/>
              </a:ext>
            </a:extLst>
          </p:cNvPr>
          <p:cNvCxnSpPr>
            <a:cxnSpLocks/>
          </p:cNvCxnSpPr>
          <p:nvPr/>
        </p:nvCxnSpPr>
        <p:spPr>
          <a:xfrm>
            <a:off x="-49868" y="6326559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12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  <p:bldP spid="20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A28EAA-8B3A-1A12-F108-9EB004A3DA74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expressions and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2A6E2D-3F87-AD20-C338-B84A4ED051B8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J-4–5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084664-A249-B3B7-99CF-B4A07D1B3597}"/>
              </a:ext>
            </a:extLst>
          </p:cNvPr>
          <p:cNvSpPr txBox="1"/>
          <p:nvPr/>
        </p:nvSpPr>
        <p:spPr>
          <a:xfrm>
            <a:off x="457200" y="406400"/>
            <a:ext cx="9654540" cy="40007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statement comparing two expressions with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​the symbols:</a:t>
            </a:r>
          </a:p>
          <a:p>
            <a:pPr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&lt; (less than),</a:t>
            </a:r>
          </a:p>
          <a:p>
            <a:pPr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≤ (less than or equal to),</a:t>
            </a:r>
          </a:p>
          <a:p>
            <a:pPr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&gt; (greater than), or</a:t>
            </a:r>
          </a:p>
          <a:p>
            <a:pPr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≥ (greater than or equal to)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called an inequality.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BB3B0D-ABAD-FD95-CF97-AB5A9899C94B}"/>
              </a:ext>
            </a:extLst>
          </p:cNvPr>
          <p:cNvSpPr txBox="1"/>
          <p:nvPr/>
        </p:nvSpPr>
        <p:spPr>
          <a:xfrm>
            <a:off x="469900" y="5232400"/>
            <a:ext cx="92624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Inequalities are neither expressions nor an equations.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DF3D87-01E8-C5F6-53E3-312E142F3280}"/>
              </a:ext>
            </a:extLst>
          </p:cNvPr>
          <p:cNvSpPr txBox="1"/>
          <p:nvPr/>
        </p:nvSpPr>
        <p:spPr>
          <a:xfrm>
            <a:off x="482600" y="4506916"/>
            <a:ext cx="623552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Example: 476 + 13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&gt; 54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35(9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592829-7E9B-621A-8FA6-531ADB93D58E}"/>
              </a:ext>
            </a:extLst>
          </p:cNvPr>
          <p:cNvCxnSpPr>
            <a:cxnSpLocks/>
          </p:cNvCxnSpPr>
          <p:nvPr/>
        </p:nvCxnSpPr>
        <p:spPr>
          <a:xfrm>
            <a:off x="-30813" y="4431077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E85D53-AD9B-DF3D-89D1-AD0E9035D2CE}"/>
              </a:ext>
            </a:extLst>
          </p:cNvPr>
          <p:cNvCxnSpPr>
            <a:cxnSpLocks/>
          </p:cNvCxnSpPr>
          <p:nvPr/>
        </p:nvCxnSpPr>
        <p:spPr>
          <a:xfrm>
            <a:off x="7283" y="5197847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44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93E939-5748-2AB7-301E-841ACBC76DC6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expressions and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65DD17-A89B-B374-35C4-C5880DD07EAD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J-4–5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AEB062-4691-DBAE-CD82-288CAA72AAA1}"/>
              </a:ext>
            </a:extLst>
          </p:cNvPr>
          <p:cNvSpPr txBox="1"/>
          <p:nvPr/>
        </p:nvSpPr>
        <p:spPr>
          <a:xfrm>
            <a:off x="457200" y="406400"/>
            <a:ext cx="9654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result when you substitute numbers for variables into an expression and simplify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ED5268-E0FD-DB65-4C70-24871E0CC19D}"/>
              </a:ext>
            </a:extLst>
          </p:cNvPr>
          <p:cNvSpPr txBox="1"/>
          <p:nvPr/>
        </p:nvSpPr>
        <p:spPr>
          <a:xfrm>
            <a:off x="3302000" y="2222500"/>
            <a:ext cx="33807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numerical value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C89E39-7DEB-2862-C84C-93A7BD640AB9}"/>
              </a:ext>
            </a:extLst>
          </p:cNvPr>
          <p:cNvSpPr txBox="1"/>
          <p:nvPr/>
        </p:nvSpPr>
        <p:spPr>
          <a:xfrm>
            <a:off x="482600" y="3302000"/>
            <a:ext cx="885190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result when you substitute numbers for variables into an equation and simplify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1FFB93-CDCD-143C-0280-208FE0288C08}"/>
              </a:ext>
            </a:extLst>
          </p:cNvPr>
          <p:cNvSpPr txBox="1"/>
          <p:nvPr/>
        </p:nvSpPr>
        <p:spPr>
          <a:xfrm>
            <a:off x="762000" y="4965700"/>
            <a:ext cx="8905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statement of equality that might be true or false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82F5B4-99A2-4489-F38F-02B2E902BBBA}"/>
              </a:ext>
            </a:extLst>
          </p:cNvPr>
          <p:cNvCxnSpPr>
            <a:cxnSpLocks/>
          </p:cNvCxnSpPr>
          <p:nvPr/>
        </p:nvCxnSpPr>
        <p:spPr>
          <a:xfrm>
            <a:off x="-30813" y="1973621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D02B13-877D-1ED8-80DB-6E0109844D52}"/>
              </a:ext>
            </a:extLst>
          </p:cNvPr>
          <p:cNvCxnSpPr>
            <a:cxnSpLocks/>
          </p:cNvCxnSpPr>
          <p:nvPr/>
        </p:nvCxnSpPr>
        <p:spPr>
          <a:xfrm>
            <a:off x="-30813" y="4759687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941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77C7D1-2433-6E0E-1D0E-1AA6DA8C77AF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expressions and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CD4352-0E20-8D5D-2C36-6636D2558754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J-4–5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E1F87D-939F-00B7-F64D-20D6B36B6D86}"/>
              </a:ext>
            </a:extLst>
          </p:cNvPr>
          <p:cNvSpPr txBox="1"/>
          <p:nvPr/>
        </p:nvSpPr>
        <p:spPr>
          <a:xfrm>
            <a:off x="457200" y="406400"/>
            <a:ext cx="8915400" cy="17280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Expression						Equation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+ 8						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+ 8 = 14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When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z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1,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6E83F1-285C-12AE-0E94-C000FE5FC902}"/>
              </a:ext>
            </a:extLst>
          </p:cNvPr>
          <p:cNvSpPr txBox="1"/>
          <p:nvPr/>
        </p:nvSpPr>
        <p:spPr>
          <a:xfrm>
            <a:off x="457200" y="4271966"/>
            <a:ext cx="220167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When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2,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1813EB-CF34-0986-B494-75D9FF5DB737}"/>
              </a:ext>
            </a:extLst>
          </p:cNvPr>
          <p:cNvSpPr txBox="1"/>
          <p:nvPr/>
        </p:nvSpPr>
        <p:spPr>
          <a:xfrm>
            <a:off x="457200" y="2349500"/>
            <a:ext cx="9069572" cy="17280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3(1) + 8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= 3 + 8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= 11					                 11 = 14 is false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72EE1B-E677-25D8-C6E4-5A08769A4E20}"/>
              </a:ext>
            </a:extLst>
          </p:cNvPr>
          <p:cNvSpPr txBox="1"/>
          <p:nvPr/>
        </p:nvSpPr>
        <p:spPr>
          <a:xfrm>
            <a:off x="457200" y="4995866"/>
            <a:ext cx="9218428" cy="17280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3(2) + 8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= 6 + 8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= 14						       14 = 14 is true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EF9AAD2-1DAD-C9C0-D0AB-008C17080267}"/>
              </a:ext>
            </a:extLst>
          </p:cNvPr>
          <p:cNvCxnSpPr>
            <a:cxnSpLocks/>
          </p:cNvCxnSpPr>
          <p:nvPr/>
        </p:nvCxnSpPr>
        <p:spPr>
          <a:xfrm>
            <a:off x="-30813" y="2345092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5E171B-BA44-80C5-AEEC-B5023CC7C0A9}"/>
              </a:ext>
            </a:extLst>
          </p:cNvPr>
          <p:cNvCxnSpPr>
            <a:cxnSpLocks/>
          </p:cNvCxnSpPr>
          <p:nvPr/>
        </p:nvCxnSpPr>
        <p:spPr>
          <a:xfrm>
            <a:off x="-30813" y="4016732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0E6B06-1295-D690-67DC-D0C04D61142E}"/>
              </a:ext>
            </a:extLst>
          </p:cNvPr>
          <p:cNvCxnSpPr>
            <a:cxnSpLocks/>
          </p:cNvCxnSpPr>
          <p:nvPr/>
        </p:nvCxnSpPr>
        <p:spPr>
          <a:xfrm>
            <a:off x="-30813" y="4988287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36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B53559-2373-EB35-40FF-E01D6525C948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expressions and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61C79C-8315-298F-C04F-A45C50B51736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J-4–5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A82C35-3E06-6136-049C-258F74BC6D2D}"/>
              </a:ext>
            </a:extLst>
          </p:cNvPr>
          <p:cNvSpPr txBox="1"/>
          <p:nvPr/>
        </p:nvSpPr>
        <p:spPr>
          <a:xfrm>
            <a:off x="457200" y="406400"/>
            <a:ext cx="8968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are the similarities and differences between expressions and equations?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CE410B-453D-DA3A-9B3C-C362C79A2D46}"/>
              </a:ext>
            </a:extLst>
          </p:cNvPr>
          <p:cNvSpPr txBox="1"/>
          <p:nvPr/>
        </p:nvSpPr>
        <p:spPr>
          <a:xfrm>
            <a:off x="457200" y="1442048"/>
            <a:ext cx="8892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both expressions and equations can involve            numbers, operations, variables, and brackets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FD36DE-6DE7-80D5-4C45-1CD8551CFB7A}"/>
              </a:ext>
            </a:extLst>
          </p:cNvPr>
          <p:cNvSpPr txBox="1"/>
          <p:nvPr/>
        </p:nvSpPr>
        <p:spPr>
          <a:xfrm>
            <a:off x="457200" y="2451100"/>
            <a:ext cx="9006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 equation contains an equal sign whereas an expression cannot contain an equal sign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7E28B7-EDCB-0054-CED1-8FDECCBE2C74}"/>
              </a:ext>
            </a:extLst>
          </p:cNvPr>
          <p:cNvSpPr txBox="1"/>
          <p:nvPr/>
        </p:nvSpPr>
        <p:spPr>
          <a:xfrm>
            <a:off x="457200" y="3467100"/>
            <a:ext cx="8930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 expression represents a numerical value whereas an equation is a statement of equality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3A2505-F0E5-9236-7A19-CEA708EEE923}"/>
              </a:ext>
            </a:extLst>
          </p:cNvPr>
          <p:cNvSpPr txBox="1"/>
          <p:nvPr/>
        </p:nvSpPr>
        <p:spPr>
          <a:xfrm>
            <a:off x="457200" y="4470400"/>
            <a:ext cx="8930640" cy="25053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can substitute values for variables in both expressions and equations; the result for an expression will be a numerical value, whereas for an equation, it will be a statement of equality (that could be true or false)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2D187C9-FBF8-75D0-4349-CB9DF736F5AE}"/>
              </a:ext>
            </a:extLst>
          </p:cNvPr>
          <p:cNvCxnSpPr>
            <a:cxnSpLocks/>
          </p:cNvCxnSpPr>
          <p:nvPr/>
        </p:nvCxnSpPr>
        <p:spPr>
          <a:xfrm>
            <a:off x="-30813" y="1430698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62701DC-CDC5-75BE-2C0B-0ECAEE406CB6}"/>
              </a:ext>
            </a:extLst>
          </p:cNvPr>
          <p:cNvCxnSpPr>
            <a:cxnSpLocks/>
          </p:cNvCxnSpPr>
          <p:nvPr/>
        </p:nvCxnSpPr>
        <p:spPr>
          <a:xfrm>
            <a:off x="-30813" y="2473677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F81583-727D-DAFF-9D6E-0FABA47C0E99}"/>
              </a:ext>
            </a:extLst>
          </p:cNvPr>
          <p:cNvCxnSpPr>
            <a:cxnSpLocks/>
          </p:cNvCxnSpPr>
          <p:nvPr/>
        </p:nvCxnSpPr>
        <p:spPr>
          <a:xfrm>
            <a:off x="-30813" y="3473803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4377344-CE7B-602E-F69A-FF01B4A4E193}"/>
              </a:ext>
            </a:extLst>
          </p:cNvPr>
          <p:cNvCxnSpPr>
            <a:cxnSpLocks/>
          </p:cNvCxnSpPr>
          <p:nvPr/>
        </p:nvCxnSpPr>
        <p:spPr>
          <a:xfrm>
            <a:off x="-30813" y="4473931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9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3E5815-C6A8-9FEF-D9BC-6DF2B9204626}"/>
              </a:ext>
            </a:extLst>
          </p:cNvPr>
          <p:cNvSpPr txBox="1"/>
          <p:nvPr/>
        </p:nvSpPr>
        <p:spPr>
          <a:xfrm>
            <a:off x="457200" y="6921500"/>
            <a:ext cx="47504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Review expressions and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07499D-0354-89C0-EDD5-DF96CC1F3A77}"/>
              </a:ext>
            </a:extLst>
          </p:cNvPr>
          <p:cNvSpPr txBox="1"/>
          <p:nvPr/>
        </p:nvSpPr>
        <p:spPr>
          <a:xfrm>
            <a:off x="444500" y="431800"/>
            <a:ext cx="9083040" cy="48805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Write an equation that contains the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​expression 6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– 7.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Substitute the given values for the variables and evaluate the expression.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a)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9,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7			b) −10 + 4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m, m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20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15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p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q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p = 3, q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−11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7EAAAB-ACD5-A9D4-DC20-27B584B9DB5E}"/>
              </a:ext>
            </a:extLst>
          </p:cNvPr>
          <p:cNvSpPr txBox="1"/>
          <p:nvPr/>
        </p:nvSpPr>
        <p:spPr>
          <a:xfrm>
            <a:off x="6410960" y="6921500"/>
            <a:ext cx="3391535" cy="3385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J-4–5 for details.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BFAFD0-103C-A9E4-DE16-4758969FB649}"/>
              </a:ext>
            </a:extLst>
          </p:cNvPr>
          <p:cNvSpPr txBox="1"/>
          <p:nvPr/>
        </p:nvSpPr>
        <p:spPr>
          <a:xfrm>
            <a:off x="482600" y="5816600"/>
            <a:ext cx="5426913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Sample answer: 1. 6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7 = 108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2. a) 12, b) 70, c) 56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F1C196-3C18-6381-1E80-2FBE5EC156B5}"/>
              </a:ext>
            </a:extLst>
          </p:cNvPr>
          <p:cNvCxnSpPr>
            <a:cxnSpLocks/>
          </p:cNvCxnSpPr>
          <p:nvPr/>
        </p:nvCxnSpPr>
        <p:spPr>
          <a:xfrm>
            <a:off x="-30813" y="5702668"/>
            <a:ext cx="1018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9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711746-CA51-4D8B-852E-312C59028B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955C77-1B11-4C0B-9FAD-1828B5910CC7}"/>
</file>

<file path=docProps/app.xml><?xml version="1.0" encoding="utf-8"?>
<Properties xmlns="http://schemas.openxmlformats.org/officeDocument/2006/extended-properties" xmlns:vt="http://schemas.openxmlformats.org/officeDocument/2006/docPropsVTypes">
  <TotalTime>2082</TotalTime>
  <Words>2646</Words>
  <Application>Microsoft Office PowerPoint</Application>
  <PresentationFormat>Custom</PresentationFormat>
  <Paragraphs>221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Dishpreet Kaur</dc:creator>
  <cp:lastModifiedBy>Lindsay Karpenko</cp:lastModifiedBy>
  <cp:revision>14</cp:revision>
  <dcterms:created xsi:type="dcterms:W3CDTF">2023-02-01T18:10:00Z</dcterms:created>
  <dcterms:modified xsi:type="dcterms:W3CDTF">2023-03-02T19:33:16Z</dcterms:modified>
</cp:coreProperties>
</file>