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notesMasterIdLst>
    <p:notesMasterId r:id="rId4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10160000" cy="7620000"/>
  <p:notesSz cx="6858000" cy="9144000"/>
  <p:embeddedFontLs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Century Gothic" panose="020B0502020202020204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8FF4D-163E-4318-AC45-A546248444A5}" v="202" dt="2023-03-01T21:24:44.930"/>
    <p1510:client id="{7D378116-C4EF-492B-B994-AA60A46CE361}" v="18" dt="2023-03-02T20:11:11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6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4.fntdata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6.fntdata"/><Relationship Id="rId20" Type="http://schemas.openxmlformats.org/officeDocument/2006/relationships/slide" Target="slides/slide17.xml"/><Relationship Id="rId41" Type="http://schemas.openxmlformats.org/officeDocument/2006/relationships/font" Target="fonts/font1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7D378116-C4EF-492B-B994-AA60A46CE361}"/>
    <pc:docChg chg="undo custSel modSld">
      <pc:chgData name="Lindsay Karpenko" userId="4bc4bee5-c4bf-4ac4-8ccd-805be0ae23de" providerId="ADAL" clId="{7D378116-C4EF-492B-B994-AA60A46CE361}" dt="2023-03-02T20:11:11.699" v="129" actId="20577"/>
      <pc:docMkLst>
        <pc:docMk/>
      </pc:docMkLst>
      <pc:sldChg chg="delSp modSp mod">
        <pc:chgData name="Lindsay Karpenko" userId="4bc4bee5-c4bf-4ac4-8ccd-805be0ae23de" providerId="ADAL" clId="{7D378116-C4EF-492B-B994-AA60A46CE361}" dt="2023-03-02T19:39:03.222" v="7" actId="14100"/>
        <pc:sldMkLst>
          <pc:docMk/>
          <pc:sldMk cId="637143778" sldId="259"/>
        </pc:sldMkLst>
        <pc:grpChg chg="del">
          <ac:chgData name="Lindsay Karpenko" userId="4bc4bee5-c4bf-4ac4-8ccd-805be0ae23de" providerId="ADAL" clId="{7D378116-C4EF-492B-B994-AA60A46CE361}" dt="2023-03-02T19:38:45.028" v="4" actId="478"/>
          <ac:grpSpMkLst>
            <pc:docMk/>
            <pc:sldMk cId="637143778" sldId="259"/>
            <ac:grpSpMk id="10" creationId="{E008B81B-A7E3-0B7A-1BBD-AAEEF9944030}"/>
          </ac:grpSpMkLst>
        </pc:grpChg>
        <pc:cxnChg chg="mod topLvl">
          <ac:chgData name="Lindsay Karpenko" userId="4bc4bee5-c4bf-4ac4-8ccd-805be0ae23de" providerId="ADAL" clId="{7D378116-C4EF-492B-B994-AA60A46CE361}" dt="2023-03-02T19:39:03.222" v="7" actId="14100"/>
          <ac:cxnSpMkLst>
            <pc:docMk/>
            <pc:sldMk cId="637143778" sldId="259"/>
            <ac:cxnSpMk id="12" creationId="{4E71008B-877A-D545-E4CE-3EF0BBADC806}"/>
          </ac:cxnSpMkLst>
        </pc:cxnChg>
        <pc:cxnChg chg="del topLvl">
          <ac:chgData name="Lindsay Karpenko" userId="4bc4bee5-c4bf-4ac4-8ccd-805be0ae23de" providerId="ADAL" clId="{7D378116-C4EF-492B-B994-AA60A46CE361}" dt="2023-03-02T19:38:45.028" v="4" actId="478"/>
          <ac:cxnSpMkLst>
            <pc:docMk/>
            <pc:sldMk cId="637143778" sldId="259"/>
            <ac:cxnSpMk id="17" creationId="{A7434EA0-140F-FB2E-CC4B-A08DACDD71BE}"/>
          </ac:cxnSpMkLst>
        </pc:cxnChg>
        <pc:cxnChg chg="mod">
          <ac:chgData name="Lindsay Karpenko" userId="4bc4bee5-c4bf-4ac4-8ccd-805be0ae23de" providerId="ADAL" clId="{7D378116-C4EF-492B-B994-AA60A46CE361}" dt="2023-03-02T19:38:16.387" v="0" actId="14100"/>
          <ac:cxnSpMkLst>
            <pc:docMk/>
            <pc:sldMk cId="637143778" sldId="259"/>
            <ac:cxnSpMk id="19" creationId="{4833E398-342E-1A88-26D2-EC4AD93339AE}"/>
          </ac:cxnSpMkLst>
        </pc:cxnChg>
        <pc:cxnChg chg="mod">
          <ac:chgData name="Lindsay Karpenko" userId="4bc4bee5-c4bf-4ac4-8ccd-805be0ae23de" providerId="ADAL" clId="{7D378116-C4EF-492B-B994-AA60A46CE361}" dt="2023-03-02T19:38:52.478" v="5" actId="14100"/>
          <ac:cxnSpMkLst>
            <pc:docMk/>
            <pc:sldMk cId="637143778" sldId="259"/>
            <ac:cxnSpMk id="20" creationId="{821189B0-575A-1C74-F93D-72B63D049B88}"/>
          </ac:cxnSpMkLst>
        </pc:cxnChg>
      </pc:sldChg>
      <pc:sldChg chg="modSp mod">
        <pc:chgData name="Lindsay Karpenko" userId="4bc4bee5-c4bf-4ac4-8ccd-805be0ae23de" providerId="ADAL" clId="{7D378116-C4EF-492B-B994-AA60A46CE361}" dt="2023-03-02T19:45:28.815" v="15" actId="114"/>
        <pc:sldMkLst>
          <pc:docMk/>
          <pc:sldMk cId="3503288871" sldId="260"/>
        </pc:sldMkLst>
        <pc:spChg chg="mod">
          <ac:chgData name="Lindsay Karpenko" userId="4bc4bee5-c4bf-4ac4-8ccd-805be0ae23de" providerId="ADAL" clId="{7D378116-C4EF-492B-B994-AA60A46CE361}" dt="2023-03-02T19:45:14.592" v="11" actId="114"/>
          <ac:spMkLst>
            <pc:docMk/>
            <pc:sldMk cId="3503288871" sldId="260"/>
            <ac:spMk id="5" creationId="{DCC566BE-171C-ABDD-F476-50161E15D2B1}"/>
          </ac:spMkLst>
        </pc:spChg>
        <pc:spChg chg="mod">
          <ac:chgData name="Lindsay Karpenko" userId="4bc4bee5-c4bf-4ac4-8ccd-805be0ae23de" providerId="ADAL" clId="{7D378116-C4EF-492B-B994-AA60A46CE361}" dt="2023-03-02T19:45:28.815" v="15" actId="114"/>
          <ac:spMkLst>
            <pc:docMk/>
            <pc:sldMk cId="3503288871" sldId="260"/>
            <ac:spMk id="6" creationId="{F3746F34-EB19-7FC9-3988-9C4AEF286438}"/>
          </ac:spMkLst>
        </pc:spChg>
      </pc:sldChg>
      <pc:sldChg chg="modSp">
        <pc:chgData name="Lindsay Karpenko" userId="4bc4bee5-c4bf-4ac4-8ccd-805be0ae23de" providerId="ADAL" clId="{7D378116-C4EF-492B-B994-AA60A46CE361}" dt="2023-03-02T19:45:58.668" v="16" actId="20577"/>
        <pc:sldMkLst>
          <pc:docMk/>
          <pc:sldMk cId="1929021045" sldId="262"/>
        </pc:sldMkLst>
        <pc:spChg chg="mod">
          <ac:chgData name="Lindsay Karpenko" userId="4bc4bee5-c4bf-4ac4-8ccd-805be0ae23de" providerId="ADAL" clId="{7D378116-C4EF-492B-B994-AA60A46CE361}" dt="2023-03-02T19:45:58.668" v="16" actId="20577"/>
          <ac:spMkLst>
            <pc:docMk/>
            <pc:sldMk cId="1929021045" sldId="262"/>
            <ac:spMk id="19" creationId="{6FA112DA-1FAA-8517-0EE5-F159DDC07590}"/>
          </ac:spMkLst>
        </pc:spChg>
      </pc:sldChg>
      <pc:sldChg chg="modSp">
        <pc:chgData name="Lindsay Karpenko" userId="4bc4bee5-c4bf-4ac4-8ccd-805be0ae23de" providerId="ADAL" clId="{7D378116-C4EF-492B-B994-AA60A46CE361}" dt="2023-03-02T19:52:32.533" v="33" actId="20577"/>
        <pc:sldMkLst>
          <pc:docMk/>
          <pc:sldMk cId="3005969013" sldId="264"/>
        </pc:sldMkLst>
        <pc:spChg chg="mod">
          <ac:chgData name="Lindsay Karpenko" userId="4bc4bee5-c4bf-4ac4-8ccd-805be0ae23de" providerId="ADAL" clId="{7D378116-C4EF-492B-B994-AA60A46CE361}" dt="2023-03-02T19:52:31.308" v="32" actId="20577"/>
          <ac:spMkLst>
            <pc:docMk/>
            <pc:sldMk cId="3005969013" sldId="264"/>
            <ac:spMk id="18" creationId="{AE2DD0DB-E1E7-2127-64F9-68384553347D}"/>
          </ac:spMkLst>
        </pc:spChg>
        <pc:spChg chg="mod">
          <ac:chgData name="Lindsay Karpenko" userId="4bc4bee5-c4bf-4ac4-8ccd-805be0ae23de" providerId="ADAL" clId="{7D378116-C4EF-492B-B994-AA60A46CE361}" dt="2023-03-02T19:52:32.533" v="33" actId="20577"/>
          <ac:spMkLst>
            <pc:docMk/>
            <pc:sldMk cId="3005969013" sldId="264"/>
            <ac:spMk id="26" creationId="{9E91D9A6-3553-B7F3-D0D4-0CFB225ACB58}"/>
          </ac:spMkLst>
        </pc:spChg>
      </pc:sldChg>
      <pc:sldChg chg="addSp delSp modSp mod">
        <pc:chgData name="Lindsay Karpenko" userId="4bc4bee5-c4bf-4ac4-8ccd-805be0ae23de" providerId="ADAL" clId="{7D378116-C4EF-492B-B994-AA60A46CE361}" dt="2023-03-02T19:55:13.972" v="114" actId="14100"/>
        <pc:sldMkLst>
          <pc:docMk/>
          <pc:sldMk cId="1831079291" sldId="275"/>
        </pc:sldMkLst>
        <pc:grpChg chg="add del mod">
          <ac:chgData name="Lindsay Karpenko" userId="4bc4bee5-c4bf-4ac4-8ccd-805be0ae23de" providerId="ADAL" clId="{7D378116-C4EF-492B-B994-AA60A46CE361}" dt="2023-03-02T19:52:42.020" v="34" actId="1076"/>
          <ac:grpSpMkLst>
            <pc:docMk/>
            <pc:sldMk cId="1831079291" sldId="275"/>
            <ac:grpSpMk id="23" creationId="{1B96D91C-050F-4960-5F51-88A72481AA07}"/>
          </ac:grpSpMkLst>
        </pc:grpChg>
        <pc:grpChg chg="del">
          <ac:chgData name="Lindsay Karpenko" userId="4bc4bee5-c4bf-4ac4-8ccd-805be0ae23de" providerId="ADAL" clId="{7D378116-C4EF-492B-B994-AA60A46CE361}" dt="2023-03-02T19:52:59.901" v="38" actId="478"/>
          <ac:grpSpMkLst>
            <pc:docMk/>
            <pc:sldMk cId="1831079291" sldId="275"/>
            <ac:grpSpMk id="26" creationId="{4188651A-1464-56FA-1A0D-16196E8AF1E8}"/>
          </ac:grpSpMkLst>
        </pc:grpChg>
        <pc:grpChg chg="add del mod">
          <ac:chgData name="Lindsay Karpenko" userId="4bc4bee5-c4bf-4ac4-8ccd-805be0ae23de" providerId="ADAL" clId="{7D378116-C4EF-492B-B994-AA60A46CE361}" dt="2023-03-02T19:52:49.460" v="36" actId="478"/>
          <ac:grpSpMkLst>
            <pc:docMk/>
            <pc:sldMk cId="1831079291" sldId="275"/>
            <ac:grpSpMk id="29" creationId="{3454E26D-63CD-5FF9-F67E-B1F5EBD7C8AA}"/>
          </ac:grpSpMkLst>
        </pc:grpChg>
        <pc:cxnChg chg="add mod">
          <ac:chgData name="Lindsay Karpenko" userId="4bc4bee5-c4bf-4ac4-8ccd-805be0ae23de" providerId="ADAL" clId="{7D378116-C4EF-492B-B994-AA60A46CE361}" dt="2023-03-02T19:54:16.388" v="103" actId="14100"/>
          <ac:cxnSpMkLst>
            <pc:docMk/>
            <pc:sldMk cId="1831079291" sldId="275"/>
            <ac:cxnSpMk id="9" creationId="{1F0F12A9-1705-8993-A8DC-9B44CEA99353}"/>
          </ac:cxnSpMkLst>
        </pc:cxnChg>
        <pc:cxnChg chg="add mod">
          <ac:chgData name="Lindsay Karpenko" userId="4bc4bee5-c4bf-4ac4-8ccd-805be0ae23de" providerId="ADAL" clId="{7D378116-C4EF-492B-B994-AA60A46CE361}" dt="2023-03-02T19:55:09.924" v="113" actId="14100"/>
          <ac:cxnSpMkLst>
            <pc:docMk/>
            <pc:sldMk cId="1831079291" sldId="275"/>
            <ac:cxnSpMk id="10" creationId="{F91A247F-C9EB-0F52-6FDA-7FB1C87A0B6E}"/>
          </ac:cxnSpMkLst>
        </pc:cxnChg>
        <pc:cxnChg chg="add mod">
          <ac:chgData name="Lindsay Karpenko" userId="4bc4bee5-c4bf-4ac4-8ccd-805be0ae23de" providerId="ADAL" clId="{7D378116-C4EF-492B-B994-AA60A46CE361}" dt="2023-03-02T19:55:01.956" v="110" actId="1076"/>
          <ac:cxnSpMkLst>
            <pc:docMk/>
            <pc:sldMk cId="1831079291" sldId="275"/>
            <ac:cxnSpMk id="21" creationId="{4F16288E-EC97-4EB1-72C5-D835F7AA76CE}"/>
          </ac:cxnSpMkLst>
        </pc:cxnChg>
        <pc:cxnChg chg="add mod">
          <ac:chgData name="Lindsay Karpenko" userId="4bc4bee5-c4bf-4ac4-8ccd-805be0ae23de" providerId="ADAL" clId="{7D378116-C4EF-492B-B994-AA60A46CE361}" dt="2023-03-02T19:55:13.972" v="114" actId="14100"/>
          <ac:cxnSpMkLst>
            <pc:docMk/>
            <pc:sldMk cId="1831079291" sldId="275"/>
            <ac:cxnSpMk id="22" creationId="{C1703E5E-8889-6FA0-BD6E-2DF85BE4C455}"/>
          </ac:cxnSpMkLst>
        </pc:cxnChg>
        <pc:cxnChg chg="mod topLvl">
          <ac:chgData name="Lindsay Karpenko" userId="4bc4bee5-c4bf-4ac4-8ccd-805be0ae23de" providerId="ADAL" clId="{7D378116-C4EF-492B-B994-AA60A46CE361}" dt="2023-03-02T19:54:05.148" v="101" actId="14100"/>
          <ac:cxnSpMkLst>
            <pc:docMk/>
            <pc:sldMk cId="1831079291" sldId="275"/>
            <ac:cxnSpMk id="24" creationId="{C214932B-A369-4C73-64B6-DA304FAF03D8}"/>
          </ac:cxnSpMkLst>
        </pc:cxnChg>
        <pc:cxnChg chg="add del mod topLvl">
          <ac:chgData name="Lindsay Karpenko" userId="4bc4bee5-c4bf-4ac4-8ccd-805be0ae23de" providerId="ADAL" clId="{7D378116-C4EF-492B-B994-AA60A46CE361}" dt="2023-03-02T19:54:52.861" v="108" actId="1035"/>
          <ac:cxnSpMkLst>
            <pc:docMk/>
            <pc:sldMk cId="1831079291" sldId="275"/>
            <ac:cxnSpMk id="25" creationId="{5EF8F2B8-1EDF-1EBC-4888-AF0FD5BF3D45}"/>
          </ac:cxnSpMkLst>
        </pc:cxnChg>
        <pc:cxnChg chg="del topLvl">
          <ac:chgData name="Lindsay Karpenko" userId="4bc4bee5-c4bf-4ac4-8ccd-805be0ae23de" providerId="ADAL" clId="{7D378116-C4EF-492B-B994-AA60A46CE361}" dt="2023-03-02T19:52:59.901" v="38" actId="478"/>
          <ac:cxnSpMkLst>
            <pc:docMk/>
            <pc:sldMk cId="1831079291" sldId="275"/>
            <ac:cxnSpMk id="27" creationId="{00B73433-0EF9-E867-A468-2F7DAE94F836}"/>
          </ac:cxnSpMkLst>
        </pc:cxnChg>
        <pc:cxnChg chg="del mod topLvl">
          <ac:chgData name="Lindsay Karpenko" userId="4bc4bee5-c4bf-4ac4-8ccd-805be0ae23de" providerId="ADAL" clId="{7D378116-C4EF-492B-B994-AA60A46CE361}" dt="2023-03-02T19:53:49.892" v="99" actId="478"/>
          <ac:cxnSpMkLst>
            <pc:docMk/>
            <pc:sldMk cId="1831079291" sldId="275"/>
            <ac:cxnSpMk id="28" creationId="{CCBA3CD2-F6BB-4D72-D1EF-D7F8E24A5AB8}"/>
          </ac:cxnSpMkLst>
        </pc:cxnChg>
        <pc:cxnChg chg="del mod topLvl">
          <ac:chgData name="Lindsay Karpenko" userId="4bc4bee5-c4bf-4ac4-8ccd-805be0ae23de" providerId="ADAL" clId="{7D378116-C4EF-492B-B994-AA60A46CE361}" dt="2023-03-02T19:52:50.973" v="37" actId="478"/>
          <ac:cxnSpMkLst>
            <pc:docMk/>
            <pc:sldMk cId="1831079291" sldId="275"/>
            <ac:cxnSpMk id="30" creationId="{4C8823E0-E9B4-0660-959F-B8B9B4AA7222}"/>
          </ac:cxnSpMkLst>
        </pc:cxnChg>
        <pc:cxnChg chg="add del mod topLvl">
          <ac:chgData name="Lindsay Karpenko" userId="4bc4bee5-c4bf-4ac4-8ccd-805be0ae23de" providerId="ADAL" clId="{7D378116-C4EF-492B-B994-AA60A46CE361}" dt="2023-03-02T19:52:49.460" v="36" actId="478"/>
          <ac:cxnSpMkLst>
            <pc:docMk/>
            <pc:sldMk cId="1831079291" sldId="275"/>
            <ac:cxnSpMk id="31" creationId="{8F33C45C-704E-3559-9366-C0C156DBCA59}"/>
          </ac:cxnSpMkLst>
        </pc:cxnChg>
      </pc:sldChg>
      <pc:sldChg chg="modSp mod">
        <pc:chgData name="Lindsay Karpenko" userId="4bc4bee5-c4bf-4ac4-8ccd-805be0ae23de" providerId="ADAL" clId="{7D378116-C4EF-492B-B994-AA60A46CE361}" dt="2023-03-02T19:58:20.035" v="121" actId="1036"/>
        <pc:sldMkLst>
          <pc:docMk/>
          <pc:sldMk cId="2711184334" sldId="276"/>
        </pc:sldMkLst>
        <pc:spChg chg="ord">
          <ac:chgData name="Lindsay Karpenko" userId="4bc4bee5-c4bf-4ac4-8ccd-805be0ae23de" providerId="ADAL" clId="{7D378116-C4EF-492B-B994-AA60A46CE361}" dt="2023-03-02T19:58:10.340" v="115" actId="167"/>
          <ac:spMkLst>
            <pc:docMk/>
            <pc:sldMk cId="2711184334" sldId="276"/>
            <ac:spMk id="13" creationId="{4742802F-59F1-4DA8-9DC9-843DF51DAEA9}"/>
          </ac:spMkLst>
        </pc:spChg>
        <pc:picChg chg="mod">
          <ac:chgData name="Lindsay Karpenko" userId="4bc4bee5-c4bf-4ac4-8ccd-805be0ae23de" providerId="ADAL" clId="{7D378116-C4EF-492B-B994-AA60A46CE361}" dt="2023-03-02T19:58:20.035" v="121" actId="1036"/>
          <ac:picMkLst>
            <pc:docMk/>
            <pc:sldMk cId="2711184334" sldId="276"/>
            <ac:picMk id="10" creationId="{66DE2B51-5FCC-CEB3-6F12-850818E4792C}"/>
          </ac:picMkLst>
        </pc:picChg>
        <pc:picChg chg="mod">
          <ac:chgData name="Lindsay Karpenko" userId="4bc4bee5-c4bf-4ac4-8ccd-805be0ae23de" providerId="ADAL" clId="{7D378116-C4EF-492B-B994-AA60A46CE361}" dt="2023-03-02T19:58:16.678" v="119" actId="1036"/>
          <ac:picMkLst>
            <pc:docMk/>
            <pc:sldMk cId="2711184334" sldId="276"/>
            <ac:picMk id="12" creationId="{1773FDE4-0025-2EDF-0B7D-EF1AA789F250}"/>
          </ac:picMkLst>
        </pc:picChg>
      </pc:sldChg>
      <pc:sldChg chg="modSp mod">
        <pc:chgData name="Lindsay Karpenko" userId="4bc4bee5-c4bf-4ac4-8ccd-805be0ae23de" providerId="ADAL" clId="{7D378116-C4EF-492B-B994-AA60A46CE361}" dt="2023-03-02T20:03:44.134" v="124" actId="948"/>
        <pc:sldMkLst>
          <pc:docMk/>
          <pc:sldMk cId="4257916314" sldId="280"/>
        </pc:sldMkLst>
        <pc:spChg chg="mod">
          <ac:chgData name="Lindsay Karpenko" userId="4bc4bee5-c4bf-4ac4-8ccd-805be0ae23de" providerId="ADAL" clId="{7D378116-C4EF-492B-B994-AA60A46CE361}" dt="2023-03-02T20:03:44.134" v="124" actId="948"/>
          <ac:spMkLst>
            <pc:docMk/>
            <pc:sldMk cId="4257916314" sldId="280"/>
            <ac:spMk id="7" creationId="{44660C15-C598-6D55-E587-00873C7FDBA7}"/>
          </ac:spMkLst>
        </pc:spChg>
      </pc:sldChg>
      <pc:sldChg chg="delSp modSp mod">
        <pc:chgData name="Lindsay Karpenko" userId="4bc4bee5-c4bf-4ac4-8ccd-805be0ae23de" providerId="ADAL" clId="{7D378116-C4EF-492B-B994-AA60A46CE361}" dt="2023-03-02T20:04:17.684" v="127" actId="14100"/>
        <pc:sldMkLst>
          <pc:docMk/>
          <pc:sldMk cId="237352181" sldId="281"/>
        </pc:sldMkLst>
        <pc:grpChg chg="del">
          <ac:chgData name="Lindsay Karpenko" userId="4bc4bee5-c4bf-4ac4-8ccd-805be0ae23de" providerId="ADAL" clId="{7D378116-C4EF-492B-B994-AA60A46CE361}" dt="2023-03-02T20:04:10.052" v="125" actId="478"/>
          <ac:grpSpMkLst>
            <pc:docMk/>
            <pc:sldMk cId="237352181" sldId="281"/>
            <ac:grpSpMk id="22" creationId="{74E7078B-1B5E-309F-B002-EB45A7DAD469}"/>
          </ac:grpSpMkLst>
        </pc:grpChg>
        <pc:grpChg chg="del">
          <ac:chgData name="Lindsay Karpenko" userId="4bc4bee5-c4bf-4ac4-8ccd-805be0ae23de" providerId="ADAL" clId="{7D378116-C4EF-492B-B994-AA60A46CE361}" dt="2023-03-02T20:04:11.972" v="126" actId="478"/>
          <ac:grpSpMkLst>
            <pc:docMk/>
            <pc:sldMk cId="237352181" sldId="281"/>
            <ac:grpSpMk id="25" creationId="{60E531B9-2791-AD72-935C-4863E30FB8DA}"/>
          </ac:grpSpMkLst>
        </pc:grpChg>
        <pc:cxnChg chg="mod">
          <ac:chgData name="Lindsay Karpenko" userId="4bc4bee5-c4bf-4ac4-8ccd-805be0ae23de" providerId="ADAL" clId="{7D378116-C4EF-492B-B994-AA60A46CE361}" dt="2023-03-02T20:04:17.684" v="127" actId="14100"/>
          <ac:cxnSpMkLst>
            <pc:docMk/>
            <pc:sldMk cId="237352181" sldId="281"/>
            <ac:cxnSpMk id="21" creationId="{666DA22D-D5F8-86CC-D8A3-19135E328FF9}"/>
          </ac:cxnSpMkLst>
        </pc:cxnChg>
        <pc:cxnChg chg="topLvl">
          <ac:chgData name="Lindsay Karpenko" userId="4bc4bee5-c4bf-4ac4-8ccd-805be0ae23de" providerId="ADAL" clId="{7D378116-C4EF-492B-B994-AA60A46CE361}" dt="2023-03-02T20:04:10.052" v="125" actId="478"/>
          <ac:cxnSpMkLst>
            <pc:docMk/>
            <pc:sldMk cId="237352181" sldId="281"/>
            <ac:cxnSpMk id="23" creationId="{55B03061-05D3-4691-94F0-206055BE7EE7}"/>
          </ac:cxnSpMkLst>
        </pc:cxnChg>
        <pc:cxnChg chg="del topLvl">
          <ac:chgData name="Lindsay Karpenko" userId="4bc4bee5-c4bf-4ac4-8ccd-805be0ae23de" providerId="ADAL" clId="{7D378116-C4EF-492B-B994-AA60A46CE361}" dt="2023-03-02T20:04:10.052" v="125" actId="478"/>
          <ac:cxnSpMkLst>
            <pc:docMk/>
            <pc:sldMk cId="237352181" sldId="281"/>
            <ac:cxnSpMk id="24" creationId="{ABA15F53-B911-DA94-B440-8D7F80E3A751}"/>
          </ac:cxnSpMkLst>
        </pc:cxnChg>
        <pc:cxnChg chg="topLvl">
          <ac:chgData name="Lindsay Karpenko" userId="4bc4bee5-c4bf-4ac4-8ccd-805be0ae23de" providerId="ADAL" clId="{7D378116-C4EF-492B-B994-AA60A46CE361}" dt="2023-03-02T20:04:11.972" v="126" actId="478"/>
          <ac:cxnSpMkLst>
            <pc:docMk/>
            <pc:sldMk cId="237352181" sldId="281"/>
            <ac:cxnSpMk id="26" creationId="{5D02FC1D-ED26-3088-BD94-9E3FED7C435B}"/>
          </ac:cxnSpMkLst>
        </pc:cxnChg>
        <pc:cxnChg chg="del topLvl">
          <ac:chgData name="Lindsay Karpenko" userId="4bc4bee5-c4bf-4ac4-8ccd-805be0ae23de" providerId="ADAL" clId="{7D378116-C4EF-492B-B994-AA60A46CE361}" dt="2023-03-02T20:04:11.972" v="126" actId="478"/>
          <ac:cxnSpMkLst>
            <pc:docMk/>
            <pc:sldMk cId="237352181" sldId="281"/>
            <ac:cxnSpMk id="27" creationId="{BEC2221F-48FD-35A7-75AC-CF10F668EF22}"/>
          </ac:cxnSpMkLst>
        </pc:cxnChg>
      </pc:sldChg>
      <pc:sldChg chg="modSp mod">
        <pc:chgData name="Lindsay Karpenko" userId="4bc4bee5-c4bf-4ac4-8ccd-805be0ae23de" providerId="ADAL" clId="{7D378116-C4EF-492B-B994-AA60A46CE361}" dt="2023-03-02T20:08:15.723" v="128" actId="2711"/>
        <pc:sldMkLst>
          <pc:docMk/>
          <pc:sldMk cId="1844414818" sldId="283"/>
        </pc:sldMkLst>
        <pc:spChg chg="mod">
          <ac:chgData name="Lindsay Karpenko" userId="4bc4bee5-c4bf-4ac4-8ccd-805be0ae23de" providerId="ADAL" clId="{7D378116-C4EF-492B-B994-AA60A46CE361}" dt="2023-03-02T20:08:15.723" v="128" actId="2711"/>
          <ac:spMkLst>
            <pc:docMk/>
            <pc:sldMk cId="1844414818" sldId="283"/>
            <ac:spMk id="7" creationId="{1173FADC-A329-E800-C872-87CC359C50A7}"/>
          </ac:spMkLst>
        </pc:spChg>
      </pc:sldChg>
      <pc:sldChg chg="modSp">
        <pc:chgData name="Lindsay Karpenko" userId="4bc4bee5-c4bf-4ac4-8ccd-805be0ae23de" providerId="ADAL" clId="{7D378116-C4EF-492B-B994-AA60A46CE361}" dt="2023-03-02T20:11:11.699" v="129" actId="20577"/>
        <pc:sldMkLst>
          <pc:docMk/>
          <pc:sldMk cId="3051938662" sldId="287"/>
        </pc:sldMkLst>
        <pc:spChg chg="mod">
          <ac:chgData name="Lindsay Karpenko" userId="4bc4bee5-c4bf-4ac4-8ccd-805be0ae23de" providerId="ADAL" clId="{7D378116-C4EF-492B-B994-AA60A46CE361}" dt="2023-03-02T20:11:11.699" v="129" actId="20577"/>
          <ac:spMkLst>
            <pc:docMk/>
            <pc:sldMk cId="3051938662" sldId="287"/>
            <ac:spMk id="8" creationId="{5F790DB2-A391-BB13-85FB-8C44DF7C11CA}"/>
          </ac:spMkLst>
        </pc:spChg>
      </pc:sldChg>
    </pc:docChg>
  </pc:docChgLst>
  <pc:docChgLst>
    <pc:chgData name="Dishpreet Kaur" userId="19ba2128-39f9-4128-b8af-0f9b31cf97c0" providerId="ADAL" clId="{6678FF4D-163E-4318-AC45-A546248444A5}"/>
    <pc:docChg chg="undo custSel modSld">
      <pc:chgData name="Dishpreet Kaur" userId="19ba2128-39f9-4128-b8af-0f9b31cf97c0" providerId="ADAL" clId="{6678FF4D-163E-4318-AC45-A546248444A5}" dt="2023-03-01T21:25:31.325" v="2509" actId="114"/>
      <pc:docMkLst>
        <pc:docMk/>
      </pc:docMkLst>
      <pc:sldChg chg="modSp mod">
        <pc:chgData name="Dishpreet Kaur" userId="19ba2128-39f9-4128-b8af-0f9b31cf97c0" providerId="ADAL" clId="{6678FF4D-163E-4318-AC45-A546248444A5}" dt="2023-03-01T19:25:53.978" v="38" actId="1036"/>
        <pc:sldMkLst>
          <pc:docMk/>
          <pc:sldMk cId="2556924140" sldId="256"/>
        </pc:sldMkLst>
        <pc:spChg chg="mod">
          <ac:chgData name="Dishpreet Kaur" userId="19ba2128-39f9-4128-b8af-0f9b31cf97c0" providerId="ADAL" clId="{6678FF4D-163E-4318-AC45-A546248444A5}" dt="2023-03-01T19:25:53.978" v="38" actId="1036"/>
          <ac:spMkLst>
            <pc:docMk/>
            <pc:sldMk cId="2556924140" sldId="256"/>
            <ac:spMk id="2" creationId="{43DCC6CE-A5AB-CBC6-BAC2-BD8952321479}"/>
          </ac:spMkLst>
        </pc:spChg>
        <pc:spChg chg="mod">
          <ac:chgData name="Dishpreet Kaur" userId="19ba2128-39f9-4128-b8af-0f9b31cf97c0" providerId="ADAL" clId="{6678FF4D-163E-4318-AC45-A546248444A5}" dt="2023-02-27T14:37:02.318" v="0" actId="20577"/>
          <ac:spMkLst>
            <pc:docMk/>
            <pc:sldMk cId="2556924140" sldId="256"/>
            <ac:spMk id="3" creationId="{5956E25E-00D4-8B8C-D09E-6C4D42772357}"/>
          </ac:spMkLst>
        </pc:spChg>
        <pc:spChg chg="mod">
          <ac:chgData name="Dishpreet Kaur" userId="19ba2128-39f9-4128-b8af-0f9b31cf97c0" providerId="ADAL" clId="{6678FF4D-163E-4318-AC45-A546248444A5}" dt="2023-03-01T19:25:28.736" v="20" actId="1035"/>
          <ac:spMkLst>
            <pc:docMk/>
            <pc:sldMk cId="2556924140" sldId="256"/>
            <ac:spMk id="9" creationId="{A60FCBED-DCEC-6609-BCA1-284EE64E377A}"/>
          </ac:spMkLst>
        </pc:spChg>
      </pc:sldChg>
      <pc:sldChg chg="modSp mod">
        <pc:chgData name="Dishpreet Kaur" userId="19ba2128-39f9-4128-b8af-0f9b31cf97c0" providerId="ADAL" clId="{6678FF4D-163E-4318-AC45-A546248444A5}" dt="2023-03-01T19:27:33.971" v="64" actId="14100"/>
        <pc:sldMkLst>
          <pc:docMk/>
          <pc:sldMk cId="2499402952" sldId="257"/>
        </pc:sldMkLst>
        <pc:spChg chg="mod">
          <ac:chgData name="Dishpreet Kaur" userId="19ba2128-39f9-4128-b8af-0f9b31cf97c0" providerId="ADAL" clId="{6678FF4D-163E-4318-AC45-A546248444A5}" dt="2023-03-01T19:26:50.604" v="44" actId="948"/>
          <ac:spMkLst>
            <pc:docMk/>
            <pc:sldMk cId="2499402952" sldId="257"/>
            <ac:spMk id="3" creationId="{3F59F743-4155-9BA1-5B9E-41E63906C53B}"/>
          </ac:spMkLst>
        </pc:spChg>
        <pc:spChg chg="mod">
          <ac:chgData name="Dishpreet Kaur" userId="19ba2128-39f9-4128-b8af-0f9b31cf97c0" providerId="ADAL" clId="{6678FF4D-163E-4318-AC45-A546248444A5}" dt="2023-03-01T19:27:10.927" v="61" actId="1036"/>
          <ac:spMkLst>
            <pc:docMk/>
            <pc:sldMk cId="2499402952" sldId="257"/>
            <ac:spMk id="17" creationId="{86C66038-1DBF-C350-5866-DFD2D71262F6}"/>
          </ac:spMkLst>
        </pc:spChg>
        <pc:grpChg chg="mod">
          <ac:chgData name="Dishpreet Kaur" userId="19ba2128-39f9-4128-b8af-0f9b31cf97c0" providerId="ADAL" clId="{6678FF4D-163E-4318-AC45-A546248444A5}" dt="2023-03-01T19:27:33.971" v="64" actId="14100"/>
          <ac:grpSpMkLst>
            <pc:docMk/>
            <pc:sldMk cId="2499402952" sldId="257"/>
            <ac:grpSpMk id="19" creationId="{0CFA1D6A-2705-CF65-E90F-BED47381EF2A}"/>
          </ac:grpSpMkLst>
        </pc:grpChg>
      </pc:sldChg>
      <pc:sldChg chg="modSp mod">
        <pc:chgData name="Dishpreet Kaur" userId="19ba2128-39f9-4128-b8af-0f9b31cf97c0" providerId="ADAL" clId="{6678FF4D-163E-4318-AC45-A546248444A5}" dt="2023-03-01T19:29:33.670" v="84" actId="14100"/>
        <pc:sldMkLst>
          <pc:docMk/>
          <pc:sldMk cId="1069277939" sldId="258"/>
        </pc:sldMkLst>
        <pc:spChg chg="mod">
          <ac:chgData name="Dishpreet Kaur" userId="19ba2128-39f9-4128-b8af-0f9b31cf97c0" providerId="ADAL" clId="{6678FF4D-163E-4318-AC45-A546248444A5}" dt="2023-03-01T19:29:01.377" v="66"/>
          <ac:spMkLst>
            <pc:docMk/>
            <pc:sldMk cId="1069277939" sldId="258"/>
            <ac:spMk id="11" creationId="{AFC78417-2ABA-5B81-D749-ED50BD8DD97E}"/>
          </ac:spMkLst>
        </pc:spChg>
        <pc:spChg chg="mod">
          <ac:chgData name="Dishpreet Kaur" userId="19ba2128-39f9-4128-b8af-0f9b31cf97c0" providerId="ADAL" clId="{6678FF4D-163E-4318-AC45-A546248444A5}" dt="2023-03-01T19:29:07.546" v="67"/>
          <ac:spMkLst>
            <pc:docMk/>
            <pc:sldMk cId="1069277939" sldId="258"/>
            <ac:spMk id="12" creationId="{DDFA617F-FAFE-3D8F-099E-E33C5472CB75}"/>
          </ac:spMkLst>
        </pc:spChg>
        <pc:cxnChg chg="mod">
          <ac:chgData name="Dishpreet Kaur" userId="19ba2128-39f9-4128-b8af-0f9b31cf97c0" providerId="ADAL" clId="{6678FF4D-163E-4318-AC45-A546248444A5}" dt="2023-03-01T19:29:33.670" v="84" actId="14100"/>
          <ac:cxnSpMkLst>
            <pc:docMk/>
            <pc:sldMk cId="1069277939" sldId="258"/>
            <ac:cxnSpMk id="4" creationId="{0BB8548D-1856-0CE0-FB5F-690DA426365C}"/>
          </ac:cxnSpMkLst>
        </pc:cxnChg>
      </pc:sldChg>
      <pc:sldChg chg="modSp mod modAnim">
        <pc:chgData name="Dishpreet Kaur" userId="19ba2128-39f9-4128-b8af-0f9b31cf97c0" providerId="ADAL" clId="{6678FF4D-163E-4318-AC45-A546248444A5}" dt="2023-03-01T19:30:25.991" v="113" actId="1035"/>
        <pc:sldMkLst>
          <pc:docMk/>
          <pc:sldMk cId="637143778" sldId="259"/>
        </pc:sldMkLst>
        <pc:spChg chg="mod">
          <ac:chgData name="Dishpreet Kaur" userId="19ba2128-39f9-4128-b8af-0f9b31cf97c0" providerId="ADAL" clId="{6678FF4D-163E-4318-AC45-A546248444A5}" dt="2023-03-01T19:30:03.307" v="88"/>
          <ac:spMkLst>
            <pc:docMk/>
            <pc:sldMk cId="637143778" sldId="259"/>
            <ac:spMk id="4" creationId="{C2555D9A-EB4C-F5AC-390C-5BB076A82339}"/>
          </ac:spMkLst>
        </pc:spChg>
        <pc:spChg chg="mod">
          <ac:chgData name="Dishpreet Kaur" userId="19ba2128-39f9-4128-b8af-0f9b31cf97c0" providerId="ADAL" clId="{6678FF4D-163E-4318-AC45-A546248444A5}" dt="2023-03-01T19:30:06.763" v="89"/>
          <ac:spMkLst>
            <pc:docMk/>
            <pc:sldMk cId="637143778" sldId="259"/>
            <ac:spMk id="5" creationId="{F8B4F56E-0FB5-D8B0-92D5-C6C6EBC891D3}"/>
          </ac:spMkLst>
        </pc:spChg>
        <pc:spChg chg="mod">
          <ac:chgData name="Dishpreet Kaur" userId="19ba2128-39f9-4128-b8af-0f9b31cf97c0" providerId="ADAL" clId="{6678FF4D-163E-4318-AC45-A546248444A5}" dt="2023-03-01T19:30:25.991" v="113" actId="1035"/>
          <ac:spMkLst>
            <pc:docMk/>
            <pc:sldMk cId="637143778" sldId="259"/>
            <ac:spMk id="6" creationId="{471B33C9-AED9-8C86-68D4-55D7981B26F5}"/>
          </ac:spMkLst>
        </pc:spChg>
      </pc:sldChg>
      <pc:sldChg chg="addSp delSp modSp mod">
        <pc:chgData name="Dishpreet Kaur" userId="19ba2128-39f9-4128-b8af-0f9b31cf97c0" providerId="ADAL" clId="{6678FF4D-163E-4318-AC45-A546248444A5}" dt="2023-03-01T19:31:44.463" v="178" actId="1036"/>
        <pc:sldMkLst>
          <pc:docMk/>
          <pc:sldMk cId="3503288871" sldId="260"/>
        </pc:sldMkLst>
        <pc:spChg chg="mod">
          <ac:chgData name="Dishpreet Kaur" userId="19ba2128-39f9-4128-b8af-0f9b31cf97c0" providerId="ADAL" clId="{6678FF4D-163E-4318-AC45-A546248444A5}" dt="2023-03-01T19:30:53.125" v="132"/>
          <ac:spMkLst>
            <pc:docMk/>
            <pc:sldMk cId="3503288871" sldId="260"/>
            <ac:spMk id="4" creationId="{9B83CB64-08B4-3695-FD08-AF61BA466DE9}"/>
          </ac:spMkLst>
        </pc:spChg>
        <pc:spChg chg="mod">
          <ac:chgData name="Dishpreet Kaur" userId="19ba2128-39f9-4128-b8af-0f9b31cf97c0" providerId="ADAL" clId="{6678FF4D-163E-4318-AC45-A546248444A5}" dt="2023-03-01T19:31:36.894" v="148" actId="20577"/>
          <ac:spMkLst>
            <pc:docMk/>
            <pc:sldMk cId="3503288871" sldId="260"/>
            <ac:spMk id="5" creationId="{DCC566BE-171C-ABDD-F476-50161E15D2B1}"/>
          </ac:spMkLst>
        </pc:spChg>
        <pc:spChg chg="mod">
          <ac:chgData name="Dishpreet Kaur" userId="19ba2128-39f9-4128-b8af-0f9b31cf97c0" providerId="ADAL" clId="{6678FF4D-163E-4318-AC45-A546248444A5}" dt="2023-03-01T19:30:56.446" v="133"/>
          <ac:spMkLst>
            <pc:docMk/>
            <pc:sldMk cId="3503288871" sldId="260"/>
            <ac:spMk id="6" creationId="{F3746F34-EB19-7FC9-3988-9C4AEF286438}"/>
          </ac:spMkLst>
        </pc:spChg>
        <pc:picChg chg="mod">
          <ac:chgData name="Dishpreet Kaur" userId="19ba2128-39f9-4128-b8af-0f9b31cf97c0" providerId="ADAL" clId="{6678FF4D-163E-4318-AC45-A546248444A5}" dt="2023-03-01T19:31:44.463" v="178" actId="1036"/>
          <ac:picMkLst>
            <pc:docMk/>
            <pc:sldMk cId="3503288871" sldId="260"/>
            <ac:picMk id="11" creationId="{1B23A20F-0957-B471-E0F6-828B1CFC70D4}"/>
          </ac:picMkLst>
        </pc:picChg>
        <pc:cxnChg chg="add mod">
          <ac:chgData name="Dishpreet Kaur" userId="19ba2128-39f9-4128-b8af-0f9b31cf97c0" providerId="ADAL" clId="{6678FF4D-163E-4318-AC45-A546248444A5}" dt="2023-03-01T19:30:42.636" v="127" actId="1036"/>
          <ac:cxnSpMkLst>
            <pc:docMk/>
            <pc:sldMk cId="3503288871" sldId="260"/>
            <ac:cxnSpMk id="7" creationId="{21267DBB-E89F-44B6-B232-E78C39097A9F}"/>
          </ac:cxnSpMkLst>
        </pc:cxnChg>
        <pc:cxnChg chg="del">
          <ac:chgData name="Dishpreet Kaur" userId="19ba2128-39f9-4128-b8af-0f9b31cf97c0" providerId="ADAL" clId="{6678FF4D-163E-4318-AC45-A546248444A5}" dt="2023-03-01T19:30:39.090" v="114" actId="478"/>
          <ac:cxnSpMkLst>
            <pc:docMk/>
            <pc:sldMk cId="3503288871" sldId="260"/>
            <ac:cxnSpMk id="10" creationId="{438A4EE2-1C9E-2447-9C95-4C7BA1000EF7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25:31.325" v="2509" actId="114"/>
        <pc:sldMkLst>
          <pc:docMk/>
          <pc:sldMk cId="4130196180" sldId="261"/>
        </pc:sldMkLst>
        <pc:spChg chg="mod">
          <ac:chgData name="Dishpreet Kaur" userId="19ba2128-39f9-4128-b8af-0f9b31cf97c0" providerId="ADAL" clId="{6678FF4D-163E-4318-AC45-A546248444A5}" dt="2023-03-01T21:25:31.325" v="2509" actId="114"/>
          <ac:spMkLst>
            <pc:docMk/>
            <pc:sldMk cId="4130196180" sldId="261"/>
            <ac:spMk id="4" creationId="{ED4D41A9-A741-EC72-6B3F-AEE0E6B0EB8A}"/>
          </ac:spMkLst>
        </pc:spChg>
        <pc:spChg chg="mod">
          <ac:chgData name="Dishpreet Kaur" userId="19ba2128-39f9-4128-b8af-0f9b31cf97c0" providerId="ADAL" clId="{6678FF4D-163E-4318-AC45-A546248444A5}" dt="2023-03-01T19:32:15.373" v="180"/>
          <ac:spMkLst>
            <pc:docMk/>
            <pc:sldMk cId="4130196180" sldId="261"/>
            <ac:spMk id="6" creationId="{199365ED-EB40-3816-2B78-BF67D59C27F4}"/>
          </ac:spMkLst>
        </pc:spChg>
        <pc:cxnChg chg="add mod">
          <ac:chgData name="Dishpreet Kaur" userId="19ba2128-39f9-4128-b8af-0f9b31cf97c0" providerId="ADAL" clId="{6678FF4D-163E-4318-AC45-A546248444A5}" dt="2023-03-01T19:32:31.605" v="182"/>
          <ac:cxnSpMkLst>
            <pc:docMk/>
            <pc:sldMk cId="4130196180" sldId="261"/>
            <ac:cxnSpMk id="7" creationId="{AC4C0233-3E15-973B-C067-8D05B6E244F0}"/>
          </ac:cxnSpMkLst>
        </pc:cxnChg>
        <pc:cxnChg chg="del">
          <ac:chgData name="Dishpreet Kaur" userId="19ba2128-39f9-4128-b8af-0f9b31cf97c0" providerId="ADAL" clId="{6678FF4D-163E-4318-AC45-A546248444A5}" dt="2023-03-01T19:32:30.818" v="181" actId="478"/>
          <ac:cxnSpMkLst>
            <pc:docMk/>
            <pc:sldMk cId="4130196180" sldId="261"/>
            <ac:cxnSpMk id="10" creationId="{D3430A7E-B7B8-B9B4-7423-E4942CAE82A1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19:34:27.867" v="331"/>
        <pc:sldMkLst>
          <pc:docMk/>
          <pc:sldMk cId="1929021045" sldId="262"/>
        </pc:sldMkLst>
        <pc:spChg chg="mod">
          <ac:chgData name="Dishpreet Kaur" userId="19ba2128-39f9-4128-b8af-0f9b31cf97c0" providerId="ADAL" clId="{6678FF4D-163E-4318-AC45-A546248444A5}" dt="2023-03-01T19:34:01.558" v="260" actId="1036"/>
          <ac:spMkLst>
            <pc:docMk/>
            <pc:sldMk cId="1929021045" sldId="262"/>
            <ac:spMk id="10" creationId="{982D0BFD-1F10-7D2D-03BC-E6492E2DF986}"/>
          </ac:spMkLst>
        </pc:spChg>
        <pc:cxnChg chg="add mod">
          <ac:chgData name="Dishpreet Kaur" userId="19ba2128-39f9-4128-b8af-0f9b31cf97c0" providerId="ADAL" clId="{6678FF4D-163E-4318-AC45-A546248444A5}" dt="2023-03-01T19:33:02.967" v="242" actId="1035"/>
          <ac:cxnSpMkLst>
            <pc:docMk/>
            <pc:sldMk cId="1929021045" sldId="262"/>
            <ac:cxnSpMk id="4" creationId="{F1ACBBB2-8E15-8BA1-07EC-558156552176}"/>
          </ac:cxnSpMkLst>
        </pc:cxnChg>
        <pc:cxnChg chg="add mod">
          <ac:chgData name="Dishpreet Kaur" userId="19ba2128-39f9-4128-b8af-0f9b31cf97c0" providerId="ADAL" clId="{6678FF4D-163E-4318-AC45-A546248444A5}" dt="2023-03-01T19:34:17.501" v="299" actId="1035"/>
          <ac:cxnSpMkLst>
            <pc:docMk/>
            <pc:sldMk cId="1929021045" sldId="262"/>
            <ac:cxnSpMk id="5" creationId="{48F5B6B9-636E-5D5A-16BD-D80D8F8C266B}"/>
          </ac:cxnSpMkLst>
        </pc:cxnChg>
        <pc:cxnChg chg="add mod">
          <ac:chgData name="Dishpreet Kaur" userId="19ba2128-39f9-4128-b8af-0f9b31cf97c0" providerId="ADAL" clId="{6678FF4D-163E-4318-AC45-A546248444A5}" dt="2023-03-01T19:34:24.572" v="329" actId="1035"/>
          <ac:cxnSpMkLst>
            <pc:docMk/>
            <pc:sldMk cId="1929021045" sldId="262"/>
            <ac:cxnSpMk id="6" creationId="{D1EA261B-AF40-6399-3E09-8E9B6E1C0AA1}"/>
          </ac:cxnSpMkLst>
        </pc:cxnChg>
        <pc:cxnChg chg="add mod">
          <ac:chgData name="Dishpreet Kaur" userId="19ba2128-39f9-4128-b8af-0f9b31cf97c0" providerId="ADAL" clId="{6678FF4D-163E-4318-AC45-A546248444A5}" dt="2023-03-01T19:34:27.867" v="331"/>
          <ac:cxnSpMkLst>
            <pc:docMk/>
            <pc:sldMk cId="1929021045" sldId="262"/>
            <ac:cxnSpMk id="7" creationId="{A2A2FCB3-72D4-02F0-9158-17905E6F1FBA}"/>
          </ac:cxnSpMkLst>
        </pc:cxnChg>
        <pc:cxnChg chg="del">
          <ac:chgData name="Dishpreet Kaur" userId="19ba2128-39f9-4128-b8af-0f9b31cf97c0" providerId="ADAL" clId="{6678FF4D-163E-4318-AC45-A546248444A5}" dt="2023-03-01T19:32:56.969" v="183" actId="478"/>
          <ac:cxnSpMkLst>
            <pc:docMk/>
            <pc:sldMk cId="1929021045" sldId="262"/>
            <ac:cxnSpMk id="22" creationId="{8BC49210-0724-76A0-38E5-783554054F5D}"/>
          </ac:cxnSpMkLst>
        </pc:cxnChg>
        <pc:cxnChg chg="del">
          <ac:chgData name="Dishpreet Kaur" userId="19ba2128-39f9-4128-b8af-0f9b31cf97c0" providerId="ADAL" clId="{6678FF4D-163E-4318-AC45-A546248444A5}" dt="2023-03-01T19:34:13.866" v="261" actId="478"/>
          <ac:cxnSpMkLst>
            <pc:docMk/>
            <pc:sldMk cId="1929021045" sldId="262"/>
            <ac:cxnSpMk id="23" creationId="{9DA38AB2-CC3B-A343-7A81-7264A205FBA9}"/>
          </ac:cxnSpMkLst>
        </pc:cxnChg>
        <pc:cxnChg chg="del">
          <ac:chgData name="Dishpreet Kaur" userId="19ba2128-39f9-4128-b8af-0f9b31cf97c0" providerId="ADAL" clId="{6678FF4D-163E-4318-AC45-A546248444A5}" dt="2023-03-01T19:34:20.001" v="300" actId="478"/>
          <ac:cxnSpMkLst>
            <pc:docMk/>
            <pc:sldMk cId="1929021045" sldId="262"/>
            <ac:cxnSpMk id="24" creationId="{D69CF826-1FBD-507E-9828-F4243AA8CA61}"/>
          </ac:cxnSpMkLst>
        </pc:cxnChg>
        <pc:cxnChg chg="del">
          <ac:chgData name="Dishpreet Kaur" userId="19ba2128-39f9-4128-b8af-0f9b31cf97c0" providerId="ADAL" clId="{6678FF4D-163E-4318-AC45-A546248444A5}" dt="2023-03-01T19:34:26.831" v="330" actId="478"/>
          <ac:cxnSpMkLst>
            <pc:docMk/>
            <pc:sldMk cId="1929021045" sldId="262"/>
            <ac:cxnSpMk id="25" creationId="{ECFCDAC8-B2B3-1E2D-A6BF-8C3F5739B903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19:46:12.985" v="424" actId="1036"/>
        <pc:sldMkLst>
          <pc:docMk/>
          <pc:sldMk cId="2601368536" sldId="263"/>
        </pc:sldMkLst>
        <pc:spChg chg="mod">
          <ac:chgData name="Dishpreet Kaur" userId="19ba2128-39f9-4128-b8af-0f9b31cf97c0" providerId="ADAL" clId="{6678FF4D-163E-4318-AC45-A546248444A5}" dt="2023-03-01T19:45:30.633" v="407" actId="114"/>
          <ac:spMkLst>
            <pc:docMk/>
            <pc:sldMk cId="2601368536" sldId="263"/>
            <ac:spMk id="4" creationId="{9EC1B37A-7D9E-3F53-D420-77E28E07B18A}"/>
          </ac:spMkLst>
        </pc:spChg>
        <pc:spChg chg="mod">
          <ac:chgData name="Dishpreet Kaur" userId="19ba2128-39f9-4128-b8af-0f9b31cf97c0" providerId="ADAL" clId="{6678FF4D-163E-4318-AC45-A546248444A5}" dt="2023-03-01T19:34:55.871" v="333"/>
          <ac:spMkLst>
            <pc:docMk/>
            <pc:sldMk cId="2601368536" sldId="263"/>
            <ac:spMk id="9" creationId="{9532F4A0-45AE-889E-1C25-F3E3D4CA58A0}"/>
          </ac:spMkLst>
        </pc:spChg>
        <pc:cxnChg chg="add mod">
          <ac:chgData name="Dishpreet Kaur" userId="19ba2128-39f9-4128-b8af-0f9b31cf97c0" providerId="ADAL" clId="{6678FF4D-163E-4318-AC45-A546248444A5}" dt="2023-03-01T19:46:12.985" v="424" actId="1036"/>
          <ac:cxnSpMkLst>
            <pc:docMk/>
            <pc:sldMk cId="2601368536" sldId="263"/>
            <ac:cxnSpMk id="5" creationId="{3FB2F075-4B4E-4192-613F-E2B7375C7C68}"/>
          </ac:cxnSpMkLst>
        </pc:cxnChg>
        <pc:cxnChg chg="del">
          <ac:chgData name="Dishpreet Kaur" userId="19ba2128-39f9-4128-b8af-0f9b31cf97c0" providerId="ADAL" clId="{6678FF4D-163E-4318-AC45-A546248444A5}" dt="2023-03-01T19:46:09.325" v="408" actId="478"/>
          <ac:cxnSpMkLst>
            <pc:docMk/>
            <pc:sldMk cId="2601368536" sldId="263"/>
            <ac:cxnSpMk id="10" creationId="{17298529-BCA1-A677-0DFA-7BDA0655E37F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19:53:11.479" v="590" actId="1035"/>
        <pc:sldMkLst>
          <pc:docMk/>
          <pc:sldMk cId="3005969013" sldId="264"/>
        </pc:sldMkLst>
        <pc:spChg chg="mod">
          <ac:chgData name="Dishpreet Kaur" userId="19ba2128-39f9-4128-b8af-0f9b31cf97c0" providerId="ADAL" clId="{6678FF4D-163E-4318-AC45-A546248444A5}" dt="2023-03-01T19:35:09.935" v="405"/>
          <ac:spMkLst>
            <pc:docMk/>
            <pc:sldMk cId="3005969013" sldId="264"/>
            <ac:spMk id="10" creationId="{F0F00C99-753A-F2E9-4778-75957471F3F7}"/>
          </ac:spMkLst>
        </pc:spChg>
        <pc:spChg chg="mod">
          <ac:chgData name="Dishpreet Kaur" userId="19ba2128-39f9-4128-b8af-0f9b31cf97c0" providerId="ADAL" clId="{6678FF4D-163E-4318-AC45-A546248444A5}" dt="2023-03-01T19:51:38.604" v="455" actId="20577"/>
          <ac:spMkLst>
            <pc:docMk/>
            <pc:sldMk cId="3005969013" sldId="264"/>
            <ac:spMk id="18" creationId="{AE2DD0DB-E1E7-2127-64F9-68384553347D}"/>
          </ac:spMkLst>
        </pc:spChg>
        <pc:spChg chg="mod">
          <ac:chgData name="Dishpreet Kaur" userId="19ba2128-39f9-4128-b8af-0f9b31cf97c0" providerId="ADAL" clId="{6678FF4D-163E-4318-AC45-A546248444A5}" dt="2023-03-01T19:52:47.666" v="569" actId="1035"/>
          <ac:spMkLst>
            <pc:docMk/>
            <pc:sldMk cId="3005969013" sldId="264"/>
            <ac:spMk id="20" creationId="{DEC79AF5-ACF9-08B5-757D-386D833C5888}"/>
          </ac:spMkLst>
        </pc:spChg>
        <pc:spChg chg="mod">
          <ac:chgData name="Dishpreet Kaur" userId="19ba2128-39f9-4128-b8af-0f9b31cf97c0" providerId="ADAL" clId="{6678FF4D-163E-4318-AC45-A546248444A5}" dt="2023-03-01T19:52:33.931" v="516" actId="1035"/>
          <ac:spMkLst>
            <pc:docMk/>
            <pc:sldMk cId="3005969013" sldId="264"/>
            <ac:spMk id="26" creationId="{9E91D9A6-3553-B7F3-D0D4-0CFB225ACB58}"/>
          </ac:spMkLst>
        </pc:spChg>
        <pc:cxnChg chg="add mod">
          <ac:chgData name="Dishpreet Kaur" userId="19ba2128-39f9-4128-b8af-0f9b31cf97c0" providerId="ADAL" clId="{6678FF4D-163E-4318-AC45-A546248444A5}" dt="2023-03-01T19:35:06.585" v="403" actId="1035"/>
          <ac:cxnSpMkLst>
            <pc:docMk/>
            <pc:sldMk cId="3005969013" sldId="264"/>
            <ac:cxnSpMk id="4" creationId="{84A3E0AE-6CB4-4BD4-22D8-0514BD67D47F}"/>
          </ac:cxnSpMkLst>
        </pc:cxnChg>
        <pc:cxnChg chg="add mod">
          <ac:chgData name="Dishpreet Kaur" userId="19ba2128-39f9-4128-b8af-0f9b31cf97c0" providerId="ADAL" clId="{6678FF4D-163E-4318-AC45-A546248444A5}" dt="2023-03-01T19:52:07.090" v="507" actId="1038"/>
          <ac:cxnSpMkLst>
            <pc:docMk/>
            <pc:sldMk cId="3005969013" sldId="264"/>
            <ac:cxnSpMk id="5" creationId="{01AC4F74-6C5E-93C6-C176-09D4E1153F19}"/>
          </ac:cxnSpMkLst>
        </pc:cxnChg>
        <pc:cxnChg chg="add mod">
          <ac:chgData name="Dishpreet Kaur" userId="19ba2128-39f9-4128-b8af-0f9b31cf97c0" providerId="ADAL" clId="{6678FF4D-163E-4318-AC45-A546248444A5}" dt="2023-03-01T19:52:42.801" v="561" actId="1036"/>
          <ac:cxnSpMkLst>
            <pc:docMk/>
            <pc:sldMk cId="3005969013" sldId="264"/>
            <ac:cxnSpMk id="6" creationId="{FFAF12FF-29D0-56A6-E2B5-F79DD4FE1C58}"/>
          </ac:cxnSpMkLst>
        </pc:cxnChg>
        <pc:cxnChg chg="add mod">
          <ac:chgData name="Dishpreet Kaur" userId="19ba2128-39f9-4128-b8af-0f9b31cf97c0" providerId="ADAL" clId="{6678FF4D-163E-4318-AC45-A546248444A5}" dt="2023-03-01T19:53:11.479" v="590" actId="1035"/>
          <ac:cxnSpMkLst>
            <pc:docMk/>
            <pc:sldMk cId="3005969013" sldId="264"/>
            <ac:cxnSpMk id="7" creationId="{093F7AFC-5D7C-400A-8085-0CA4AD0E8488}"/>
          </ac:cxnSpMkLst>
        </pc:cxnChg>
        <pc:cxnChg chg="del">
          <ac:chgData name="Dishpreet Kaur" userId="19ba2128-39f9-4128-b8af-0f9b31cf97c0" providerId="ADAL" clId="{6678FF4D-163E-4318-AC45-A546248444A5}" dt="2023-03-01T19:35:00.547" v="334" actId="478"/>
          <ac:cxnSpMkLst>
            <pc:docMk/>
            <pc:sldMk cId="3005969013" sldId="264"/>
            <ac:cxnSpMk id="22" creationId="{EF6275B2-2DB8-7BC4-ADC9-FB4339B518FD}"/>
          </ac:cxnSpMkLst>
        </pc:cxnChg>
        <pc:cxnChg chg="del mod">
          <ac:chgData name="Dishpreet Kaur" userId="19ba2128-39f9-4128-b8af-0f9b31cf97c0" providerId="ADAL" clId="{6678FF4D-163E-4318-AC45-A546248444A5}" dt="2023-03-01T19:51:48.522" v="456" actId="478"/>
          <ac:cxnSpMkLst>
            <pc:docMk/>
            <pc:sldMk cId="3005969013" sldId="264"/>
            <ac:cxnSpMk id="23" creationId="{8863AC67-27E4-7E1C-5065-26150C93A3DA}"/>
          </ac:cxnSpMkLst>
        </pc:cxnChg>
        <pc:cxnChg chg="del">
          <ac:chgData name="Dishpreet Kaur" userId="19ba2128-39f9-4128-b8af-0f9b31cf97c0" providerId="ADAL" clId="{6678FF4D-163E-4318-AC45-A546248444A5}" dt="2023-03-01T19:52:37.597" v="517" actId="478"/>
          <ac:cxnSpMkLst>
            <pc:docMk/>
            <pc:sldMk cId="3005969013" sldId="264"/>
            <ac:cxnSpMk id="25" creationId="{36406677-64A7-779F-76AF-308AF5614ADB}"/>
          </ac:cxnSpMkLst>
        </pc:cxnChg>
        <pc:cxnChg chg="del">
          <ac:chgData name="Dishpreet Kaur" userId="19ba2128-39f9-4128-b8af-0f9b31cf97c0" providerId="ADAL" clId="{6678FF4D-163E-4318-AC45-A546248444A5}" dt="2023-03-01T19:53:07.958" v="570" actId="478"/>
          <ac:cxnSpMkLst>
            <pc:docMk/>
            <pc:sldMk cId="3005969013" sldId="264"/>
            <ac:cxnSpMk id="27" creationId="{3FA36EA5-2B61-1F54-6FBE-C032834E23DF}"/>
          </ac:cxnSpMkLst>
        </pc:cxnChg>
      </pc:sldChg>
      <pc:sldChg chg="addSp delSp modSp mod modAnim">
        <pc:chgData name="Dishpreet Kaur" userId="19ba2128-39f9-4128-b8af-0f9b31cf97c0" providerId="ADAL" clId="{6678FF4D-163E-4318-AC45-A546248444A5}" dt="2023-03-01T19:55:35.996" v="766" actId="1035"/>
        <pc:sldMkLst>
          <pc:docMk/>
          <pc:sldMk cId="2550350959" sldId="265"/>
        </pc:sldMkLst>
        <pc:spChg chg="mod">
          <ac:chgData name="Dishpreet Kaur" userId="19ba2128-39f9-4128-b8af-0f9b31cf97c0" providerId="ADAL" clId="{6678FF4D-163E-4318-AC45-A546248444A5}" dt="2023-03-01T19:53:31.214" v="591" actId="948"/>
          <ac:spMkLst>
            <pc:docMk/>
            <pc:sldMk cId="2550350959" sldId="265"/>
            <ac:spMk id="10" creationId="{5406489F-C72C-FDEC-A12F-478128E8AE22}"/>
          </ac:spMkLst>
        </pc:spChg>
        <pc:spChg chg="mod">
          <ac:chgData name="Dishpreet Kaur" userId="19ba2128-39f9-4128-b8af-0f9b31cf97c0" providerId="ADAL" clId="{6678FF4D-163E-4318-AC45-A546248444A5}" dt="2023-03-01T19:54:42.376" v="598" actId="20577"/>
          <ac:spMkLst>
            <pc:docMk/>
            <pc:sldMk cId="2550350959" sldId="265"/>
            <ac:spMk id="20" creationId="{A58CFA53-4846-7EBF-B9D0-DAE904B828A1}"/>
          </ac:spMkLst>
        </pc:spChg>
        <pc:cxnChg chg="add mod">
          <ac:chgData name="Dishpreet Kaur" userId="19ba2128-39f9-4128-b8af-0f9b31cf97c0" providerId="ADAL" clId="{6678FF4D-163E-4318-AC45-A546248444A5}" dt="2023-03-01T19:55:12.207" v="612" actId="1035"/>
          <ac:cxnSpMkLst>
            <pc:docMk/>
            <pc:sldMk cId="2550350959" sldId="265"/>
            <ac:cxnSpMk id="4" creationId="{52C59906-9C5D-8123-4422-780803D0BD75}"/>
          </ac:cxnSpMkLst>
        </pc:cxnChg>
        <pc:cxnChg chg="add mod">
          <ac:chgData name="Dishpreet Kaur" userId="19ba2128-39f9-4128-b8af-0f9b31cf97c0" providerId="ADAL" clId="{6678FF4D-163E-4318-AC45-A546248444A5}" dt="2023-03-01T19:55:20.566" v="666" actId="1036"/>
          <ac:cxnSpMkLst>
            <pc:docMk/>
            <pc:sldMk cId="2550350959" sldId="265"/>
            <ac:cxnSpMk id="5" creationId="{33135053-0EB1-B084-3F93-C37644897126}"/>
          </ac:cxnSpMkLst>
        </pc:cxnChg>
        <pc:cxnChg chg="add mod">
          <ac:chgData name="Dishpreet Kaur" userId="19ba2128-39f9-4128-b8af-0f9b31cf97c0" providerId="ADAL" clId="{6678FF4D-163E-4318-AC45-A546248444A5}" dt="2023-03-01T19:55:27.431" v="713" actId="1035"/>
          <ac:cxnSpMkLst>
            <pc:docMk/>
            <pc:sldMk cId="2550350959" sldId="265"/>
            <ac:cxnSpMk id="6" creationId="{F890B6BC-F1B0-B7C0-10DA-2F72F67B0BAE}"/>
          </ac:cxnSpMkLst>
        </pc:cxnChg>
        <pc:cxnChg chg="add mod">
          <ac:chgData name="Dishpreet Kaur" userId="19ba2128-39f9-4128-b8af-0f9b31cf97c0" providerId="ADAL" clId="{6678FF4D-163E-4318-AC45-A546248444A5}" dt="2023-03-01T19:55:35.996" v="766" actId="1035"/>
          <ac:cxnSpMkLst>
            <pc:docMk/>
            <pc:sldMk cId="2550350959" sldId="265"/>
            <ac:cxnSpMk id="7" creationId="{9BE98561-70C2-92CD-FE5C-27977FB0979F}"/>
          </ac:cxnSpMkLst>
        </pc:cxnChg>
        <pc:cxnChg chg="del">
          <ac:chgData name="Dishpreet Kaur" userId="19ba2128-39f9-4128-b8af-0f9b31cf97c0" providerId="ADAL" clId="{6678FF4D-163E-4318-AC45-A546248444A5}" dt="2023-03-01T19:55:32.122" v="714" actId="478"/>
          <ac:cxnSpMkLst>
            <pc:docMk/>
            <pc:sldMk cId="2550350959" sldId="265"/>
            <ac:cxnSpMk id="22" creationId="{7ED44097-E87E-C368-03F6-91A5B9D44895}"/>
          </ac:cxnSpMkLst>
        </pc:cxnChg>
        <pc:cxnChg chg="del">
          <ac:chgData name="Dishpreet Kaur" userId="19ba2128-39f9-4128-b8af-0f9b31cf97c0" providerId="ADAL" clId="{6678FF4D-163E-4318-AC45-A546248444A5}" dt="2023-03-01T19:55:22.822" v="667" actId="478"/>
          <ac:cxnSpMkLst>
            <pc:docMk/>
            <pc:sldMk cId="2550350959" sldId="265"/>
            <ac:cxnSpMk id="23" creationId="{BDF4B5B0-A42B-D6EB-1D5C-5E9531859F74}"/>
          </ac:cxnSpMkLst>
        </pc:cxnChg>
        <pc:cxnChg chg="del">
          <ac:chgData name="Dishpreet Kaur" userId="19ba2128-39f9-4128-b8af-0f9b31cf97c0" providerId="ADAL" clId="{6678FF4D-163E-4318-AC45-A546248444A5}" dt="2023-03-01T19:55:14.841" v="613" actId="478"/>
          <ac:cxnSpMkLst>
            <pc:docMk/>
            <pc:sldMk cId="2550350959" sldId="265"/>
            <ac:cxnSpMk id="24" creationId="{1CF6213A-C906-2DBA-205F-77784D685300}"/>
          </ac:cxnSpMkLst>
        </pc:cxnChg>
        <pc:cxnChg chg="del">
          <ac:chgData name="Dishpreet Kaur" userId="19ba2128-39f9-4128-b8af-0f9b31cf97c0" providerId="ADAL" clId="{6678FF4D-163E-4318-AC45-A546248444A5}" dt="2023-03-01T19:55:09.419" v="599" actId="478"/>
          <ac:cxnSpMkLst>
            <pc:docMk/>
            <pc:sldMk cId="2550350959" sldId="265"/>
            <ac:cxnSpMk id="25" creationId="{020CEFA4-E055-A7FA-4E44-A6CC9680C67E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19:58:06.848" v="781" actId="1036"/>
        <pc:sldMkLst>
          <pc:docMk/>
          <pc:sldMk cId="3114719292" sldId="266"/>
        </pc:sldMkLst>
        <pc:cxnChg chg="add mod">
          <ac:chgData name="Dishpreet Kaur" userId="19ba2128-39f9-4128-b8af-0f9b31cf97c0" providerId="ADAL" clId="{6678FF4D-163E-4318-AC45-A546248444A5}" dt="2023-03-01T19:58:06.848" v="781" actId="1036"/>
          <ac:cxnSpMkLst>
            <pc:docMk/>
            <pc:sldMk cId="3114719292" sldId="266"/>
            <ac:cxnSpMk id="2" creationId="{5B50462B-55E7-F51E-F424-D5A0AA16F56B}"/>
          </ac:cxnSpMkLst>
        </pc:cxnChg>
        <pc:cxnChg chg="del">
          <ac:chgData name="Dishpreet Kaur" userId="19ba2128-39f9-4128-b8af-0f9b31cf97c0" providerId="ADAL" clId="{6678FF4D-163E-4318-AC45-A546248444A5}" dt="2023-03-01T19:58:01.697" v="767" actId="478"/>
          <ac:cxnSpMkLst>
            <pc:docMk/>
            <pc:sldMk cId="3114719292" sldId="266"/>
            <ac:cxnSpMk id="12" creationId="{CBC61D4A-3AF2-1546-8083-37F2E3AD2990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0:06:40.321" v="843" actId="1035"/>
        <pc:sldMkLst>
          <pc:docMk/>
          <pc:sldMk cId="764376627" sldId="267"/>
        </pc:sldMkLst>
        <pc:spChg chg="mod">
          <ac:chgData name="Dishpreet Kaur" userId="19ba2128-39f9-4128-b8af-0f9b31cf97c0" providerId="ADAL" clId="{6678FF4D-163E-4318-AC45-A546248444A5}" dt="2023-03-01T20:05:08.077" v="782" actId="948"/>
          <ac:spMkLst>
            <pc:docMk/>
            <pc:sldMk cId="764376627" sldId="267"/>
            <ac:spMk id="7" creationId="{EEFD7D6B-B754-6FF0-34AC-D38AEF475957}"/>
          </ac:spMkLst>
        </pc:spChg>
        <pc:cxnChg chg="add mod">
          <ac:chgData name="Dishpreet Kaur" userId="19ba2128-39f9-4128-b8af-0f9b31cf97c0" providerId="ADAL" clId="{6678FF4D-163E-4318-AC45-A546248444A5}" dt="2023-03-01T20:05:53.421" v="818" actId="1035"/>
          <ac:cxnSpMkLst>
            <pc:docMk/>
            <pc:sldMk cId="764376627" sldId="267"/>
            <ac:cxnSpMk id="4" creationId="{4CC1C901-594F-3C5B-37D3-83411D5E11A0}"/>
          </ac:cxnSpMkLst>
        </pc:cxnChg>
        <pc:cxnChg chg="add mod">
          <ac:chgData name="Dishpreet Kaur" userId="19ba2128-39f9-4128-b8af-0f9b31cf97c0" providerId="ADAL" clId="{6678FF4D-163E-4318-AC45-A546248444A5}" dt="2023-03-01T20:06:40.321" v="843" actId="1035"/>
          <ac:cxnSpMkLst>
            <pc:docMk/>
            <pc:sldMk cId="764376627" sldId="267"/>
            <ac:cxnSpMk id="5" creationId="{ACB89B0A-74B8-944E-D5D6-CF26CC08BD1F}"/>
          </ac:cxnSpMkLst>
        </pc:cxnChg>
        <pc:cxnChg chg="del">
          <ac:chgData name="Dishpreet Kaur" userId="19ba2128-39f9-4128-b8af-0f9b31cf97c0" providerId="ADAL" clId="{6678FF4D-163E-4318-AC45-A546248444A5}" dt="2023-03-01T20:05:47.187" v="783" actId="478"/>
          <ac:cxnSpMkLst>
            <pc:docMk/>
            <pc:sldMk cId="764376627" sldId="267"/>
            <ac:cxnSpMk id="14" creationId="{5AB2ADD1-4809-B385-EDEF-2F5AB517AE82}"/>
          </ac:cxnSpMkLst>
        </pc:cxnChg>
        <pc:cxnChg chg="del">
          <ac:chgData name="Dishpreet Kaur" userId="19ba2128-39f9-4128-b8af-0f9b31cf97c0" providerId="ADAL" clId="{6678FF4D-163E-4318-AC45-A546248444A5}" dt="2023-03-01T20:06:33.015" v="819" actId="478"/>
          <ac:cxnSpMkLst>
            <pc:docMk/>
            <pc:sldMk cId="764376627" sldId="267"/>
            <ac:cxnSpMk id="15" creationId="{490F7A15-131F-786E-6B56-97A1607267D8}"/>
          </ac:cxnSpMkLst>
        </pc:cxnChg>
      </pc:sldChg>
      <pc:sldChg chg="modSp mod">
        <pc:chgData name="Dishpreet Kaur" userId="19ba2128-39f9-4128-b8af-0f9b31cf97c0" providerId="ADAL" clId="{6678FF4D-163E-4318-AC45-A546248444A5}" dt="2023-03-01T20:15:54.688" v="845" actId="948"/>
        <pc:sldMkLst>
          <pc:docMk/>
          <pc:sldMk cId="1519854222" sldId="268"/>
        </pc:sldMkLst>
        <pc:spChg chg="mod">
          <ac:chgData name="Dishpreet Kaur" userId="19ba2128-39f9-4128-b8af-0f9b31cf97c0" providerId="ADAL" clId="{6678FF4D-163E-4318-AC45-A546248444A5}" dt="2023-03-01T20:15:10.695" v="844" actId="948"/>
          <ac:spMkLst>
            <pc:docMk/>
            <pc:sldMk cId="1519854222" sldId="268"/>
            <ac:spMk id="4" creationId="{5AC6DE94-6FAA-664F-0A41-1E768FA4956C}"/>
          </ac:spMkLst>
        </pc:spChg>
        <pc:spChg chg="mod">
          <ac:chgData name="Dishpreet Kaur" userId="19ba2128-39f9-4128-b8af-0f9b31cf97c0" providerId="ADAL" clId="{6678FF4D-163E-4318-AC45-A546248444A5}" dt="2023-03-01T20:15:54.688" v="845" actId="948"/>
          <ac:spMkLst>
            <pc:docMk/>
            <pc:sldMk cId="1519854222" sldId="268"/>
            <ac:spMk id="5" creationId="{DB37A32A-DB63-2CCA-AD92-B17623AFA7F8}"/>
          </ac:spMkLst>
        </pc:spChg>
      </pc:sldChg>
      <pc:sldChg chg="addSp delSp modSp mod">
        <pc:chgData name="Dishpreet Kaur" userId="19ba2128-39f9-4128-b8af-0f9b31cf97c0" providerId="ADAL" clId="{6678FF4D-163E-4318-AC45-A546248444A5}" dt="2023-03-01T20:17:28.160" v="914" actId="1036"/>
        <pc:sldMkLst>
          <pc:docMk/>
          <pc:sldMk cId="2232203245" sldId="269"/>
        </pc:sldMkLst>
        <pc:cxnChg chg="add mod">
          <ac:chgData name="Dishpreet Kaur" userId="19ba2128-39f9-4128-b8af-0f9b31cf97c0" providerId="ADAL" clId="{6678FF4D-163E-4318-AC45-A546248444A5}" dt="2023-03-01T20:17:28.160" v="914" actId="1036"/>
          <ac:cxnSpMkLst>
            <pc:docMk/>
            <pc:sldMk cId="2232203245" sldId="269"/>
            <ac:cxnSpMk id="4" creationId="{3B8878BE-776C-FD0B-E2C3-480BB6D40007}"/>
          </ac:cxnSpMkLst>
        </pc:cxnChg>
        <pc:cxnChg chg="del">
          <ac:chgData name="Dishpreet Kaur" userId="19ba2128-39f9-4128-b8af-0f9b31cf97c0" providerId="ADAL" clId="{6678FF4D-163E-4318-AC45-A546248444A5}" dt="2023-03-01T20:17:19.792" v="846" actId="478"/>
          <ac:cxnSpMkLst>
            <pc:docMk/>
            <pc:sldMk cId="2232203245" sldId="269"/>
            <ac:cxnSpMk id="8" creationId="{EE2B8F5C-31E1-D423-9A55-31F972F8C7D1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0:18:21.511" v="1029" actId="1035"/>
        <pc:sldMkLst>
          <pc:docMk/>
          <pc:sldMk cId="113728615" sldId="270"/>
        </pc:sldMkLst>
        <pc:cxnChg chg="add mod">
          <ac:chgData name="Dishpreet Kaur" userId="19ba2128-39f9-4128-b8af-0f9b31cf97c0" providerId="ADAL" clId="{6678FF4D-163E-4318-AC45-A546248444A5}" dt="2023-03-01T20:18:13.912" v="997" actId="1035"/>
          <ac:cxnSpMkLst>
            <pc:docMk/>
            <pc:sldMk cId="113728615" sldId="270"/>
            <ac:cxnSpMk id="4" creationId="{97006673-5F75-81C1-2173-A8F5588FF33B}"/>
          </ac:cxnSpMkLst>
        </pc:cxnChg>
        <pc:cxnChg chg="add mod">
          <ac:chgData name="Dishpreet Kaur" userId="19ba2128-39f9-4128-b8af-0f9b31cf97c0" providerId="ADAL" clId="{6678FF4D-163E-4318-AC45-A546248444A5}" dt="2023-03-01T20:18:21.511" v="1029" actId="1035"/>
          <ac:cxnSpMkLst>
            <pc:docMk/>
            <pc:sldMk cId="113728615" sldId="270"/>
            <ac:cxnSpMk id="5" creationId="{6016D930-C5CB-74F8-A222-49D5F6408EDB}"/>
          </ac:cxnSpMkLst>
        </pc:cxnChg>
        <pc:cxnChg chg="del">
          <ac:chgData name="Dishpreet Kaur" userId="19ba2128-39f9-4128-b8af-0f9b31cf97c0" providerId="ADAL" clId="{6678FF4D-163E-4318-AC45-A546248444A5}" dt="2023-03-01T20:17:51.103" v="915" actId="478"/>
          <ac:cxnSpMkLst>
            <pc:docMk/>
            <pc:sldMk cId="113728615" sldId="270"/>
            <ac:cxnSpMk id="13" creationId="{42A1E439-0A4E-0D5D-0D65-7EB6E17167D3}"/>
          </ac:cxnSpMkLst>
        </pc:cxnChg>
        <pc:cxnChg chg="del">
          <ac:chgData name="Dishpreet Kaur" userId="19ba2128-39f9-4128-b8af-0f9b31cf97c0" providerId="ADAL" clId="{6678FF4D-163E-4318-AC45-A546248444A5}" dt="2023-03-01T20:18:17.173" v="998" actId="478"/>
          <ac:cxnSpMkLst>
            <pc:docMk/>
            <pc:sldMk cId="113728615" sldId="270"/>
            <ac:cxnSpMk id="14" creationId="{D4E16979-2484-9FDB-154F-C52BD0CC982E}"/>
          </ac:cxnSpMkLst>
        </pc:cxnChg>
      </pc:sldChg>
      <pc:sldChg chg="addSp delSp modSp mod modAnim">
        <pc:chgData name="Dishpreet Kaur" userId="19ba2128-39f9-4128-b8af-0f9b31cf97c0" providerId="ADAL" clId="{6678FF4D-163E-4318-AC45-A546248444A5}" dt="2023-03-01T20:48:28.666" v="1187" actId="114"/>
        <pc:sldMkLst>
          <pc:docMk/>
          <pc:sldMk cId="2985620756" sldId="271"/>
        </pc:sldMkLst>
        <pc:spChg chg="mod">
          <ac:chgData name="Dishpreet Kaur" userId="19ba2128-39f9-4128-b8af-0f9b31cf97c0" providerId="ADAL" clId="{6678FF4D-163E-4318-AC45-A546248444A5}" dt="2023-03-01T20:21:05.973" v="1031"/>
          <ac:spMkLst>
            <pc:docMk/>
            <pc:sldMk cId="2985620756" sldId="271"/>
            <ac:spMk id="10" creationId="{09F01D20-7F05-1111-706B-B79DC9ACA566}"/>
          </ac:spMkLst>
        </pc:spChg>
        <pc:spChg chg="mod">
          <ac:chgData name="Dishpreet Kaur" userId="19ba2128-39f9-4128-b8af-0f9b31cf97c0" providerId="ADAL" clId="{6678FF4D-163E-4318-AC45-A546248444A5}" dt="2023-03-01T20:46:27.800" v="1186" actId="20577"/>
          <ac:spMkLst>
            <pc:docMk/>
            <pc:sldMk cId="2985620756" sldId="271"/>
            <ac:spMk id="14" creationId="{D73DB62C-216A-1E5E-CD45-1224102C10F1}"/>
          </ac:spMkLst>
        </pc:spChg>
        <pc:spChg chg="mod">
          <ac:chgData name="Dishpreet Kaur" userId="19ba2128-39f9-4128-b8af-0f9b31cf97c0" providerId="ADAL" clId="{6678FF4D-163E-4318-AC45-A546248444A5}" dt="2023-03-01T20:22:12.739" v="1051" actId="20577"/>
          <ac:spMkLst>
            <pc:docMk/>
            <pc:sldMk cId="2985620756" sldId="271"/>
            <ac:spMk id="15" creationId="{7AAA7E8A-28B9-4D09-D87D-8BEBEF2E102D}"/>
          </ac:spMkLst>
        </pc:spChg>
        <pc:spChg chg="mod">
          <ac:chgData name="Dishpreet Kaur" userId="19ba2128-39f9-4128-b8af-0f9b31cf97c0" providerId="ADAL" clId="{6678FF4D-163E-4318-AC45-A546248444A5}" dt="2023-03-01T20:21:32.892" v="1033"/>
          <ac:spMkLst>
            <pc:docMk/>
            <pc:sldMk cId="2985620756" sldId="271"/>
            <ac:spMk id="16" creationId="{F8FAB3C8-D44A-C9BC-4B64-1BB600D0993D}"/>
          </ac:spMkLst>
        </pc:spChg>
        <pc:spChg chg="mod">
          <ac:chgData name="Dishpreet Kaur" userId="19ba2128-39f9-4128-b8af-0f9b31cf97c0" providerId="ADAL" clId="{6678FF4D-163E-4318-AC45-A546248444A5}" dt="2023-03-01T20:21:39.186" v="1034"/>
          <ac:spMkLst>
            <pc:docMk/>
            <pc:sldMk cId="2985620756" sldId="271"/>
            <ac:spMk id="17" creationId="{EED67933-EE04-95D7-3EAF-2AA17CB2D847}"/>
          </ac:spMkLst>
        </pc:spChg>
        <pc:spChg chg="mod">
          <ac:chgData name="Dishpreet Kaur" userId="19ba2128-39f9-4128-b8af-0f9b31cf97c0" providerId="ADAL" clId="{6678FF4D-163E-4318-AC45-A546248444A5}" dt="2023-03-01T20:48:28.666" v="1187" actId="114"/>
          <ac:spMkLst>
            <pc:docMk/>
            <pc:sldMk cId="2985620756" sldId="271"/>
            <ac:spMk id="18" creationId="{C8F22B97-277E-1F97-44E3-C7F529D245A5}"/>
          </ac:spMkLst>
        </pc:spChg>
        <pc:cxnChg chg="add mod">
          <ac:chgData name="Dishpreet Kaur" userId="19ba2128-39f9-4128-b8af-0f9b31cf97c0" providerId="ADAL" clId="{6678FF4D-163E-4318-AC45-A546248444A5}" dt="2023-03-01T20:23:59.557" v="1130" actId="1035"/>
          <ac:cxnSpMkLst>
            <pc:docMk/>
            <pc:sldMk cId="2985620756" sldId="271"/>
            <ac:cxnSpMk id="4" creationId="{A58D95FA-6F3C-E19F-9E9F-509C55A1E297}"/>
          </ac:cxnSpMkLst>
        </pc:cxnChg>
        <pc:cxnChg chg="add mod">
          <ac:chgData name="Dishpreet Kaur" userId="19ba2128-39f9-4128-b8af-0f9b31cf97c0" providerId="ADAL" clId="{6678FF4D-163E-4318-AC45-A546248444A5}" dt="2023-03-01T20:24:20.909" v="1183" actId="1035"/>
          <ac:cxnSpMkLst>
            <pc:docMk/>
            <pc:sldMk cId="2985620756" sldId="271"/>
            <ac:cxnSpMk id="5" creationId="{B56C9589-0111-9DD8-F410-40A75466D1E4}"/>
          </ac:cxnSpMkLst>
        </pc:cxnChg>
        <pc:cxnChg chg="del">
          <ac:chgData name="Dishpreet Kaur" userId="19ba2128-39f9-4128-b8af-0f9b31cf97c0" providerId="ADAL" clId="{6678FF4D-163E-4318-AC45-A546248444A5}" dt="2023-03-01T20:24:12.169" v="1131" actId="478"/>
          <ac:cxnSpMkLst>
            <pc:docMk/>
            <pc:sldMk cId="2985620756" sldId="271"/>
            <ac:cxnSpMk id="19" creationId="{22A3C3F5-BA2C-0210-4026-FD2AAD5E6AB4}"/>
          </ac:cxnSpMkLst>
        </pc:cxnChg>
        <pc:cxnChg chg="del">
          <ac:chgData name="Dishpreet Kaur" userId="19ba2128-39f9-4128-b8af-0f9b31cf97c0" providerId="ADAL" clId="{6678FF4D-163E-4318-AC45-A546248444A5}" dt="2023-03-01T20:23:49.592" v="1054" actId="478"/>
          <ac:cxnSpMkLst>
            <pc:docMk/>
            <pc:sldMk cId="2985620756" sldId="271"/>
            <ac:cxnSpMk id="22" creationId="{6BF31D87-A719-B312-80D4-435F6A56BAC5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0:50:18.555" v="1327" actId="1035"/>
        <pc:sldMkLst>
          <pc:docMk/>
          <pc:sldMk cId="3081799883" sldId="272"/>
        </pc:sldMkLst>
        <pc:spChg chg="mod">
          <ac:chgData name="Dishpreet Kaur" userId="19ba2128-39f9-4128-b8af-0f9b31cf97c0" providerId="ADAL" clId="{6678FF4D-163E-4318-AC45-A546248444A5}" dt="2023-03-01T20:49:34.882" v="1216" actId="114"/>
          <ac:spMkLst>
            <pc:docMk/>
            <pc:sldMk cId="3081799883" sldId="272"/>
            <ac:spMk id="7" creationId="{115F706D-ED3E-22D8-3BD7-E410AEA9CD91}"/>
          </ac:spMkLst>
        </pc:spChg>
        <pc:spChg chg="mod">
          <ac:chgData name="Dishpreet Kaur" userId="19ba2128-39f9-4128-b8af-0f9b31cf97c0" providerId="ADAL" clId="{6678FF4D-163E-4318-AC45-A546248444A5}" dt="2023-03-01T20:50:07.774" v="1288" actId="6549"/>
          <ac:spMkLst>
            <pc:docMk/>
            <pc:sldMk cId="3081799883" sldId="272"/>
            <ac:spMk id="11" creationId="{2A05DC6B-4A1B-2ED9-555C-BEE59B19E88C}"/>
          </ac:spMkLst>
        </pc:spChg>
        <pc:spChg chg="mod">
          <ac:chgData name="Dishpreet Kaur" userId="19ba2128-39f9-4128-b8af-0f9b31cf97c0" providerId="ADAL" clId="{6678FF4D-163E-4318-AC45-A546248444A5}" dt="2023-03-01T20:50:18.555" v="1327" actId="1035"/>
          <ac:spMkLst>
            <pc:docMk/>
            <pc:sldMk cId="3081799883" sldId="272"/>
            <ac:spMk id="12" creationId="{69B01F0E-BEE3-6C20-E635-1D8AF1297181}"/>
          </ac:spMkLst>
        </pc:spChg>
        <pc:cxnChg chg="add mod">
          <ac:chgData name="Dishpreet Kaur" userId="19ba2128-39f9-4128-b8af-0f9b31cf97c0" providerId="ADAL" clId="{6678FF4D-163E-4318-AC45-A546248444A5}" dt="2023-03-01T20:49:48.646" v="1229" actId="1036"/>
          <ac:cxnSpMkLst>
            <pc:docMk/>
            <pc:sldMk cId="3081799883" sldId="272"/>
            <ac:cxnSpMk id="4" creationId="{E1436422-6A38-0FA1-DFCD-BA1CBC54D9B6}"/>
          </ac:cxnSpMkLst>
        </pc:cxnChg>
        <pc:cxnChg chg="add mod">
          <ac:chgData name="Dishpreet Kaur" userId="19ba2128-39f9-4128-b8af-0f9b31cf97c0" providerId="ADAL" clId="{6678FF4D-163E-4318-AC45-A546248444A5}" dt="2023-03-01T20:50:14.850" v="1313" actId="1035"/>
          <ac:cxnSpMkLst>
            <pc:docMk/>
            <pc:sldMk cId="3081799883" sldId="272"/>
            <ac:cxnSpMk id="5" creationId="{71A9A3D5-084C-8E4F-3FE6-393B3C1C9141}"/>
          </ac:cxnSpMkLst>
        </pc:cxnChg>
        <pc:cxnChg chg="del">
          <ac:chgData name="Dishpreet Kaur" userId="19ba2128-39f9-4128-b8af-0f9b31cf97c0" providerId="ADAL" clId="{6678FF4D-163E-4318-AC45-A546248444A5}" dt="2023-03-01T20:49:45.143" v="1217" actId="478"/>
          <ac:cxnSpMkLst>
            <pc:docMk/>
            <pc:sldMk cId="3081799883" sldId="272"/>
            <ac:cxnSpMk id="13" creationId="{E1CF7F82-1159-D7BB-BB16-30178E174B6C}"/>
          </ac:cxnSpMkLst>
        </pc:cxnChg>
        <pc:cxnChg chg="del">
          <ac:chgData name="Dishpreet Kaur" userId="19ba2128-39f9-4128-b8af-0f9b31cf97c0" providerId="ADAL" clId="{6678FF4D-163E-4318-AC45-A546248444A5}" dt="2023-03-01T20:49:50.981" v="1230" actId="478"/>
          <ac:cxnSpMkLst>
            <pc:docMk/>
            <pc:sldMk cId="3081799883" sldId="272"/>
            <ac:cxnSpMk id="16" creationId="{D32FFB04-8A1A-2899-7E06-C535F9E021F2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0:51:35.503" v="1395" actId="1036"/>
        <pc:sldMkLst>
          <pc:docMk/>
          <pc:sldMk cId="2844057626" sldId="273"/>
        </pc:sldMkLst>
        <pc:spChg chg="mod">
          <ac:chgData name="Dishpreet Kaur" userId="19ba2128-39f9-4128-b8af-0f9b31cf97c0" providerId="ADAL" clId="{6678FF4D-163E-4318-AC45-A546248444A5}" dt="2023-03-01T20:51:06.798" v="1333" actId="6549"/>
          <ac:spMkLst>
            <pc:docMk/>
            <pc:sldMk cId="2844057626" sldId="273"/>
            <ac:spMk id="7" creationId="{544049AE-E10F-CA7D-C3CC-CB6C84BBCA41}"/>
          </ac:spMkLst>
        </pc:spChg>
        <pc:spChg chg="mod">
          <ac:chgData name="Dishpreet Kaur" userId="19ba2128-39f9-4128-b8af-0f9b31cf97c0" providerId="ADAL" clId="{6678FF4D-163E-4318-AC45-A546248444A5}" dt="2023-03-01T20:51:12.108" v="1334"/>
          <ac:spMkLst>
            <pc:docMk/>
            <pc:sldMk cId="2844057626" sldId="273"/>
            <ac:spMk id="8" creationId="{CF67A791-9249-D887-8C69-D86116445928}"/>
          </ac:spMkLst>
        </pc:spChg>
        <pc:cxnChg chg="add mod">
          <ac:chgData name="Dishpreet Kaur" userId="19ba2128-39f9-4128-b8af-0f9b31cf97c0" providerId="ADAL" clId="{6678FF4D-163E-4318-AC45-A546248444A5}" dt="2023-03-01T20:51:35.503" v="1395" actId="1036"/>
          <ac:cxnSpMkLst>
            <pc:docMk/>
            <pc:sldMk cId="2844057626" sldId="273"/>
            <ac:cxnSpMk id="4" creationId="{4A404091-7B24-3D77-7FE3-CE28CA054152}"/>
          </ac:cxnSpMkLst>
        </pc:cxnChg>
        <pc:cxnChg chg="del">
          <ac:chgData name="Dishpreet Kaur" userId="19ba2128-39f9-4128-b8af-0f9b31cf97c0" providerId="ADAL" clId="{6678FF4D-163E-4318-AC45-A546248444A5}" dt="2023-03-01T20:51:30.257" v="1335" actId="478"/>
          <ac:cxnSpMkLst>
            <pc:docMk/>
            <pc:sldMk cId="2844057626" sldId="273"/>
            <ac:cxnSpMk id="9" creationId="{930F5D02-7484-75FB-1B13-A28D59DA7810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24:47.815" v="2508" actId="1036"/>
        <pc:sldMkLst>
          <pc:docMk/>
          <pc:sldMk cId="3224841447" sldId="274"/>
        </pc:sldMkLst>
        <pc:spChg chg="mod">
          <ac:chgData name="Dishpreet Kaur" userId="19ba2128-39f9-4128-b8af-0f9b31cf97c0" providerId="ADAL" clId="{6678FF4D-163E-4318-AC45-A546248444A5}" dt="2023-03-01T20:52:39.210" v="1404" actId="20577"/>
          <ac:spMkLst>
            <pc:docMk/>
            <pc:sldMk cId="3224841447" sldId="274"/>
            <ac:spMk id="7" creationId="{C5F6E7C2-7CCD-B97D-7C88-AC8B24272DB9}"/>
          </ac:spMkLst>
        </pc:spChg>
        <pc:cxnChg chg="add mod">
          <ac:chgData name="Dishpreet Kaur" userId="19ba2128-39f9-4128-b8af-0f9b31cf97c0" providerId="ADAL" clId="{6678FF4D-163E-4318-AC45-A546248444A5}" dt="2023-03-01T21:24:42.118" v="2455" actId="1036"/>
          <ac:cxnSpMkLst>
            <pc:docMk/>
            <pc:sldMk cId="3224841447" sldId="274"/>
            <ac:cxnSpMk id="4" creationId="{80942D50-E5CA-65D0-8079-11280639062F}"/>
          </ac:cxnSpMkLst>
        </pc:cxnChg>
        <pc:cxnChg chg="add mod">
          <ac:chgData name="Dishpreet Kaur" userId="19ba2128-39f9-4128-b8af-0f9b31cf97c0" providerId="ADAL" clId="{6678FF4D-163E-4318-AC45-A546248444A5}" dt="2023-03-01T21:24:47.815" v="2508" actId="1036"/>
          <ac:cxnSpMkLst>
            <pc:docMk/>
            <pc:sldMk cId="3224841447" sldId="274"/>
            <ac:cxnSpMk id="5" creationId="{736A46D7-0E31-B9F6-8A65-0DEEDBE91986}"/>
          </ac:cxnSpMkLst>
        </pc:cxnChg>
        <pc:cxnChg chg="del">
          <ac:chgData name="Dishpreet Kaur" userId="19ba2128-39f9-4128-b8af-0f9b31cf97c0" providerId="ADAL" clId="{6678FF4D-163E-4318-AC45-A546248444A5}" dt="2023-03-01T21:24:44.473" v="2456" actId="478"/>
          <ac:cxnSpMkLst>
            <pc:docMk/>
            <pc:sldMk cId="3224841447" sldId="274"/>
            <ac:cxnSpMk id="13" creationId="{735ED4C0-3E34-F2EF-EF0E-917A319E7A69}"/>
          </ac:cxnSpMkLst>
        </pc:cxnChg>
        <pc:cxnChg chg="del">
          <ac:chgData name="Dishpreet Kaur" userId="19ba2128-39f9-4128-b8af-0f9b31cf97c0" providerId="ADAL" clId="{6678FF4D-163E-4318-AC45-A546248444A5}" dt="2023-03-01T21:24:38.164" v="2416" actId="478"/>
          <ac:cxnSpMkLst>
            <pc:docMk/>
            <pc:sldMk cId="3224841447" sldId="274"/>
            <ac:cxnSpMk id="14" creationId="{350B2F22-8E5E-5FA1-FE73-73291727FC63}"/>
          </ac:cxnSpMkLst>
        </pc:cxnChg>
      </pc:sldChg>
      <pc:sldChg chg="modSp mod">
        <pc:chgData name="Dishpreet Kaur" userId="19ba2128-39f9-4128-b8af-0f9b31cf97c0" providerId="ADAL" clId="{6678FF4D-163E-4318-AC45-A546248444A5}" dt="2023-03-01T20:55:08.410" v="1454" actId="1035"/>
        <pc:sldMkLst>
          <pc:docMk/>
          <pc:sldMk cId="1831079291" sldId="275"/>
        </pc:sldMkLst>
        <pc:spChg chg="mod">
          <ac:chgData name="Dishpreet Kaur" userId="19ba2128-39f9-4128-b8af-0f9b31cf97c0" providerId="ADAL" clId="{6678FF4D-163E-4318-AC45-A546248444A5}" dt="2023-03-01T20:53:19.269" v="1406"/>
          <ac:spMkLst>
            <pc:docMk/>
            <pc:sldMk cId="1831079291" sldId="275"/>
            <ac:spMk id="4" creationId="{A21C77AC-7935-89E0-A311-C904D54C6040}"/>
          </ac:spMkLst>
        </pc:spChg>
        <pc:spChg chg="mod">
          <ac:chgData name="Dishpreet Kaur" userId="19ba2128-39f9-4128-b8af-0f9b31cf97c0" providerId="ADAL" clId="{6678FF4D-163E-4318-AC45-A546248444A5}" dt="2023-03-01T20:53:29.838" v="1407" actId="948"/>
          <ac:spMkLst>
            <pc:docMk/>
            <pc:sldMk cId="1831079291" sldId="275"/>
            <ac:spMk id="5" creationId="{B3B37EB6-7891-9612-C06E-7C2FB5CA6277}"/>
          </ac:spMkLst>
        </pc:spChg>
        <pc:spChg chg="mod">
          <ac:chgData name="Dishpreet Kaur" userId="19ba2128-39f9-4128-b8af-0f9b31cf97c0" providerId="ADAL" clId="{6678FF4D-163E-4318-AC45-A546248444A5}" dt="2023-03-01T20:55:08.410" v="1454" actId="1035"/>
          <ac:spMkLst>
            <pc:docMk/>
            <pc:sldMk cId="1831079291" sldId="275"/>
            <ac:spMk id="6" creationId="{3E9BCCE1-B966-5801-90AF-2A32B2BCA948}"/>
          </ac:spMkLst>
        </pc:spChg>
        <pc:spChg chg="mod">
          <ac:chgData name="Dishpreet Kaur" userId="19ba2128-39f9-4128-b8af-0f9b31cf97c0" providerId="ADAL" clId="{6678FF4D-163E-4318-AC45-A546248444A5}" dt="2023-03-01T20:53:45.349" v="1408"/>
          <ac:spMkLst>
            <pc:docMk/>
            <pc:sldMk cId="1831079291" sldId="275"/>
            <ac:spMk id="20" creationId="{4035EECD-D0A9-337C-611F-7DB21746679F}"/>
          </ac:spMkLst>
        </pc:spChg>
        <pc:grpChg chg="mod">
          <ac:chgData name="Dishpreet Kaur" userId="19ba2128-39f9-4128-b8af-0f9b31cf97c0" providerId="ADAL" clId="{6678FF4D-163E-4318-AC45-A546248444A5}" dt="2023-03-01T20:54:11.661" v="1432" actId="1036"/>
          <ac:grpSpMkLst>
            <pc:docMk/>
            <pc:sldMk cId="1831079291" sldId="275"/>
            <ac:grpSpMk id="23" creationId="{1B96D91C-050F-4960-5F51-88A72481AA07}"/>
          </ac:grpSpMkLst>
        </pc:grpChg>
        <pc:grpChg chg="mod">
          <ac:chgData name="Dishpreet Kaur" userId="19ba2128-39f9-4128-b8af-0f9b31cf97c0" providerId="ADAL" clId="{6678FF4D-163E-4318-AC45-A546248444A5}" dt="2023-03-01T20:54:06.349" v="1418" actId="1036"/>
          <ac:grpSpMkLst>
            <pc:docMk/>
            <pc:sldMk cId="1831079291" sldId="275"/>
            <ac:grpSpMk id="26" creationId="{4188651A-1464-56FA-1A0D-16196E8AF1E8}"/>
          </ac:grpSpMkLst>
        </pc:grpChg>
      </pc:sldChg>
      <pc:sldChg chg="delSp modSp mod">
        <pc:chgData name="Dishpreet Kaur" userId="19ba2128-39f9-4128-b8af-0f9b31cf97c0" providerId="ADAL" clId="{6678FF4D-163E-4318-AC45-A546248444A5}" dt="2023-03-01T20:56:05.491" v="1459" actId="478"/>
        <pc:sldMkLst>
          <pc:docMk/>
          <pc:sldMk cId="2711184334" sldId="276"/>
        </pc:sldMkLst>
        <pc:spChg chg="mod">
          <ac:chgData name="Dishpreet Kaur" userId="19ba2128-39f9-4128-b8af-0f9b31cf97c0" providerId="ADAL" clId="{6678FF4D-163E-4318-AC45-A546248444A5}" dt="2023-03-01T20:55:22.537" v="1455" actId="948"/>
          <ac:spMkLst>
            <pc:docMk/>
            <pc:sldMk cId="2711184334" sldId="276"/>
            <ac:spMk id="4" creationId="{F2D0C107-2D29-C65E-09ED-552768571D7D}"/>
          </ac:spMkLst>
        </pc:spChg>
        <pc:spChg chg="del">
          <ac:chgData name="Dishpreet Kaur" userId="19ba2128-39f9-4128-b8af-0f9b31cf97c0" providerId="ADAL" clId="{6678FF4D-163E-4318-AC45-A546248444A5}" dt="2023-03-01T20:56:05.491" v="1459" actId="478"/>
          <ac:spMkLst>
            <pc:docMk/>
            <pc:sldMk cId="2711184334" sldId="276"/>
            <ac:spMk id="5" creationId="{53E4906A-97F1-8799-E53F-6A02544C509D}"/>
          </ac:spMkLst>
        </pc:spChg>
        <pc:spChg chg="mod">
          <ac:chgData name="Dishpreet Kaur" userId="19ba2128-39f9-4128-b8af-0f9b31cf97c0" providerId="ADAL" clId="{6678FF4D-163E-4318-AC45-A546248444A5}" dt="2023-03-01T20:55:40.261" v="1456" actId="948"/>
          <ac:spMkLst>
            <pc:docMk/>
            <pc:sldMk cId="2711184334" sldId="276"/>
            <ac:spMk id="14" creationId="{A58066DC-CB06-0B63-9E3F-F4244CF91008}"/>
          </ac:spMkLst>
        </pc:spChg>
        <pc:spChg chg="mod">
          <ac:chgData name="Dishpreet Kaur" userId="19ba2128-39f9-4128-b8af-0f9b31cf97c0" providerId="ADAL" clId="{6678FF4D-163E-4318-AC45-A546248444A5}" dt="2023-03-01T20:55:43.995" v="1458"/>
          <ac:spMkLst>
            <pc:docMk/>
            <pc:sldMk cId="2711184334" sldId="276"/>
            <ac:spMk id="15" creationId="{3355456A-0425-9C59-D40B-F7F10E2C44B7}"/>
          </ac:spMkLst>
        </pc:spChg>
      </pc:sldChg>
      <pc:sldChg chg="modSp mod">
        <pc:chgData name="Dishpreet Kaur" userId="19ba2128-39f9-4128-b8af-0f9b31cf97c0" providerId="ADAL" clId="{6678FF4D-163E-4318-AC45-A546248444A5}" dt="2023-03-01T20:58:03.196" v="1481" actId="14100"/>
        <pc:sldMkLst>
          <pc:docMk/>
          <pc:sldMk cId="3821738568" sldId="277"/>
        </pc:sldMkLst>
        <pc:spChg chg="mod">
          <ac:chgData name="Dishpreet Kaur" userId="19ba2128-39f9-4128-b8af-0f9b31cf97c0" providerId="ADAL" clId="{6678FF4D-163E-4318-AC45-A546248444A5}" dt="2023-03-01T20:56:34.911" v="1461"/>
          <ac:spMkLst>
            <pc:docMk/>
            <pc:sldMk cId="3821738568" sldId="277"/>
            <ac:spMk id="4" creationId="{940C7B08-14BB-1B15-BECF-0722C669A7F2}"/>
          </ac:spMkLst>
        </pc:spChg>
        <pc:spChg chg="mod">
          <ac:chgData name="Dishpreet Kaur" userId="19ba2128-39f9-4128-b8af-0f9b31cf97c0" providerId="ADAL" clId="{6678FF4D-163E-4318-AC45-A546248444A5}" dt="2023-03-01T20:56:45.095" v="1462" actId="948"/>
          <ac:spMkLst>
            <pc:docMk/>
            <pc:sldMk cId="3821738568" sldId="277"/>
            <ac:spMk id="5" creationId="{81674AA6-7B60-9209-AA23-45BD88A08C6A}"/>
          </ac:spMkLst>
        </pc:spChg>
        <pc:spChg chg="mod">
          <ac:chgData name="Dishpreet Kaur" userId="19ba2128-39f9-4128-b8af-0f9b31cf97c0" providerId="ADAL" clId="{6678FF4D-163E-4318-AC45-A546248444A5}" dt="2023-03-01T20:57:54.985" v="1480" actId="1036"/>
          <ac:spMkLst>
            <pc:docMk/>
            <pc:sldMk cId="3821738568" sldId="277"/>
            <ac:spMk id="6" creationId="{9C1BF65C-5B9B-1ECE-F342-A0223C05441C}"/>
          </ac:spMkLst>
        </pc:spChg>
        <pc:spChg chg="mod">
          <ac:chgData name="Dishpreet Kaur" userId="19ba2128-39f9-4128-b8af-0f9b31cf97c0" providerId="ADAL" clId="{6678FF4D-163E-4318-AC45-A546248444A5}" dt="2023-03-01T20:57:01.691" v="1463"/>
          <ac:spMkLst>
            <pc:docMk/>
            <pc:sldMk cId="3821738568" sldId="277"/>
            <ac:spMk id="20" creationId="{E05AEFB9-F41B-9429-3B9F-D4BE47F3C947}"/>
          </ac:spMkLst>
        </pc:spChg>
        <pc:grpChg chg="mod">
          <ac:chgData name="Dishpreet Kaur" userId="19ba2128-39f9-4128-b8af-0f9b31cf97c0" providerId="ADAL" clId="{6678FF4D-163E-4318-AC45-A546248444A5}" dt="2023-03-01T20:57:32.454" v="1471" actId="1036"/>
          <ac:grpSpMkLst>
            <pc:docMk/>
            <pc:sldMk cId="3821738568" sldId="277"/>
            <ac:grpSpMk id="17" creationId="{4F97BFCF-D2EB-77E1-C96E-BBD07F718850}"/>
          </ac:grpSpMkLst>
        </pc:grpChg>
        <pc:grpChg chg="mod">
          <ac:chgData name="Dishpreet Kaur" userId="19ba2128-39f9-4128-b8af-0f9b31cf97c0" providerId="ADAL" clId="{6678FF4D-163E-4318-AC45-A546248444A5}" dt="2023-03-01T20:58:03.196" v="1481" actId="14100"/>
          <ac:grpSpMkLst>
            <pc:docMk/>
            <pc:sldMk cId="3821738568" sldId="277"/>
            <ac:grpSpMk id="23" creationId="{E0D190E6-A0BF-CA30-4DB9-749FFFB1A364}"/>
          </ac:grpSpMkLst>
        </pc:grpChg>
        <pc:cxnChg chg="mod">
          <ac:chgData name="Dishpreet Kaur" userId="19ba2128-39f9-4128-b8af-0f9b31cf97c0" providerId="ADAL" clId="{6678FF4D-163E-4318-AC45-A546248444A5}" dt="2023-03-01T20:57:45.445" v="1472" actId="14100"/>
          <ac:cxnSpMkLst>
            <pc:docMk/>
            <pc:sldMk cId="3821738568" sldId="277"/>
            <ac:cxnSpMk id="22" creationId="{B6AC8A34-8704-760B-7FAB-A8A6C0F0A96D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00:09.790" v="1624" actId="478"/>
        <pc:sldMkLst>
          <pc:docMk/>
          <pc:sldMk cId="433769086" sldId="278"/>
        </pc:sldMkLst>
        <pc:spChg chg="mod">
          <ac:chgData name="Dishpreet Kaur" userId="19ba2128-39f9-4128-b8af-0f9b31cf97c0" providerId="ADAL" clId="{6678FF4D-163E-4318-AC45-A546248444A5}" dt="2023-03-01T20:59:31.168" v="1622" actId="948"/>
          <ac:spMkLst>
            <pc:docMk/>
            <pc:sldMk cId="433769086" sldId="278"/>
            <ac:spMk id="4" creationId="{92C52D88-273D-392D-616A-9C0B8D08FEDD}"/>
          </ac:spMkLst>
        </pc:spChg>
        <pc:spChg chg="del">
          <ac:chgData name="Dishpreet Kaur" userId="19ba2128-39f9-4128-b8af-0f9b31cf97c0" providerId="ADAL" clId="{6678FF4D-163E-4318-AC45-A546248444A5}" dt="2023-03-01T21:00:09.790" v="1624" actId="478"/>
          <ac:spMkLst>
            <pc:docMk/>
            <pc:sldMk cId="433769086" sldId="278"/>
            <ac:spMk id="8" creationId="{02F468AE-8926-FCB7-0AF9-B3035C34D39B}"/>
          </ac:spMkLst>
        </pc:spChg>
        <pc:spChg chg="mod">
          <ac:chgData name="Dishpreet Kaur" userId="19ba2128-39f9-4128-b8af-0f9b31cf97c0" providerId="ADAL" clId="{6678FF4D-163E-4318-AC45-A546248444A5}" dt="2023-03-01T20:59:48.167" v="1623"/>
          <ac:spMkLst>
            <pc:docMk/>
            <pc:sldMk cId="433769086" sldId="278"/>
            <ac:spMk id="16" creationId="{AF6377A4-0E5E-D768-7486-057950DF66C4}"/>
          </ac:spMkLst>
        </pc:spChg>
        <pc:cxnChg chg="add mod">
          <ac:chgData name="Dishpreet Kaur" userId="19ba2128-39f9-4128-b8af-0f9b31cf97c0" providerId="ADAL" clId="{6678FF4D-163E-4318-AC45-A546248444A5}" dt="2023-03-01T20:59:07.896" v="1554" actId="1035"/>
          <ac:cxnSpMkLst>
            <pc:docMk/>
            <pc:sldMk cId="433769086" sldId="278"/>
            <ac:cxnSpMk id="7" creationId="{2E8E2FE2-4FE5-E26E-C2A7-C48F40F7557F}"/>
          </ac:cxnSpMkLst>
        </pc:cxnChg>
        <pc:cxnChg chg="add mod">
          <ac:chgData name="Dishpreet Kaur" userId="19ba2128-39f9-4128-b8af-0f9b31cf97c0" providerId="ADAL" clId="{6678FF4D-163E-4318-AC45-A546248444A5}" dt="2023-03-01T20:59:20.723" v="1621" actId="1035"/>
          <ac:cxnSpMkLst>
            <pc:docMk/>
            <pc:sldMk cId="433769086" sldId="278"/>
            <ac:cxnSpMk id="9" creationId="{7EDE9872-EF1C-CAEA-A8CD-E98C9EAC3CAC}"/>
          </ac:cxnSpMkLst>
        </pc:cxnChg>
        <pc:cxnChg chg="del">
          <ac:chgData name="Dishpreet Kaur" userId="19ba2128-39f9-4128-b8af-0f9b31cf97c0" providerId="ADAL" clId="{6678FF4D-163E-4318-AC45-A546248444A5}" dt="2023-03-01T20:59:10.352" v="1555" actId="478"/>
          <ac:cxnSpMkLst>
            <pc:docMk/>
            <pc:sldMk cId="433769086" sldId="278"/>
            <ac:cxnSpMk id="18" creationId="{92446D03-E606-3B22-00D6-C20188CD414F}"/>
          </ac:cxnSpMkLst>
        </pc:cxnChg>
        <pc:cxnChg chg="del">
          <ac:chgData name="Dishpreet Kaur" userId="19ba2128-39f9-4128-b8af-0f9b31cf97c0" providerId="ADAL" clId="{6678FF4D-163E-4318-AC45-A546248444A5}" dt="2023-03-01T20:58:57.820" v="1504" actId="478"/>
          <ac:cxnSpMkLst>
            <pc:docMk/>
            <pc:sldMk cId="433769086" sldId="278"/>
            <ac:cxnSpMk id="19" creationId="{C0D24512-E916-D1BC-9071-4E64445EC442}"/>
          </ac:cxnSpMkLst>
        </pc:cxnChg>
        <pc:cxnChg chg="mod">
          <ac:chgData name="Dishpreet Kaur" userId="19ba2128-39f9-4128-b8af-0f9b31cf97c0" providerId="ADAL" clId="{6678FF4D-163E-4318-AC45-A546248444A5}" dt="2023-03-01T20:58:52.300" v="1503" actId="14100"/>
          <ac:cxnSpMkLst>
            <pc:docMk/>
            <pc:sldMk cId="433769086" sldId="278"/>
            <ac:cxnSpMk id="20" creationId="{9E1B6187-4593-D413-3815-280C71E3E42C}"/>
          </ac:cxnSpMkLst>
        </pc:cxnChg>
      </pc:sldChg>
      <pc:sldChg chg="modSp mod">
        <pc:chgData name="Dishpreet Kaur" userId="19ba2128-39f9-4128-b8af-0f9b31cf97c0" providerId="ADAL" clId="{6678FF4D-163E-4318-AC45-A546248444A5}" dt="2023-03-01T21:01:28.809" v="1655" actId="20577"/>
        <pc:sldMkLst>
          <pc:docMk/>
          <pc:sldMk cId="3033721723" sldId="279"/>
        </pc:sldMkLst>
        <pc:spChg chg="mod">
          <ac:chgData name="Dishpreet Kaur" userId="19ba2128-39f9-4128-b8af-0f9b31cf97c0" providerId="ADAL" clId="{6678FF4D-163E-4318-AC45-A546248444A5}" dt="2023-03-01T21:01:28.809" v="1655" actId="20577"/>
          <ac:spMkLst>
            <pc:docMk/>
            <pc:sldMk cId="3033721723" sldId="279"/>
            <ac:spMk id="4" creationId="{4828FE1B-0C74-D742-E40E-1B7880512C8E}"/>
          </ac:spMkLst>
        </pc:spChg>
        <pc:spChg chg="mod">
          <ac:chgData name="Dishpreet Kaur" userId="19ba2128-39f9-4128-b8af-0f9b31cf97c0" providerId="ADAL" clId="{6678FF4D-163E-4318-AC45-A546248444A5}" dt="2023-03-01T21:00:57.244" v="1626" actId="948"/>
          <ac:spMkLst>
            <pc:docMk/>
            <pc:sldMk cId="3033721723" sldId="279"/>
            <ac:spMk id="5" creationId="{51A70FDF-E903-FA00-C0F6-7E52F081A770}"/>
          </ac:spMkLst>
        </pc:spChg>
        <pc:picChg chg="mod">
          <ac:chgData name="Dishpreet Kaur" userId="19ba2128-39f9-4128-b8af-0f9b31cf97c0" providerId="ADAL" clId="{6678FF4D-163E-4318-AC45-A546248444A5}" dt="2023-03-01T21:01:25.201" v="1654" actId="14100"/>
          <ac:picMkLst>
            <pc:docMk/>
            <pc:sldMk cId="3033721723" sldId="279"/>
            <ac:picMk id="7" creationId="{C022E0BE-6BEC-1C7C-99F1-89CD9A9D8A42}"/>
          </ac:picMkLst>
        </pc:picChg>
        <pc:picChg chg="mod">
          <ac:chgData name="Dishpreet Kaur" userId="19ba2128-39f9-4128-b8af-0f9b31cf97c0" providerId="ADAL" clId="{6678FF4D-163E-4318-AC45-A546248444A5}" dt="2023-03-01T21:01:13.466" v="1651" actId="1035"/>
          <ac:picMkLst>
            <pc:docMk/>
            <pc:sldMk cId="3033721723" sldId="279"/>
            <ac:picMk id="9" creationId="{F0DEE654-6F09-3458-510A-8735DAF4B353}"/>
          </ac:picMkLst>
        </pc:picChg>
        <pc:picChg chg="mod">
          <ac:chgData name="Dishpreet Kaur" userId="19ba2128-39f9-4128-b8af-0f9b31cf97c0" providerId="ADAL" clId="{6678FF4D-163E-4318-AC45-A546248444A5}" dt="2023-03-01T21:01:13.466" v="1651" actId="1035"/>
          <ac:picMkLst>
            <pc:docMk/>
            <pc:sldMk cId="3033721723" sldId="279"/>
            <ac:picMk id="11" creationId="{02550756-3E06-A027-8312-AF0927BB3904}"/>
          </ac:picMkLst>
        </pc:picChg>
      </pc:sldChg>
      <pc:sldChg chg="addSp delSp modSp mod">
        <pc:chgData name="Dishpreet Kaur" userId="19ba2128-39f9-4128-b8af-0f9b31cf97c0" providerId="ADAL" clId="{6678FF4D-163E-4318-AC45-A546248444A5}" dt="2023-03-01T21:24:21.647" v="2415" actId="478"/>
        <pc:sldMkLst>
          <pc:docMk/>
          <pc:sldMk cId="4257916314" sldId="280"/>
        </pc:sldMkLst>
        <pc:spChg chg="mod">
          <ac:chgData name="Dishpreet Kaur" userId="19ba2128-39f9-4128-b8af-0f9b31cf97c0" providerId="ADAL" clId="{6678FF4D-163E-4318-AC45-A546248444A5}" dt="2023-03-01T21:01:54.576" v="1656" actId="948"/>
          <ac:spMkLst>
            <pc:docMk/>
            <pc:sldMk cId="4257916314" sldId="280"/>
            <ac:spMk id="7" creationId="{44660C15-C598-6D55-E587-00873C7FDBA7}"/>
          </ac:spMkLst>
        </pc:spChg>
        <pc:spChg chg="del">
          <ac:chgData name="Dishpreet Kaur" userId="19ba2128-39f9-4128-b8af-0f9b31cf97c0" providerId="ADAL" clId="{6678FF4D-163E-4318-AC45-A546248444A5}" dt="2023-03-01T21:24:21.647" v="2415" actId="478"/>
          <ac:spMkLst>
            <pc:docMk/>
            <pc:sldMk cId="4257916314" sldId="280"/>
            <ac:spMk id="8" creationId="{CCD2DFB4-0726-0454-C56E-FE27341F4BC4}"/>
          </ac:spMkLst>
        </pc:spChg>
        <pc:cxnChg chg="add mod">
          <ac:chgData name="Dishpreet Kaur" userId="19ba2128-39f9-4128-b8af-0f9b31cf97c0" providerId="ADAL" clId="{6678FF4D-163E-4318-AC45-A546248444A5}" dt="2023-03-01T21:02:29.094" v="1696" actId="1036"/>
          <ac:cxnSpMkLst>
            <pc:docMk/>
            <pc:sldMk cId="4257916314" sldId="280"/>
            <ac:cxnSpMk id="4" creationId="{9CFBF05D-86EB-08DF-5543-947759DA80DC}"/>
          </ac:cxnSpMkLst>
        </pc:cxnChg>
        <pc:cxnChg chg="del">
          <ac:chgData name="Dishpreet Kaur" userId="19ba2128-39f9-4128-b8af-0f9b31cf97c0" providerId="ADAL" clId="{6678FF4D-163E-4318-AC45-A546248444A5}" dt="2023-03-01T21:02:25.381" v="1657" actId="478"/>
          <ac:cxnSpMkLst>
            <pc:docMk/>
            <pc:sldMk cId="4257916314" sldId="280"/>
            <ac:cxnSpMk id="10" creationId="{A61877BB-45F9-531E-DB3F-78651EAB9B64}"/>
          </ac:cxnSpMkLst>
        </pc:cxnChg>
      </pc:sldChg>
      <pc:sldChg chg="modSp mod">
        <pc:chgData name="Dishpreet Kaur" userId="19ba2128-39f9-4128-b8af-0f9b31cf97c0" providerId="ADAL" clId="{6678FF4D-163E-4318-AC45-A546248444A5}" dt="2023-03-01T21:05:51.113" v="1797" actId="1036"/>
        <pc:sldMkLst>
          <pc:docMk/>
          <pc:sldMk cId="237352181" sldId="281"/>
        </pc:sldMkLst>
        <pc:spChg chg="mod">
          <ac:chgData name="Dishpreet Kaur" userId="19ba2128-39f9-4128-b8af-0f9b31cf97c0" providerId="ADAL" clId="{6678FF4D-163E-4318-AC45-A546248444A5}" dt="2023-03-01T21:02:38.438" v="1698"/>
          <ac:spMkLst>
            <pc:docMk/>
            <pc:sldMk cId="237352181" sldId="281"/>
            <ac:spMk id="4" creationId="{881750B1-6BAB-C0F9-8CDA-E209F138B39D}"/>
          </ac:spMkLst>
        </pc:spChg>
        <pc:spChg chg="mod">
          <ac:chgData name="Dishpreet Kaur" userId="19ba2128-39f9-4128-b8af-0f9b31cf97c0" providerId="ADAL" clId="{6678FF4D-163E-4318-AC45-A546248444A5}" dt="2023-03-01T21:05:38.774" v="1786" actId="20577"/>
          <ac:spMkLst>
            <pc:docMk/>
            <pc:sldMk cId="237352181" sldId="281"/>
            <ac:spMk id="5" creationId="{D2B06328-378B-26A2-F59C-BEEAF8787ED6}"/>
          </ac:spMkLst>
        </pc:spChg>
        <pc:spChg chg="mod">
          <ac:chgData name="Dishpreet Kaur" userId="19ba2128-39f9-4128-b8af-0f9b31cf97c0" providerId="ADAL" clId="{6678FF4D-163E-4318-AC45-A546248444A5}" dt="2023-03-01T21:05:27.212" v="1782" actId="20577"/>
          <ac:spMkLst>
            <pc:docMk/>
            <pc:sldMk cId="237352181" sldId="281"/>
            <ac:spMk id="17" creationId="{759FD0F2-2C27-3B86-828F-19ABB2734972}"/>
          </ac:spMkLst>
        </pc:spChg>
        <pc:spChg chg="mod">
          <ac:chgData name="Dishpreet Kaur" userId="19ba2128-39f9-4128-b8af-0f9b31cf97c0" providerId="ADAL" clId="{6678FF4D-163E-4318-AC45-A546248444A5}" dt="2023-03-01T21:04:54.824" v="1736" actId="20577"/>
          <ac:spMkLst>
            <pc:docMk/>
            <pc:sldMk cId="237352181" sldId="281"/>
            <ac:spMk id="18" creationId="{25A82841-6A16-E232-CE5A-0B7679DEA87D}"/>
          </ac:spMkLst>
        </pc:spChg>
        <pc:spChg chg="mod">
          <ac:chgData name="Dishpreet Kaur" userId="19ba2128-39f9-4128-b8af-0f9b31cf97c0" providerId="ADAL" clId="{6678FF4D-163E-4318-AC45-A546248444A5}" dt="2023-03-01T21:05:09.081" v="1766" actId="1038"/>
          <ac:spMkLst>
            <pc:docMk/>
            <pc:sldMk cId="237352181" sldId="281"/>
            <ac:spMk id="19" creationId="{EF189F76-4CBD-470C-4DF4-DE5D81AA8A7E}"/>
          </ac:spMkLst>
        </pc:spChg>
        <pc:grpChg chg="mod">
          <ac:chgData name="Dishpreet Kaur" userId="19ba2128-39f9-4128-b8af-0f9b31cf97c0" providerId="ADAL" clId="{6678FF4D-163E-4318-AC45-A546248444A5}" dt="2023-03-01T21:05:16.138" v="1779" actId="1036"/>
          <ac:grpSpMkLst>
            <pc:docMk/>
            <pc:sldMk cId="237352181" sldId="281"/>
            <ac:grpSpMk id="25" creationId="{60E531B9-2791-AD72-935C-4863E30FB8DA}"/>
          </ac:grpSpMkLst>
        </pc:grpChg>
        <pc:picChg chg="mod">
          <ac:chgData name="Dishpreet Kaur" userId="19ba2128-39f9-4128-b8af-0f9b31cf97c0" providerId="ADAL" clId="{6678FF4D-163E-4318-AC45-A546248444A5}" dt="2023-03-01T21:05:51.113" v="1797" actId="1036"/>
          <ac:picMkLst>
            <pc:docMk/>
            <pc:sldMk cId="237352181" sldId="281"/>
            <ac:picMk id="7" creationId="{3C4090C6-E6F4-D0D4-F8EE-23CBD56F4802}"/>
          </ac:picMkLst>
        </pc:picChg>
      </pc:sldChg>
      <pc:sldChg chg="modSp mod modAnim">
        <pc:chgData name="Dishpreet Kaur" userId="19ba2128-39f9-4128-b8af-0f9b31cf97c0" providerId="ADAL" clId="{6678FF4D-163E-4318-AC45-A546248444A5}" dt="2023-03-01T21:09:13.046" v="1922" actId="114"/>
        <pc:sldMkLst>
          <pc:docMk/>
          <pc:sldMk cId="189461602" sldId="282"/>
        </pc:sldMkLst>
        <pc:spChg chg="mod">
          <ac:chgData name="Dishpreet Kaur" userId="19ba2128-39f9-4128-b8af-0f9b31cf97c0" providerId="ADAL" clId="{6678FF4D-163E-4318-AC45-A546248444A5}" dt="2023-03-01T21:06:16.289" v="1799"/>
          <ac:spMkLst>
            <pc:docMk/>
            <pc:sldMk cId="189461602" sldId="282"/>
            <ac:spMk id="4" creationId="{0E4590E0-9890-571C-2E95-CE458F02E342}"/>
          </ac:spMkLst>
        </pc:spChg>
        <pc:spChg chg="mod">
          <ac:chgData name="Dishpreet Kaur" userId="19ba2128-39f9-4128-b8af-0f9b31cf97c0" providerId="ADAL" clId="{6678FF4D-163E-4318-AC45-A546248444A5}" dt="2023-03-01T21:08:18.307" v="1862" actId="1035"/>
          <ac:spMkLst>
            <pc:docMk/>
            <pc:sldMk cId="189461602" sldId="282"/>
            <ac:spMk id="5" creationId="{C19B6173-F201-20AC-5509-43650552CBFB}"/>
          </ac:spMkLst>
        </pc:spChg>
        <pc:spChg chg="mod">
          <ac:chgData name="Dishpreet Kaur" userId="19ba2128-39f9-4128-b8af-0f9b31cf97c0" providerId="ADAL" clId="{6678FF4D-163E-4318-AC45-A546248444A5}" dt="2023-03-01T21:08:31.823" v="1881" actId="1035"/>
          <ac:spMkLst>
            <pc:docMk/>
            <pc:sldMk cId="189461602" sldId="282"/>
            <ac:spMk id="17" creationId="{A5E70687-7AA6-AD9C-4F59-1FC992BC34CF}"/>
          </ac:spMkLst>
        </pc:spChg>
        <pc:spChg chg="mod">
          <ac:chgData name="Dishpreet Kaur" userId="19ba2128-39f9-4128-b8af-0f9b31cf97c0" providerId="ADAL" clId="{6678FF4D-163E-4318-AC45-A546248444A5}" dt="2023-03-01T21:08:10.239" v="1853" actId="1037"/>
          <ac:spMkLst>
            <pc:docMk/>
            <pc:sldMk cId="189461602" sldId="282"/>
            <ac:spMk id="18" creationId="{3356B5A1-9FC7-132F-EFCD-EFDE159E66BF}"/>
          </ac:spMkLst>
        </pc:spChg>
        <pc:spChg chg="mod">
          <ac:chgData name="Dishpreet Kaur" userId="19ba2128-39f9-4128-b8af-0f9b31cf97c0" providerId="ADAL" clId="{6678FF4D-163E-4318-AC45-A546248444A5}" dt="2023-03-01T21:09:13.046" v="1922" actId="114"/>
          <ac:spMkLst>
            <pc:docMk/>
            <pc:sldMk cId="189461602" sldId="282"/>
            <ac:spMk id="19" creationId="{F70CDE96-D5A1-1234-7592-74D755923103}"/>
          </ac:spMkLst>
        </pc:spChg>
        <pc:grpChg chg="mod">
          <ac:chgData name="Dishpreet Kaur" userId="19ba2128-39f9-4128-b8af-0f9b31cf97c0" providerId="ADAL" clId="{6678FF4D-163E-4318-AC45-A546248444A5}" dt="2023-03-01T21:08:36.260" v="1888" actId="1036"/>
          <ac:grpSpMkLst>
            <pc:docMk/>
            <pc:sldMk cId="189461602" sldId="282"/>
            <ac:grpSpMk id="15" creationId="{934451A5-1674-45CB-1DC9-55DE3CE6E07B}"/>
          </ac:grpSpMkLst>
        </pc:grpChg>
        <pc:grpChg chg="mod">
          <ac:chgData name="Dishpreet Kaur" userId="19ba2128-39f9-4128-b8af-0f9b31cf97c0" providerId="ADAL" clId="{6678FF4D-163E-4318-AC45-A546248444A5}" dt="2023-03-01T21:08:55.194" v="1920" actId="1035"/>
          <ac:grpSpMkLst>
            <pc:docMk/>
            <pc:sldMk cId="189461602" sldId="282"/>
            <ac:grpSpMk id="22" creationId="{EFD4EDB4-2007-2324-D3E6-4A031EC1055F}"/>
          </ac:grpSpMkLst>
        </pc:grpChg>
        <pc:grpChg chg="mod">
          <ac:chgData name="Dishpreet Kaur" userId="19ba2128-39f9-4128-b8af-0f9b31cf97c0" providerId="ADAL" clId="{6678FF4D-163E-4318-AC45-A546248444A5}" dt="2023-03-01T21:08:22.929" v="1874" actId="1035"/>
          <ac:grpSpMkLst>
            <pc:docMk/>
            <pc:sldMk cId="189461602" sldId="282"/>
            <ac:grpSpMk id="25" creationId="{B3837E6D-3A21-36D7-F832-687BEB3B1AD0}"/>
          </ac:grpSpMkLst>
        </pc:grpChg>
      </pc:sldChg>
      <pc:sldChg chg="modSp mod">
        <pc:chgData name="Dishpreet Kaur" userId="19ba2128-39f9-4128-b8af-0f9b31cf97c0" providerId="ADAL" clId="{6678FF4D-163E-4318-AC45-A546248444A5}" dt="2023-03-01T21:10:11.684" v="1953" actId="1036"/>
        <pc:sldMkLst>
          <pc:docMk/>
          <pc:sldMk cId="1844414818" sldId="283"/>
        </pc:sldMkLst>
        <pc:spChg chg="mod">
          <ac:chgData name="Dishpreet Kaur" userId="19ba2128-39f9-4128-b8af-0f9b31cf97c0" providerId="ADAL" clId="{6678FF4D-163E-4318-AC45-A546248444A5}" dt="2023-03-01T21:09:39.321" v="1923" actId="948"/>
          <ac:spMkLst>
            <pc:docMk/>
            <pc:sldMk cId="1844414818" sldId="283"/>
            <ac:spMk id="6" creationId="{1D08FD50-FCEC-CD9C-CA62-53E92CD81CF7}"/>
          </ac:spMkLst>
        </pc:spChg>
        <pc:spChg chg="mod">
          <ac:chgData name="Dishpreet Kaur" userId="19ba2128-39f9-4128-b8af-0f9b31cf97c0" providerId="ADAL" clId="{6678FF4D-163E-4318-AC45-A546248444A5}" dt="2023-03-01T21:09:50.315" v="1924" actId="948"/>
          <ac:spMkLst>
            <pc:docMk/>
            <pc:sldMk cId="1844414818" sldId="283"/>
            <ac:spMk id="7" creationId="{1173FADC-A329-E800-C872-87CC359C50A7}"/>
          </ac:spMkLst>
        </pc:spChg>
        <pc:picChg chg="mod">
          <ac:chgData name="Dishpreet Kaur" userId="19ba2128-39f9-4128-b8af-0f9b31cf97c0" providerId="ADAL" clId="{6678FF4D-163E-4318-AC45-A546248444A5}" dt="2023-03-01T21:10:11.684" v="1953" actId="1036"/>
          <ac:picMkLst>
            <pc:docMk/>
            <pc:sldMk cId="1844414818" sldId="283"/>
            <ac:picMk id="3" creationId="{6187F94D-0AEB-1DC4-EAF5-08325F50FE27}"/>
          </ac:picMkLst>
        </pc:picChg>
      </pc:sldChg>
      <pc:sldChg chg="addSp delSp modSp mod">
        <pc:chgData name="Dishpreet Kaur" userId="19ba2128-39f9-4128-b8af-0f9b31cf97c0" providerId="ADAL" clId="{6678FF4D-163E-4318-AC45-A546248444A5}" dt="2023-03-01T21:15:35.049" v="1977" actId="1038"/>
        <pc:sldMkLst>
          <pc:docMk/>
          <pc:sldMk cId="3997174448" sldId="284"/>
        </pc:sldMkLst>
        <pc:spChg chg="mod">
          <ac:chgData name="Dishpreet Kaur" userId="19ba2128-39f9-4128-b8af-0f9b31cf97c0" providerId="ADAL" clId="{6678FF4D-163E-4318-AC45-A546248444A5}" dt="2023-03-01T21:10:45.306" v="1965"/>
          <ac:spMkLst>
            <pc:docMk/>
            <pc:sldMk cId="3997174448" sldId="284"/>
            <ac:spMk id="8" creationId="{101432FA-F5BE-F8CE-9505-145BB52F4717}"/>
          </ac:spMkLst>
        </pc:spChg>
        <pc:cxnChg chg="add mod">
          <ac:chgData name="Dishpreet Kaur" userId="19ba2128-39f9-4128-b8af-0f9b31cf97c0" providerId="ADAL" clId="{6678FF4D-163E-4318-AC45-A546248444A5}" dt="2023-03-01T21:15:35.049" v="1977" actId="1038"/>
          <ac:cxnSpMkLst>
            <pc:docMk/>
            <pc:sldMk cId="3997174448" sldId="284"/>
            <ac:cxnSpMk id="5" creationId="{59E5229D-5815-5F95-F4D7-EBD99E59F4C8}"/>
          </ac:cxnSpMkLst>
        </pc:cxnChg>
        <pc:cxnChg chg="del">
          <ac:chgData name="Dishpreet Kaur" userId="19ba2128-39f9-4128-b8af-0f9b31cf97c0" providerId="ADAL" clId="{6678FF4D-163E-4318-AC45-A546248444A5}" dt="2023-03-01T21:10:29.463" v="1954" actId="478"/>
          <ac:cxnSpMkLst>
            <pc:docMk/>
            <pc:sldMk cId="3997174448" sldId="284"/>
            <ac:cxnSpMk id="9" creationId="{1A36F370-D790-EC5C-1BCC-0DF1B19164D9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15:41.029" v="2034" actId="1036"/>
        <pc:sldMkLst>
          <pc:docMk/>
          <pc:sldMk cId="1027064851" sldId="285"/>
        </pc:sldMkLst>
        <pc:spChg chg="mod">
          <ac:chgData name="Dishpreet Kaur" userId="19ba2128-39f9-4128-b8af-0f9b31cf97c0" providerId="ADAL" clId="{6678FF4D-163E-4318-AC45-A546248444A5}" dt="2023-03-01T21:12:03.448" v="1972" actId="114"/>
          <ac:spMkLst>
            <pc:docMk/>
            <pc:sldMk cId="1027064851" sldId="285"/>
            <ac:spMk id="4" creationId="{24D904DC-624C-8005-79FE-9D94408E24D2}"/>
          </ac:spMkLst>
        </pc:spChg>
        <pc:spChg chg="add del">
          <ac:chgData name="Dishpreet Kaur" userId="19ba2128-39f9-4128-b8af-0f9b31cf97c0" providerId="ADAL" clId="{6678FF4D-163E-4318-AC45-A546248444A5}" dt="2023-03-01T21:15:23.245" v="1975" actId="22"/>
          <ac:spMkLst>
            <pc:docMk/>
            <pc:sldMk cId="1027064851" sldId="285"/>
            <ac:spMk id="6" creationId="{C12874B6-32A2-E2F0-F724-B8B0151777E8}"/>
          </ac:spMkLst>
        </pc:spChg>
        <pc:spChg chg="mod">
          <ac:chgData name="Dishpreet Kaur" userId="19ba2128-39f9-4128-b8af-0f9b31cf97c0" providerId="ADAL" clId="{6678FF4D-163E-4318-AC45-A546248444A5}" dt="2023-03-01T21:11:11.204" v="1967" actId="948"/>
          <ac:spMkLst>
            <pc:docMk/>
            <pc:sldMk cId="1027064851" sldId="285"/>
            <ac:spMk id="8" creationId="{FC5B95D8-721B-CBF2-5AF2-3F70A49F046D}"/>
          </ac:spMkLst>
        </pc:spChg>
        <pc:spChg chg="mod">
          <ac:chgData name="Dishpreet Kaur" userId="19ba2128-39f9-4128-b8af-0f9b31cf97c0" providerId="ADAL" clId="{6678FF4D-163E-4318-AC45-A546248444A5}" dt="2023-03-01T21:11:54.496" v="1971" actId="20577"/>
          <ac:spMkLst>
            <pc:docMk/>
            <pc:sldMk cId="1027064851" sldId="285"/>
            <ac:spMk id="9" creationId="{3F6784FA-25B8-07DD-12F9-8076206F7818}"/>
          </ac:spMkLst>
        </pc:spChg>
        <pc:cxnChg chg="add mod">
          <ac:chgData name="Dishpreet Kaur" userId="19ba2128-39f9-4128-b8af-0f9b31cf97c0" providerId="ADAL" clId="{6678FF4D-163E-4318-AC45-A546248444A5}" dt="2023-03-01T21:15:41.029" v="2034" actId="1036"/>
          <ac:cxnSpMkLst>
            <pc:docMk/>
            <pc:sldMk cId="1027064851" sldId="285"/>
            <ac:cxnSpMk id="7" creationId="{5F46E712-08B5-613F-5791-FF82C71AB111}"/>
          </ac:cxnSpMkLst>
        </pc:cxnChg>
        <pc:cxnChg chg="del">
          <ac:chgData name="Dishpreet Kaur" userId="19ba2128-39f9-4128-b8af-0f9b31cf97c0" providerId="ADAL" clId="{6678FF4D-163E-4318-AC45-A546248444A5}" dt="2023-03-01T21:15:21.005" v="1973" actId="478"/>
          <ac:cxnSpMkLst>
            <pc:docMk/>
            <pc:sldMk cId="1027064851" sldId="285"/>
            <ac:cxnSpMk id="11" creationId="{F58E5B62-C3BE-FB5A-CEA4-90EC9F178A17}"/>
          </ac:cxnSpMkLst>
        </pc:cxnChg>
      </pc:sldChg>
      <pc:sldChg chg="delSp modSp mod">
        <pc:chgData name="Dishpreet Kaur" userId="19ba2128-39f9-4128-b8af-0f9b31cf97c0" providerId="ADAL" clId="{6678FF4D-163E-4318-AC45-A546248444A5}" dt="2023-03-01T21:18:43.249" v="2132" actId="20577"/>
        <pc:sldMkLst>
          <pc:docMk/>
          <pc:sldMk cId="3047748201" sldId="286"/>
        </pc:sldMkLst>
        <pc:spChg chg="mod">
          <ac:chgData name="Dishpreet Kaur" userId="19ba2128-39f9-4128-b8af-0f9b31cf97c0" providerId="ADAL" clId="{6678FF4D-163E-4318-AC45-A546248444A5}" dt="2023-03-01T21:18:43.249" v="2132" actId="20577"/>
          <ac:spMkLst>
            <pc:docMk/>
            <pc:sldMk cId="3047748201" sldId="286"/>
            <ac:spMk id="4" creationId="{09695FF5-678C-021D-1D8B-C464C3F19F05}"/>
          </ac:spMkLst>
        </pc:spChg>
        <pc:spChg chg="del mod">
          <ac:chgData name="Dishpreet Kaur" userId="19ba2128-39f9-4128-b8af-0f9b31cf97c0" providerId="ADAL" clId="{6678FF4D-163E-4318-AC45-A546248444A5}" dt="2023-03-01T21:17:34.596" v="2070" actId="478"/>
          <ac:spMkLst>
            <pc:docMk/>
            <pc:sldMk cId="3047748201" sldId="286"/>
            <ac:spMk id="5" creationId="{30C09136-09F4-CA75-C917-0798ECCE8824}"/>
          </ac:spMkLst>
        </pc:spChg>
        <pc:picChg chg="mod">
          <ac:chgData name="Dishpreet Kaur" userId="19ba2128-39f9-4128-b8af-0f9b31cf97c0" providerId="ADAL" clId="{6678FF4D-163E-4318-AC45-A546248444A5}" dt="2023-03-01T21:18:26.019" v="2129" actId="1035"/>
          <ac:picMkLst>
            <pc:docMk/>
            <pc:sldMk cId="3047748201" sldId="286"/>
            <ac:picMk id="7" creationId="{47899F6C-14AF-A969-6020-256788BC8795}"/>
          </ac:picMkLst>
        </pc:picChg>
      </pc:sldChg>
      <pc:sldChg chg="addSp delSp modSp mod">
        <pc:chgData name="Dishpreet Kaur" userId="19ba2128-39f9-4128-b8af-0f9b31cf97c0" providerId="ADAL" clId="{6678FF4D-163E-4318-AC45-A546248444A5}" dt="2023-03-01T21:19:35.138" v="2194" actId="1036"/>
        <pc:sldMkLst>
          <pc:docMk/>
          <pc:sldMk cId="3051938662" sldId="287"/>
        </pc:sldMkLst>
        <pc:spChg chg="mod">
          <ac:chgData name="Dishpreet Kaur" userId="19ba2128-39f9-4128-b8af-0f9b31cf97c0" providerId="ADAL" clId="{6678FF4D-163E-4318-AC45-A546248444A5}" dt="2023-03-01T21:19:00.849" v="2133" actId="948"/>
          <ac:spMkLst>
            <pc:docMk/>
            <pc:sldMk cId="3051938662" sldId="287"/>
            <ac:spMk id="4" creationId="{733B28D1-5665-3D81-CFFF-182EDF3F97E2}"/>
          </ac:spMkLst>
        </pc:spChg>
        <pc:spChg chg="mod">
          <ac:chgData name="Dishpreet Kaur" userId="19ba2128-39f9-4128-b8af-0f9b31cf97c0" providerId="ADAL" clId="{6678FF4D-163E-4318-AC45-A546248444A5}" dt="2023-03-01T21:19:06.458" v="2134"/>
          <ac:spMkLst>
            <pc:docMk/>
            <pc:sldMk cId="3051938662" sldId="287"/>
            <ac:spMk id="8" creationId="{5F790DB2-A391-BB13-85FB-8C44DF7C11CA}"/>
          </ac:spMkLst>
        </pc:spChg>
        <pc:cxnChg chg="add mod">
          <ac:chgData name="Dishpreet Kaur" userId="19ba2128-39f9-4128-b8af-0f9b31cf97c0" providerId="ADAL" clId="{6678FF4D-163E-4318-AC45-A546248444A5}" dt="2023-03-01T21:19:35.138" v="2194" actId="1036"/>
          <ac:cxnSpMkLst>
            <pc:docMk/>
            <pc:sldMk cId="3051938662" sldId="287"/>
            <ac:cxnSpMk id="5" creationId="{6702A99C-F58A-64E3-6173-FC1594CCC24D}"/>
          </ac:cxnSpMkLst>
        </pc:cxnChg>
        <pc:cxnChg chg="del">
          <ac:chgData name="Dishpreet Kaur" userId="19ba2128-39f9-4128-b8af-0f9b31cf97c0" providerId="ADAL" clId="{6678FF4D-163E-4318-AC45-A546248444A5}" dt="2023-03-01T21:19:29.989" v="2135" actId="478"/>
          <ac:cxnSpMkLst>
            <pc:docMk/>
            <pc:sldMk cId="3051938662" sldId="287"/>
            <ac:cxnSpMk id="9" creationId="{58F9646F-80F7-85D4-E2BC-C57BBCAA9102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24:07.300" v="2414" actId="1035"/>
        <pc:sldMkLst>
          <pc:docMk/>
          <pc:sldMk cId="1608152650" sldId="288"/>
        </pc:sldMkLst>
        <pc:spChg chg="mod">
          <ac:chgData name="Dishpreet Kaur" userId="19ba2128-39f9-4128-b8af-0f9b31cf97c0" providerId="ADAL" clId="{6678FF4D-163E-4318-AC45-A546248444A5}" dt="2023-03-01T21:20:03.508" v="2198"/>
          <ac:spMkLst>
            <pc:docMk/>
            <pc:sldMk cId="1608152650" sldId="288"/>
            <ac:spMk id="3" creationId="{D68A9A97-26E4-AEF1-6C01-B732085E462C}"/>
          </ac:spMkLst>
        </pc:spChg>
        <pc:spChg chg="mod">
          <ac:chgData name="Dishpreet Kaur" userId="19ba2128-39f9-4128-b8af-0f9b31cf97c0" providerId="ADAL" clId="{6678FF4D-163E-4318-AC45-A546248444A5}" dt="2023-03-01T21:20:36.431" v="2203"/>
          <ac:spMkLst>
            <pc:docMk/>
            <pc:sldMk cId="1608152650" sldId="288"/>
            <ac:spMk id="5" creationId="{3877B637-6AB4-0CA7-99EE-951A92C774B5}"/>
          </ac:spMkLst>
        </pc:spChg>
        <pc:spChg chg="mod">
          <ac:chgData name="Dishpreet Kaur" userId="19ba2128-39f9-4128-b8af-0f9b31cf97c0" providerId="ADAL" clId="{6678FF4D-163E-4318-AC45-A546248444A5}" dt="2023-03-01T21:20:21.466" v="2201"/>
          <ac:spMkLst>
            <pc:docMk/>
            <pc:sldMk cId="1608152650" sldId="288"/>
            <ac:spMk id="13" creationId="{7735FBA6-56DA-3FDD-3E33-204EBEA0E0B8}"/>
          </ac:spMkLst>
        </pc:spChg>
        <pc:cxnChg chg="add mod">
          <ac:chgData name="Dishpreet Kaur" userId="19ba2128-39f9-4128-b8af-0f9b31cf97c0" providerId="ADAL" clId="{6678FF4D-163E-4318-AC45-A546248444A5}" dt="2023-03-01T21:24:07.300" v="2414" actId="1035"/>
          <ac:cxnSpMkLst>
            <pc:docMk/>
            <pc:sldMk cId="1608152650" sldId="288"/>
            <ac:cxnSpMk id="6" creationId="{22324173-369D-6A74-B156-FC6475B07042}"/>
          </ac:cxnSpMkLst>
        </pc:cxnChg>
        <pc:cxnChg chg="del">
          <ac:chgData name="Dishpreet Kaur" userId="19ba2128-39f9-4128-b8af-0f9b31cf97c0" providerId="ADAL" clId="{6678FF4D-163E-4318-AC45-A546248444A5}" dt="2023-03-01T21:24:02.011" v="2364" actId="478"/>
          <ac:cxnSpMkLst>
            <pc:docMk/>
            <pc:sldMk cId="1608152650" sldId="288"/>
            <ac:cxnSpMk id="14" creationId="{B79C74F5-859C-5786-604D-5EE440EA9E26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23:57.370" v="2363" actId="1036"/>
        <pc:sldMkLst>
          <pc:docMk/>
          <pc:sldMk cId="771407870" sldId="289"/>
        </pc:sldMkLst>
        <pc:spChg chg="mod">
          <ac:chgData name="Dishpreet Kaur" userId="19ba2128-39f9-4128-b8af-0f9b31cf97c0" providerId="ADAL" clId="{6678FF4D-163E-4318-AC45-A546248444A5}" dt="2023-03-01T21:21:05.410" v="2207" actId="6549"/>
          <ac:spMkLst>
            <pc:docMk/>
            <pc:sldMk cId="771407870" sldId="289"/>
            <ac:spMk id="4" creationId="{6773AEC4-4706-32D0-51C1-214AEF712192}"/>
          </ac:spMkLst>
        </pc:spChg>
        <pc:spChg chg="mod">
          <ac:chgData name="Dishpreet Kaur" userId="19ba2128-39f9-4128-b8af-0f9b31cf97c0" providerId="ADAL" clId="{6678FF4D-163E-4318-AC45-A546248444A5}" dt="2023-03-01T21:21:28.931" v="2210"/>
          <ac:spMkLst>
            <pc:docMk/>
            <pc:sldMk cId="771407870" sldId="289"/>
            <ac:spMk id="12" creationId="{00A0364B-B301-6470-7CB5-D03795947E5E}"/>
          </ac:spMkLst>
        </pc:spChg>
        <pc:cxnChg chg="add mod">
          <ac:chgData name="Dishpreet Kaur" userId="19ba2128-39f9-4128-b8af-0f9b31cf97c0" providerId="ADAL" clId="{6678FF4D-163E-4318-AC45-A546248444A5}" dt="2023-03-01T21:23:49.732" v="2299" actId="1036"/>
          <ac:cxnSpMkLst>
            <pc:docMk/>
            <pc:sldMk cId="771407870" sldId="289"/>
            <ac:cxnSpMk id="5" creationId="{8010A29E-B1F6-A6EB-81F1-453E7E172D60}"/>
          </ac:cxnSpMkLst>
        </pc:cxnChg>
        <pc:cxnChg chg="add mod">
          <ac:chgData name="Dishpreet Kaur" userId="19ba2128-39f9-4128-b8af-0f9b31cf97c0" providerId="ADAL" clId="{6678FF4D-163E-4318-AC45-A546248444A5}" dt="2023-03-01T21:23:57.370" v="2363" actId="1036"/>
          <ac:cxnSpMkLst>
            <pc:docMk/>
            <pc:sldMk cId="771407870" sldId="289"/>
            <ac:cxnSpMk id="6" creationId="{77A1915C-C35D-8C20-1DC6-96EE9736D47C}"/>
          </ac:cxnSpMkLst>
        </pc:cxnChg>
        <pc:cxnChg chg="del">
          <ac:chgData name="Dishpreet Kaur" userId="19ba2128-39f9-4128-b8af-0f9b31cf97c0" providerId="ADAL" clId="{6678FF4D-163E-4318-AC45-A546248444A5}" dt="2023-03-01T21:23:52.301" v="2300" actId="478"/>
          <ac:cxnSpMkLst>
            <pc:docMk/>
            <pc:sldMk cId="771407870" sldId="289"/>
            <ac:cxnSpMk id="15" creationId="{16F4FBD0-09B1-D180-66F0-8BC7333C7C03}"/>
          </ac:cxnSpMkLst>
        </pc:cxnChg>
        <pc:cxnChg chg="del">
          <ac:chgData name="Dishpreet Kaur" userId="19ba2128-39f9-4128-b8af-0f9b31cf97c0" providerId="ADAL" clId="{6678FF4D-163E-4318-AC45-A546248444A5}" dt="2023-03-01T21:23:46.860" v="2265" actId="478"/>
          <ac:cxnSpMkLst>
            <pc:docMk/>
            <pc:sldMk cId="771407870" sldId="289"/>
            <ac:cxnSpMk id="16" creationId="{D0520330-0DC0-6453-CAF8-1DA103B09EE6}"/>
          </ac:cxnSpMkLst>
        </pc:cxnChg>
      </pc:sldChg>
      <pc:sldChg chg="addSp delSp modSp mod">
        <pc:chgData name="Dishpreet Kaur" userId="19ba2128-39f9-4128-b8af-0f9b31cf97c0" providerId="ADAL" clId="{6678FF4D-163E-4318-AC45-A546248444A5}" dt="2023-03-01T21:23:42.603" v="2264" actId="1035"/>
        <pc:sldMkLst>
          <pc:docMk/>
          <pc:sldMk cId="3047130378" sldId="290"/>
        </pc:sldMkLst>
        <pc:spChg chg="mod">
          <ac:chgData name="Dishpreet Kaur" userId="19ba2128-39f9-4128-b8af-0f9b31cf97c0" providerId="ADAL" clId="{6678FF4D-163E-4318-AC45-A546248444A5}" dt="2023-03-01T21:22:07.580" v="2216" actId="5793"/>
          <ac:spMkLst>
            <pc:docMk/>
            <pc:sldMk cId="3047130378" sldId="290"/>
            <ac:spMk id="7" creationId="{E869E61D-E4B4-213C-1276-7D5D15276F3E}"/>
          </ac:spMkLst>
        </pc:spChg>
        <pc:cxnChg chg="add mod">
          <ac:chgData name="Dishpreet Kaur" userId="19ba2128-39f9-4128-b8af-0f9b31cf97c0" providerId="ADAL" clId="{6678FF4D-163E-4318-AC45-A546248444A5}" dt="2023-03-01T21:23:42.603" v="2264" actId="1035"/>
          <ac:cxnSpMkLst>
            <pc:docMk/>
            <pc:sldMk cId="3047130378" sldId="290"/>
            <ac:cxnSpMk id="4" creationId="{921646F6-EB6A-9CB4-04A6-0F6F7724078F}"/>
          </ac:cxnSpMkLst>
        </pc:cxnChg>
        <pc:cxnChg chg="mod">
          <ac:chgData name="Dishpreet Kaur" userId="19ba2128-39f9-4128-b8af-0f9b31cf97c0" providerId="ADAL" clId="{6678FF4D-163E-4318-AC45-A546248444A5}" dt="2023-03-01T21:23:10.243" v="2219" actId="1036"/>
          <ac:cxnSpMkLst>
            <pc:docMk/>
            <pc:sldMk cId="3047130378" sldId="290"/>
            <ac:cxnSpMk id="10" creationId="{A7158CB5-76C8-4C1C-350D-86F0D1A632FC}"/>
          </ac:cxnSpMkLst>
        </pc:cxnChg>
        <pc:cxnChg chg="del">
          <ac:chgData name="Dishpreet Kaur" userId="19ba2128-39f9-4128-b8af-0f9b31cf97c0" providerId="ADAL" clId="{6678FF4D-163E-4318-AC45-A546248444A5}" dt="2023-03-01T21:23:38.508" v="2221" actId="478"/>
          <ac:cxnSpMkLst>
            <pc:docMk/>
            <pc:sldMk cId="3047130378" sldId="290"/>
            <ac:cxnSpMk id="13" creationId="{A125E3B4-3A6C-EB37-29D3-3665A4414C61}"/>
          </ac:cxnSpMkLst>
        </pc:cxnChg>
      </pc:sldChg>
      <pc:sldChg chg="modSp mod">
        <pc:chgData name="Dishpreet Kaur" userId="19ba2128-39f9-4128-b8af-0f9b31cf97c0" providerId="ADAL" clId="{6678FF4D-163E-4318-AC45-A546248444A5}" dt="2023-03-01T21:23:30.856" v="2220" actId="948"/>
        <pc:sldMkLst>
          <pc:docMk/>
          <pc:sldMk cId="1551126179" sldId="291"/>
        </pc:sldMkLst>
        <pc:spChg chg="mod">
          <ac:chgData name="Dishpreet Kaur" userId="19ba2128-39f9-4128-b8af-0f9b31cf97c0" providerId="ADAL" clId="{6678FF4D-163E-4318-AC45-A546248444A5}" dt="2023-03-01T21:23:30.856" v="2220" actId="948"/>
          <ac:spMkLst>
            <pc:docMk/>
            <pc:sldMk cId="1551126179" sldId="291"/>
            <ac:spMk id="2" creationId="{651E887A-9E77-E7A8-23E3-C370A4E2344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914BD-B200-44E8-BAB3-17E41F14640B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DC766-C350-4458-81EA-9B9DF8C01E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459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3DC766-C350-4458-81EA-9B9DF8C01EE5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585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1556-810E-88D2-1610-694129174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5F1749-EF7F-C379-6E05-D572C1CD3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EE60D-FBDE-18E8-DE3F-2FA38E735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536A3-58AB-41BD-5302-6D5D0B50A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296F5-B687-41E7-62E1-43A8DB150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38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25140-D55A-01AF-78E0-F6CED24E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D14AA8-4979-BAB5-5B4B-C5E8E034E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37A6E-D17D-4EA8-FDCF-64955EBDD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FF652-B5F1-A08F-3566-00084CB18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92D89-801C-5A90-1064-827329E35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052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2174FD-614A-04A6-0EE4-9A981F7158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9E851-DE58-229D-1C10-EFA0AABB4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A04E1-6800-CC8F-2016-DEBFAFEB8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BD3AF-04A0-8D0C-1AB4-DBC2D4AD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270FF-0910-DECB-95FE-1B9314B5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806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3B7-4E2C-63E5-36C0-CBD0B7E55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83903-4C89-308A-18E6-5A936AE40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F9359-EED6-69C3-7CB3-B8F2E0FA4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D9844-E5CE-6DDB-E516-9658FC1AF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A0863-400C-D542-5172-3748DD3B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553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D4579-EFCF-4E84-4D9C-091700249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4B2BF-BFE0-A96A-E81D-FB9C53167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9A92B-60BB-3989-2D86-A2A9F36F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C68A4-B5AD-C41D-D3AA-B4F7DA029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B14B5-3FAD-5BA5-3DFB-54C79A13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382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B79F-5BA3-18F1-FCCA-2C073DA25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E9262-BC8F-52A7-BCD9-2018C1D7ED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409C9-2571-B911-26A1-60AA378A3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0DF96-A27D-050C-CB2C-0883793A2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2C903-9BFA-D6CC-4BD7-9B95E83DC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8C88A3-EF95-09F9-8441-578816459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089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6AC92-D843-4F49-66FF-6185FD6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F0ED9-0FD8-B5BC-CD90-AFB9D7289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992239-0B63-D7FD-DE31-374F2A019B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0CCBA6-0021-91A1-AD5A-0ECDF519C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F0CEBD-74B8-4EF9-3D0E-406DF1721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957456-A1AE-5F4E-82BD-94C3C47FB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045FB1-4F46-1F41-CE2F-534A44932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644210-420D-2699-A99A-8DA3D60FE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911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1E8B6-636D-9305-69DA-A199C2F9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9B853-F122-AA02-C5A7-4118FFB71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A187A-AD31-C399-38DD-4A325239C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90FF6D-9AC8-F3C6-C855-243ACD6D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679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80D34A-DC1A-2EDC-701F-E631AF8C6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3C608-BF2D-16B5-3E6B-9FE9FCEC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228EA6-AB44-B7A2-B145-B9030B79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992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6C0F5-DD68-DBF6-CF93-A7D1D187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74C8B-1589-82A7-7E43-F816EA61A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511774-5F8E-54CB-A840-B214CE1AD1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6E41A0-61CD-A464-725F-59E99932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AB9E1-E6B4-9C98-8725-2BBA91E7B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58819-5B6A-DB08-D006-DC0CB601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306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EAC5-B8F4-0612-CCEB-F5033A98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F86E6-193D-10A7-0D45-D879BF14FA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47975-5368-D59C-AE7D-D75B1F4748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AE376A-5FAD-D32B-3279-DF1DFAF3A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D5FCE-6D12-A0CD-B98D-D6E3BFC3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24EA8-F663-9795-C210-A7DA7564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907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A140CF-BB2C-E3AD-2509-C63454F5D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CFEE7-A2E7-7686-42CF-F175F00B3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D5124-CEC6-4BF0-0BEF-7F799FD00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63A77-8DCE-40C4-AAA4-262CD25A597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7B687-1D6A-F298-1D48-AA8410D2A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65B47-C9FE-0E44-B868-319CD2C41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F196-4275-44AE-9AFB-1A69983EF0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525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DCC6CE-A5AB-CBC6-BAC2-BD8952321479}"/>
              </a:ext>
            </a:extLst>
          </p:cNvPr>
          <p:cNvSpPr txBox="1"/>
          <p:nvPr/>
        </p:nvSpPr>
        <p:spPr>
          <a:xfrm>
            <a:off x="508000" y="6781644"/>
            <a:ext cx="758685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optional	BC: required 	MB: optional	SK: optional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56E25E-00D4-8B8C-D09E-6C4D42772357}"/>
              </a:ext>
            </a:extLst>
          </p:cNvPr>
          <p:cNvSpPr txBox="1"/>
          <p:nvPr/>
        </p:nvSpPr>
        <p:spPr>
          <a:xfrm>
            <a:off x="3743960" y="215900"/>
            <a:ext cx="6098540" cy="10772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7 Patterns and Relations pp. J-9–17</a:t>
            </a:r>
          </a:p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1FB6A9-BA54-3EA7-9364-1F3BCD1DBB47}"/>
              </a:ext>
            </a:extLst>
          </p:cNvPr>
          <p:cNvSpPr txBox="1"/>
          <p:nvPr/>
        </p:nvSpPr>
        <p:spPr>
          <a:xfrm>
            <a:off x="508000" y="1244600"/>
            <a:ext cx="1520444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PR7-11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D8AF6-367C-7B84-70F9-ECDE2DFCF788}"/>
              </a:ext>
            </a:extLst>
          </p:cNvPr>
          <p:cNvSpPr txBox="1"/>
          <p:nvPr/>
        </p:nvSpPr>
        <p:spPr>
          <a:xfrm>
            <a:off x="508000" y="1778000"/>
            <a:ext cx="7797800" cy="553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Linear Relations in Four Quadrants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722F41-B526-866D-5D53-B1D79994E5E5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47CC79C-3129-1C60-BE93-7D594E720232}"/>
              </a:ext>
            </a:extLst>
          </p:cNvPr>
          <p:cNvSpPr txBox="1"/>
          <p:nvPr/>
        </p:nvSpPr>
        <p:spPr>
          <a:xfrm>
            <a:off x="520700" y="2641600"/>
            <a:ext cx="89179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graph linear relations in four quadrants; and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write the formula for a linear relation using its graph or a table of values.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49EC4F-DEBA-0DC1-986D-BE588D464BBE}"/>
              </a:ext>
            </a:extLst>
          </p:cNvPr>
          <p:cNvSpPr txBox="1"/>
          <p:nvPr/>
        </p:nvSpPr>
        <p:spPr>
          <a:xfrm>
            <a:off x="7704308" y="6853753"/>
            <a:ext cx="214060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000000"/>
                </a:solidFill>
                <a:latin typeface="Century Gothic"/>
              </a:rPr>
              <a:t>AP Book 7.2 pp. 3–5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0FCBED-DCEC-6609-BCA1-284EE64E377A}"/>
              </a:ext>
            </a:extLst>
          </p:cNvPr>
          <p:cNvSpPr txBox="1"/>
          <p:nvPr/>
        </p:nvSpPr>
        <p:spPr>
          <a:xfrm>
            <a:off x="508000" y="3888012"/>
            <a:ext cx="8930640" cy="25453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In a linear relation, when the value of </a:t>
            </a:r>
            <a:r>
              <a:rPr lang="en-US" sz="1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1800" dirty="0">
                <a:solidFill>
                  <a:srgbClr val="000000"/>
                </a:solidFill>
                <a:latin typeface="Century Gothic"/>
              </a:rPr>
              <a:t>increases by 1, the value of </a:t>
            </a:r>
            <a:r>
              <a:rPr lang="en-US" sz="1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1800" dirty="0">
                <a:solidFill>
                  <a:srgbClr val="000000"/>
                </a:solidFill>
                <a:latin typeface="Century Gothic"/>
              </a:rPr>
              <a:t>increases by the coefficient of </a:t>
            </a:r>
            <a:r>
              <a:rPr lang="en-US" sz="1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Century Gothic"/>
              </a:rPr>
              <a:t> in the formula.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The coefficient of </a:t>
            </a:r>
            <a:r>
              <a:rPr lang="en-CA" sz="1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and the </a:t>
            </a:r>
            <a:r>
              <a:rPr lang="en-CA" sz="1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1800" dirty="0">
                <a:solidFill>
                  <a:srgbClr val="000000"/>
                </a:solidFill>
                <a:latin typeface="Century Gothic"/>
              </a:rPr>
              <a:t>intercept can be read from the formula to sketch the graph.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Conversely, they can be derived from the graph or a table of values to write the formula.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64003C-EDEA-C6C3-0F00-2D9D3FDE8F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42200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3BFB75-1BD1-D42F-A3EA-93009C664C0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37374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56924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4853E1-3A4B-871D-B5D0-0688A085E727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067612-35F8-80DF-ED3F-608AFFFE0DA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06489F-C72C-FDEC-A12F-478128E8AE22}"/>
              </a:ext>
            </a:extLst>
          </p:cNvPr>
          <p:cNvSpPr txBox="1"/>
          <p:nvPr/>
        </p:nvSpPr>
        <p:spPr>
          <a:xfrm>
            <a:off x="457200" y="406400"/>
            <a:ext cx="9286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coordinates of any 3 points on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axis.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6C1D1-2F3E-23D9-25BE-BD190EB11CD7}"/>
              </a:ext>
            </a:extLst>
          </p:cNvPr>
          <p:cNvSpPr txBox="1"/>
          <p:nvPr/>
        </p:nvSpPr>
        <p:spPr>
          <a:xfrm>
            <a:off x="457200" y="1384300"/>
            <a:ext cx="93370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Why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x-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coordinate always 0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41BD85-01DC-EB89-E503-EE00EEE91D0F}"/>
              </a:ext>
            </a:extLst>
          </p:cNvPr>
          <p:cNvSpPr txBox="1"/>
          <p:nvPr/>
        </p:nvSpPr>
        <p:spPr>
          <a:xfrm>
            <a:off x="444500" y="2197100"/>
            <a:ext cx="951103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horizontal distance from the origin of all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	points on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 is 0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9F986D-9665-F6D7-3A86-1505CC76B372}"/>
              </a:ext>
            </a:extLst>
          </p:cNvPr>
          <p:cNvSpPr txBox="1"/>
          <p:nvPr/>
        </p:nvSpPr>
        <p:spPr>
          <a:xfrm>
            <a:off x="457200" y="4394200"/>
            <a:ext cx="7789190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0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can you say about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8CFA53-4846-7EBF-B9D0-DAE904B828A1}"/>
              </a:ext>
            </a:extLst>
          </p:cNvPr>
          <p:cNvSpPr txBox="1"/>
          <p:nvPr/>
        </p:nvSpPr>
        <p:spPr>
          <a:xfrm>
            <a:off x="457200" y="5537200"/>
            <a:ext cx="778919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1"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it will be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 of the line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B9FE79-8C9F-B652-35FE-59AACCBF2077}"/>
              </a:ext>
            </a:extLst>
          </p:cNvPr>
          <p:cNvSpPr txBox="1"/>
          <p:nvPr/>
        </p:nvSpPr>
        <p:spPr>
          <a:xfrm>
            <a:off x="457200" y="3340100"/>
            <a:ext cx="9222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For the point where a line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-axis, what will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 be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C59906-9C5D-8123-4422-780803D0BD75}"/>
              </a:ext>
            </a:extLst>
          </p:cNvPr>
          <p:cNvCxnSpPr>
            <a:cxnSpLocks/>
          </p:cNvCxnSpPr>
          <p:nvPr/>
        </p:nvCxnSpPr>
        <p:spPr>
          <a:xfrm>
            <a:off x="0" y="5525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135053-0EB1-B084-3F93-C37644897126}"/>
              </a:ext>
            </a:extLst>
          </p:cNvPr>
          <p:cNvCxnSpPr>
            <a:cxnSpLocks/>
          </p:cNvCxnSpPr>
          <p:nvPr/>
        </p:nvCxnSpPr>
        <p:spPr>
          <a:xfrm>
            <a:off x="0" y="4382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890B6BC-F1B0-B7C0-10DA-2F72F67B0BAE}"/>
              </a:ext>
            </a:extLst>
          </p:cNvPr>
          <p:cNvCxnSpPr>
            <a:cxnSpLocks/>
          </p:cNvCxnSpPr>
          <p:nvPr/>
        </p:nvCxnSpPr>
        <p:spPr>
          <a:xfrm>
            <a:off x="0" y="2096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E98561-70C2-92CD-FE5C-27977FB0979F}"/>
              </a:ext>
            </a:extLst>
          </p:cNvPr>
          <p:cNvCxnSpPr>
            <a:cxnSpLocks/>
          </p:cNvCxnSpPr>
          <p:nvPr/>
        </p:nvCxnSpPr>
        <p:spPr>
          <a:xfrm>
            <a:off x="0" y="12201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35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9D50BC-6417-8637-06B4-509841A338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43380"/>
            <a:ext cx="8173085" cy="379374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ADDA18-8A39-6353-1BEB-3D5DAFC438C9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7AF72-A3F0-7226-BF57-8E63BE510D57}"/>
              </a:ext>
            </a:extLst>
          </p:cNvPr>
          <p:cNvSpPr txBox="1"/>
          <p:nvPr/>
        </p:nvSpPr>
        <p:spPr>
          <a:xfrm>
            <a:off x="6410960" y="700151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0FF81F-96FD-DF38-418E-4BF0409110E6}"/>
              </a:ext>
            </a:extLst>
          </p:cNvPr>
          <p:cNvSpPr txBox="1"/>
          <p:nvPr/>
        </p:nvSpPr>
        <p:spPr>
          <a:xfrm>
            <a:off x="457200" y="419100"/>
            <a:ext cx="9654540" cy="18158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Write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 of the line.</a:t>
            </a:r>
          </a:p>
          <a:p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			ii)			iii)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12AC65-DC63-8652-1F8A-6E15E48F5B8C}"/>
              </a:ext>
            </a:extLst>
          </p:cNvPr>
          <p:cNvSpPr txBox="1"/>
          <p:nvPr/>
        </p:nvSpPr>
        <p:spPr>
          <a:xfrm>
            <a:off x="482600" y="6311900"/>
            <a:ext cx="4435628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+3, ii) −2, iii) 0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B50462B-55E7-F51E-F424-D5A0AA16F56B}"/>
              </a:ext>
            </a:extLst>
          </p:cNvPr>
          <p:cNvCxnSpPr>
            <a:cxnSpLocks/>
          </p:cNvCxnSpPr>
          <p:nvPr/>
        </p:nvCxnSpPr>
        <p:spPr>
          <a:xfrm>
            <a:off x="0" y="61858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71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6DF81B-7BF7-7ECA-E10B-10C1A63EF4CD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CEC421-D165-2B2F-8A07-375DB579B11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FD7D6B-B754-6FF0-34AC-D38AEF475957}"/>
              </a:ext>
            </a:extLst>
          </p:cNvPr>
          <p:cNvSpPr txBox="1"/>
          <p:nvPr/>
        </p:nvSpPr>
        <p:spPr>
          <a:xfrm>
            <a:off x="469900" y="800100"/>
            <a:ext cx="9222740" cy="32014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For each relation in part a), write the coordinates of the point where the line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Look at your answers to part b). What can you say about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 of each point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What can you say about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E55522-D140-7E03-188A-5D0F5FA63958}"/>
              </a:ext>
            </a:extLst>
          </p:cNvPr>
          <p:cNvSpPr txBox="1"/>
          <p:nvPr/>
        </p:nvSpPr>
        <p:spPr>
          <a:xfrm>
            <a:off x="469900" y="3873500"/>
            <a:ext cx="90449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a linear relation is −356. Write the coordinates of the point where the graph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1EFF18-44F7-BF94-1FDD-BB1DB2ED7C03}"/>
              </a:ext>
            </a:extLst>
          </p:cNvPr>
          <p:cNvSpPr txBox="1"/>
          <p:nvPr/>
        </p:nvSpPr>
        <p:spPr>
          <a:xfrm>
            <a:off x="469900" y="5435600"/>
            <a:ext cx="9019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(0, 3), ii) (0, −2), iii) (0, 0);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c)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coordinate is 0,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 is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-intercept; Bonus: (0, −356)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C1C901-594F-3C5B-37D3-83411D5E11A0}"/>
              </a:ext>
            </a:extLst>
          </p:cNvPr>
          <p:cNvCxnSpPr>
            <a:cxnSpLocks/>
          </p:cNvCxnSpPr>
          <p:nvPr/>
        </p:nvCxnSpPr>
        <p:spPr>
          <a:xfrm>
            <a:off x="0" y="39506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B89B0A-74B8-944E-D5D6-CF26CC08BD1F}"/>
              </a:ext>
            </a:extLst>
          </p:cNvPr>
          <p:cNvCxnSpPr>
            <a:cxnSpLocks/>
          </p:cNvCxnSpPr>
          <p:nvPr/>
        </p:nvCxnSpPr>
        <p:spPr>
          <a:xfrm>
            <a:off x="0" y="54492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3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7A25E2-5944-D467-A265-97AADF51303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9D56B-E2CF-3B42-8D4C-A2FDF8D0EFA1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C6DE94-6FAA-664F-0A41-1E768FA4956C}"/>
              </a:ext>
            </a:extLst>
          </p:cNvPr>
          <p:cNvSpPr txBox="1"/>
          <p:nvPr/>
        </p:nvSpPr>
        <p:spPr>
          <a:xfrm>
            <a:off x="469900" y="419100"/>
            <a:ext cx="91719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a) Complete the table of values for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linear relation.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 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− 3		      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7A32A-DB63-2CCA-AD92-B17623AFA7F8}"/>
              </a:ext>
            </a:extLst>
          </p:cNvPr>
          <p:cNvSpPr txBox="1"/>
          <p:nvPr/>
        </p:nvSpPr>
        <p:spPr>
          <a:xfrm>
            <a:off x="469900" y="5664200"/>
            <a:ext cx="9095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Graph each relation in part a).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​Find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on the graph.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B1346D-C255-B628-20FB-40766FCC59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2054860"/>
            <a:ext cx="3470148" cy="334835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F73394-EED6-2669-C785-5133FE3E84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74850"/>
            <a:ext cx="3470148" cy="334835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519854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5E81A6-3A4E-72ED-69FB-368335AF3F49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9BFBA-9DCC-3E59-DB76-C068584268C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30A54-9859-7863-073A-359CE1BCB599}"/>
              </a:ext>
            </a:extLst>
          </p:cNvPr>
          <p:cNvSpPr txBox="1"/>
          <p:nvPr/>
        </p:nvSpPr>
        <p:spPr>
          <a:xfrm>
            <a:off x="457200" y="419100"/>
            <a:ext cx="9184640" cy="48805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How could you find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-intercepts from the tables in part a)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Do they match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-intercepts you found in part b) using the graphs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Selected answers: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−7, −5, −3, −1, 1;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ii) 6, 3, 0, −3, −6; 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−3, ii) 0; c) look at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value of the point with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0; yes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B8878BE-776C-FD0B-E2C3-480BB6D40007}"/>
              </a:ext>
            </a:extLst>
          </p:cNvPr>
          <p:cNvCxnSpPr>
            <a:cxnSpLocks/>
          </p:cNvCxnSpPr>
          <p:nvPr/>
        </p:nvCxnSpPr>
        <p:spPr>
          <a:xfrm>
            <a:off x="0" y="33918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20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CDE322-CFE7-522F-5E2A-5F39AFF3B2B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3. Finding the </a:t>
            </a:r>
            <a:r>
              <a:rPr lang="en-CA" sz="1600" i="1">
                <a:solidFill>
                  <a:srgbClr val="666666"/>
                </a:solidFill>
                <a:latin typeface="Century Gothic"/>
              </a:rPr>
              <a:t>y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-intercept from a formula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74E2C6-EC8E-F6F4-9A8F-9167534D9D0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516D7E-13D2-D980-9772-B1C3CDA134BE}"/>
              </a:ext>
            </a:extLst>
          </p:cNvPr>
          <p:cNvSpPr txBox="1"/>
          <p:nvPr/>
        </p:nvSpPr>
        <p:spPr>
          <a:xfrm>
            <a:off x="469900" y="406400"/>
            <a:ext cx="9222740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At the point where a line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axis, what can you say about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coordinate of that point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3628C-9E9C-CB44-AC4F-2BA07F72D9F7}"/>
              </a:ext>
            </a:extLst>
          </p:cNvPr>
          <p:cNvSpPr txBox="1"/>
          <p:nvPr/>
        </p:nvSpPr>
        <p:spPr>
          <a:xfrm>
            <a:off x="469900" y="1371600"/>
            <a:ext cx="9197340" cy="2246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	x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0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So, if you substitute 0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 the formula for a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​linear relation, what can you say about the corresponding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 that you get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5D299-CE44-A466-78AB-F50D29EAEEE1}"/>
              </a:ext>
            </a:extLst>
          </p:cNvPr>
          <p:cNvSpPr txBox="1"/>
          <p:nvPr/>
        </p:nvSpPr>
        <p:spPr>
          <a:xfrm>
            <a:off x="457200" y="3886200"/>
            <a:ext cx="6789420" cy="523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	it would be the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y-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intercept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006673-5F75-81C1-2173-A8F5588FF33B}"/>
              </a:ext>
            </a:extLst>
          </p:cNvPr>
          <p:cNvCxnSpPr>
            <a:cxnSpLocks/>
          </p:cNvCxnSpPr>
          <p:nvPr/>
        </p:nvCxnSpPr>
        <p:spPr>
          <a:xfrm>
            <a:off x="0" y="13725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016D930-C5CB-74F8-A222-49D5F6408EDB}"/>
              </a:ext>
            </a:extLst>
          </p:cNvPr>
          <p:cNvCxnSpPr>
            <a:cxnSpLocks/>
          </p:cNvCxnSpPr>
          <p:nvPr/>
        </p:nvCxnSpPr>
        <p:spPr>
          <a:xfrm>
            <a:off x="0" y="38871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2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3D98E3-7FAD-71AB-D2DD-82EFB39819F3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3. Finding the </a:t>
            </a:r>
            <a:r>
              <a:rPr lang="en-CA" sz="1600" i="1">
                <a:solidFill>
                  <a:srgbClr val="666666"/>
                </a:solidFill>
                <a:latin typeface="Century Gothic"/>
              </a:rPr>
              <a:t>y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-intercept from a formula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D050B-878A-D382-387C-FD10EBE69FE9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J-13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F01D20-7F05-1111-706B-B79DC9ACA566}"/>
              </a:ext>
            </a:extLst>
          </p:cNvPr>
          <p:cNvSpPr txBox="1"/>
          <p:nvPr/>
        </p:nvSpPr>
        <p:spPr>
          <a:xfrm>
            <a:off x="469900" y="419100"/>
            <a:ext cx="9565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the relations using the formula.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D1471-A196-8244-D4C5-38C0BEC560BE}"/>
              </a:ext>
            </a:extLst>
          </p:cNvPr>
          <p:cNvSpPr txBox="1"/>
          <p:nvPr/>
        </p:nvSpPr>
        <p:spPr>
          <a:xfrm>
            <a:off x="520700" y="1117600"/>
            <a:ext cx="1995754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y 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14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8031B0-CC56-855D-E955-69E015B7F755}"/>
              </a:ext>
            </a:extLst>
          </p:cNvPr>
          <p:cNvSpPr txBox="1"/>
          <p:nvPr/>
        </p:nvSpPr>
        <p:spPr>
          <a:xfrm>
            <a:off x="3556000" y="1104900"/>
            <a:ext cx="2211222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− 14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237B6E-A791-06E9-A065-39B408ACF67F}"/>
              </a:ext>
            </a:extLst>
          </p:cNvPr>
          <p:cNvSpPr txBox="1"/>
          <p:nvPr/>
        </p:nvSpPr>
        <p:spPr>
          <a:xfrm>
            <a:off x="6629400" y="1092200"/>
            <a:ext cx="2211222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y 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−12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DB62C-216A-1E5E-CD45-1224102C10F1}"/>
              </a:ext>
            </a:extLst>
          </p:cNvPr>
          <p:cNvSpPr txBox="1"/>
          <p:nvPr/>
        </p:nvSpPr>
        <p:spPr>
          <a:xfrm>
            <a:off x="469900" y="3187700"/>
            <a:ext cx="92735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constant term in each formula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AA7E8A-28B9-4D09-D87D-8BEBEF2E102D}"/>
              </a:ext>
            </a:extLst>
          </p:cNvPr>
          <p:cNvSpPr txBox="1"/>
          <p:nvPr/>
        </p:nvSpPr>
        <p:spPr>
          <a:xfrm>
            <a:off x="495300" y="1612900"/>
            <a:ext cx="2389378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14(0) + 6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= 0 + 6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= 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FAB3C8-D44A-C9BC-4B64-1BB600D0993D}"/>
              </a:ext>
            </a:extLst>
          </p:cNvPr>
          <p:cNvSpPr txBox="1"/>
          <p:nvPr/>
        </p:nvSpPr>
        <p:spPr>
          <a:xfrm>
            <a:off x="3543300" y="1549400"/>
            <a:ext cx="2506396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= −5(0) − 14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= 0 − 14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= −14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D67933-EE04-95D7-3EAF-2AA17CB2D847}"/>
              </a:ext>
            </a:extLst>
          </p:cNvPr>
          <p:cNvSpPr txBox="1"/>
          <p:nvPr/>
        </p:nvSpPr>
        <p:spPr>
          <a:xfrm>
            <a:off x="6642100" y="1524000"/>
            <a:ext cx="2506396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= −12(0) + 0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= 0 + 0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   = 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F22B97-277E-1F97-44E3-C7F529D245A5}"/>
              </a:ext>
            </a:extLst>
          </p:cNvPr>
          <p:cNvSpPr txBox="1"/>
          <p:nvPr/>
        </p:nvSpPr>
        <p:spPr>
          <a:xfrm>
            <a:off x="469900" y="3695700"/>
            <a:ext cx="9171940" cy="1729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6, −14, 0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intercept related to the constant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58D95FA-6F3C-E19F-9E9F-509C55A1E297}"/>
              </a:ext>
            </a:extLst>
          </p:cNvPr>
          <p:cNvCxnSpPr>
            <a:cxnSpLocks/>
          </p:cNvCxnSpPr>
          <p:nvPr/>
        </p:nvCxnSpPr>
        <p:spPr>
          <a:xfrm>
            <a:off x="0" y="1588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6C9589-0111-9DD8-F410-40A75466D1E4}"/>
              </a:ext>
            </a:extLst>
          </p:cNvPr>
          <p:cNvCxnSpPr>
            <a:cxnSpLocks/>
          </p:cNvCxnSpPr>
          <p:nvPr/>
        </p:nvCxnSpPr>
        <p:spPr>
          <a:xfrm>
            <a:off x="0" y="37093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62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7F8388-487E-42CB-7EDC-99CF301CBD7A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3. Finding the </a:t>
            </a:r>
            <a:r>
              <a:rPr lang="en-CA" sz="1600" i="1">
                <a:solidFill>
                  <a:srgbClr val="666666"/>
                </a:solidFill>
                <a:latin typeface="Century Gothic"/>
              </a:rPr>
              <a:t>y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-intercept from a formula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6360B0-8ACD-27B3-CBD9-A73C7778AFD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5F706D-ED3E-22D8-3BD7-E410AEA9CD91}"/>
              </a:ext>
            </a:extLst>
          </p:cNvPr>
          <p:cNvSpPr txBox="1"/>
          <p:nvPr/>
        </p:nvSpPr>
        <p:spPr>
          <a:xfrm>
            <a:off x="457200" y="419100"/>
            <a:ext cx="9121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Why does it make sense that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and constant term should be equal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05DC6B-4A1B-2ED9-555C-BEE59B19E88C}"/>
              </a:ext>
            </a:extLst>
          </p:cNvPr>
          <p:cNvSpPr txBox="1"/>
          <p:nvPr/>
        </p:nvSpPr>
        <p:spPr>
          <a:xfrm>
            <a:off x="457200" y="1524000"/>
            <a:ext cx="9260840" cy="27122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you substitute 0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the variable term becomes 0 and you are left with the constant term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could you find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just by looking at the formula of a linear relation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01F0E-BEE3-6C20-E635-1D8AF1297181}"/>
              </a:ext>
            </a:extLst>
          </p:cNvPr>
          <p:cNvSpPr txBox="1"/>
          <p:nvPr/>
        </p:nvSpPr>
        <p:spPr>
          <a:xfrm>
            <a:off x="457200" y="4711700"/>
            <a:ext cx="627804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is the constant term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1436422-6A38-0FA1-DFCD-BA1CBC54D9B6}"/>
              </a:ext>
            </a:extLst>
          </p:cNvPr>
          <p:cNvCxnSpPr>
            <a:cxnSpLocks/>
          </p:cNvCxnSpPr>
          <p:nvPr/>
        </p:nvCxnSpPr>
        <p:spPr>
          <a:xfrm>
            <a:off x="0" y="15122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1A9A3D5-084C-8E4F-3FE6-393B3C1C9141}"/>
              </a:ext>
            </a:extLst>
          </p:cNvPr>
          <p:cNvCxnSpPr>
            <a:cxnSpLocks/>
          </p:cNvCxnSpPr>
          <p:nvPr/>
        </p:nvCxnSpPr>
        <p:spPr>
          <a:xfrm>
            <a:off x="0" y="44459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9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56455E-15F5-F1C9-21A0-F8D522543573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3. Finding the </a:t>
            </a:r>
            <a:r>
              <a:rPr lang="en-CA" sz="1600" i="1">
                <a:solidFill>
                  <a:srgbClr val="666666"/>
                </a:solidFill>
                <a:latin typeface="Century Gothic"/>
              </a:rPr>
              <a:t>y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-intercept from a formula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6C770E-015D-CE60-A530-7A452649AB55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4049AE-E10F-CA7D-C3CC-CB6C84BBCA41}"/>
              </a:ext>
            </a:extLst>
          </p:cNvPr>
          <p:cNvSpPr txBox="1"/>
          <p:nvPr/>
        </p:nvSpPr>
        <p:spPr>
          <a:xfrm>
            <a:off x="457200" y="406400"/>
            <a:ext cx="9235440" cy="48822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Substitute 0 for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find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intercept of the linear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17	  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30 − 18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	    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−20 –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i="1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For each formula in part a), what is the constant term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How does the constant term compare with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67A791-9249-D887-8C69-D86116445928}"/>
              </a:ext>
            </a:extLst>
          </p:cNvPr>
          <p:cNvSpPr txBox="1"/>
          <p:nvPr/>
        </p:nvSpPr>
        <p:spPr>
          <a:xfrm>
            <a:off x="457200" y="5715000"/>
            <a:ext cx="9298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−17, ii) 30, iii) −20; 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−17, ii) 30, iii) −20; c) they are equal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404091-7B24-3D77-7FE3-CE28CA054152}"/>
              </a:ext>
            </a:extLst>
          </p:cNvPr>
          <p:cNvCxnSpPr>
            <a:cxnSpLocks/>
          </p:cNvCxnSpPr>
          <p:nvPr/>
        </p:nvCxnSpPr>
        <p:spPr>
          <a:xfrm>
            <a:off x="0" y="56905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05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8534F5-741F-F450-1657-29A2568FB478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3. Finding the </a:t>
            </a:r>
            <a:r>
              <a:rPr lang="en-CA" sz="1600" i="1">
                <a:solidFill>
                  <a:srgbClr val="666666"/>
                </a:solidFill>
                <a:latin typeface="Century Gothic"/>
              </a:rPr>
              <a:t>y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-intercept from a formula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16433E-D5D7-C332-E7B0-4BFB7268DED3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6E7C2-7CCD-B97D-7C88-AC8B24272DB9}"/>
              </a:ext>
            </a:extLst>
          </p:cNvPr>
          <p:cNvSpPr txBox="1"/>
          <p:nvPr/>
        </p:nvSpPr>
        <p:spPr>
          <a:xfrm>
            <a:off x="469900" y="419100"/>
            <a:ext cx="9362440" cy="2996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Identify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by simply looking at the formula.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+ 3	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− 32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20		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−20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–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32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594268-C0EB-25AC-D086-66505B99E4BA}"/>
              </a:ext>
            </a:extLst>
          </p:cNvPr>
          <p:cNvSpPr txBox="1"/>
          <p:nvPr/>
        </p:nvSpPr>
        <p:spPr>
          <a:xfrm>
            <a:off x="457200" y="3378200"/>
            <a:ext cx="96418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359 − 456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	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e) 17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–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602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f)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−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999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D3B80A-1801-242D-8CDD-D0F4EA30F804}"/>
              </a:ext>
            </a:extLst>
          </p:cNvPr>
          <p:cNvSpPr txBox="1"/>
          <p:nvPr/>
        </p:nvSpPr>
        <p:spPr>
          <a:xfrm>
            <a:off x="469900" y="5702300"/>
            <a:ext cx="9629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3, b) −20, c) −32;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pt-BR" sz="2800" dirty="0">
                <a:solidFill>
                  <a:srgbClr val="000000"/>
                </a:solidFill>
                <a:latin typeface="Century Gothic"/>
              </a:rPr>
              <a:t>Bonus: d) 359, e) −602, f) 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942D50-E5CA-65D0-8079-11280639062F}"/>
              </a:ext>
            </a:extLst>
          </p:cNvPr>
          <p:cNvCxnSpPr>
            <a:cxnSpLocks/>
          </p:cNvCxnSpPr>
          <p:nvPr/>
        </p:nvCxnSpPr>
        <p:spPr>
          <a:xfrm flipV="1">
            <a:off x="-9525" y="33274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6A46D7-0E31-B9F6-8A65-0DEEDBE91986}"/>
              </a:ext>
            </a:extLst>
          </p:cNvPr>
          <p:cNvCxnSpPr>
            <a:cxnSpLocks/>
          </p:cNvCxnSpPr>
          <p:nvPr/>
        </p:nvCxnSpPr>
        <p:spPr>
          <a:xfrm flipV="1">
            <a:off x="-9525" y="57404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84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A1337B-588C-A56D-896F-65DF46258F06}"/>
              </a:ext>
            </a:extLst>
          </p:cNvPr>
          <p:cNvSpPr txBox="1"/>
          <p:nvPr/>
        </p:nvSpPr>
        <p:spPr>
          <a:xfrm>
            <a:off x="66649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J-10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59F743-4155-9BA1-5B9E-41E63906C53B}"/>
              </a:ext>
            </a:extLst>
          </p:cNvPr>
          <p:cNvSpPr txBox="1"/>
          <p:nvPr/>
        </p:nvSpPr>
        <p:spPr>
          <a:xfrm>
            <a:off x="431800" y="2125980"/>
            <a:ext cx="8613140" cy="35094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review the sign rules for multiplying integers: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(+)(+) = +				(+3)(+7) =  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(+)(−) = −				(+3)(−7) = 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(−)(+) = −				(−3)(+7) = 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(−)(−) = +				(−3)(−7) = 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34D3B19-884A-F0CA-726A-27C47A965BEE}"/>
              </a:ext>
            </a:extLst>
          </p:cNvPr>
          <p:cNvSpPr/>
          <p:nvPr/>
        </p:nvSpPr>
        <p:spPr>
          <a:xfrm>
            <a:off x="3201057" y="25022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409C3B-134D-A56D-8149-663B56BE99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25019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CFA1D6A-2705-CF65-E90F-BED47381EF2A}"/>
              </a:ext>
            </a:extLst>
          </p:cNvPr>
          <p:cNvGrpSpPr/>
          <p:nvPr/>
        </p:nvGrpSpPr>
        <p:grpSpPr>
          <a:xfrm>
            <a:off x="6837683" y="3315717"/>
            <a:ext cx="3322318" cy="4277992"/>
            <a:chOff x="6795770" y="2896597"/>
            <a:chExt cx="3512523" cy="487580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693C3A4-9277-6E54-DAEF-4FAB0AB80D00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419615-5DFB-8F64-A5BE-F95099A008D7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6C66038-1DBF-C350-5866-DFD2D71262F6}"/>
              </a:ext>
            </a:extLst>
          </p:cNvPr>
          <p:cNvSpPr txBox="1"/>
          <p:nvPr/>
        </p:nvSpPr>
        <p:spPr>
          <a:xfrm>
            <a:off x="6837682" y="3315717"/>
            <a:ext cx="1082673" cy="2321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+21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−21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−21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+21</a:t>
            </a:r>
          </a:p>
        </p:txBody>
      </p:sp>
    </p:spTree>
    <p:extLst>
      <p:ext uri="{BB962C8B-B14F-4D97-AF65-F5344CB8AC3E}">
        <p14:creationId xmlns:p14="http://schemas.microsoft.com/office/powerpoint/2010/main" val="249940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5581AC-8A88-99F1-5057-680B47504E3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DBF74D-29BE-0BF6-AF5C-647BAC1CA07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C77AC-7935-89E0-A311-C904D54C6040}"/>
              </a:ext>
            </a:extLst>
          </p:cNvPr>
          <p:cNvSpPr txBox="1"/>
          <p:nvPr/>
        </p:nvSpPr>
        <p:spPr>
          <a:xfrm>
            <a:off x="457200" y="406400"/>
            <a:ext cx="9425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find a formula for the relation shown in the table.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B37EB6-7891-9612-C06E-7C2FB5CA6277}"/>
              </a:ext>
            </a:extLst>
          </p:cNvPr>
          <p:cNvSpPr txBox="1"/>
          <p:nvPr/>
        </p:nvSpPr>
        <p:spPr>
          <a:xfrm>
            <a:off x="4292600" y="1181100"/>
            <a:ext cx="53746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gap between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the gap always the same number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9BCCE1-B966-5801-90AF-2A32B2BCA948}"/>
              </a:ext>
            </a:extLst>
          </p:cNvPr>
          <p:cNvSpPr txBox="1"/>
          <p:nvPr/>
        </p:nvSpPr>
        <p:spPr>
          <a:xfrm>
            <a:off x="469900" y="5143500"/>
            <a:ext cx="8943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Where will this gap show up in the formula for the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E171BB-F559-483A-E4BC-2EECE2D1FC4A}"/>
              </a:ext>
            </a:extLst>
          </p:cNvPr>
          <p:cNvSpPr txBox="1"/>
          <p:nvPr/>
        </p:nvSpPr>
        <p:spPr>
          <a:xfrm>
            <a:off x="4292600" y="5854700"/>
            <a:ext cx="559054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gap is the coefficient    	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endParaRPr lang="en-CA" sz="2800" i="1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45EADF-AA0E-E174-49AC-7D1D9F4488A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193800"/>
            <a:ext cx="3334004" cy="28289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4561BD5-6900-DAD6-BDD8-9214FA34A846}"/>
              </a:ext>
            </a:extLst>
          </p:cNvPr>
          <p:cNvSpPr txBox="1"/>
          <p:nvPr/>
        </p:nvSpPr>
        <p:spPr>
          <a:xfrm>
            <a:off x="4292600" y="2667000"/>
            <a:ext cx="5867400" cy="16271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yes, −4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that tell you about the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35EECD-D0A9-337C-611F-7DB21746679F}"/>
              </a:ext>
            </a:extLst>
          </p:cNvPr>
          <p:cNvSpPr txBox="1"/>
          <p:nvPr/>
        </p:nvSpPr>
        <p:spPr>
          <a:xfrm>
            <a:off x="4292599" y="4406900"/>
            <a:ext cx="453135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the relation is linear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B96D91C-050F-4960-5F51-88A72481AA07}"/>
              </a:ext>
            </a:extLst>
          </p:cNvPr>
          <p:cNvGrpSpPr/>
          <p:nvPr/>
        </p:nvGrpSpPr>
        <p:grpSpPr>
          <a:xfrm>
            <a:off x="5264459" y="2791020"/>
            <a:ext cx="4857438" cy="429851"/>
            <a:chOff x="7400384" y="2859776"/>
            <a:chExt cx="2907909" cy="429851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214932B-A369-4C73-64B6-DA304FAF03D8}"/>
                </a:ext>
              </a:extLst>
            </p:cNvPr>
            <p:cNvCxnSpPr>
              <a:cxnSpLocks/>
            </p:cNvCxnSpPr>
            <p:nvPr/>
          </p:nvCxnSpPr>
          <p:spPr>
            <a:xfrm>
              <a:off x="7408554" y="2869301"/>
              <a:ext cx="28997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EF8F2B8-1EDF-1EBC-4888-AF0FD5BF3D45}"/>
                </a:ext>
              </a:extLst>
            </p:cNvPr>
            <p:cNvCxnSpPr>
              <a:cxnSpLocks/>
            </p:cNvCxnSpPr>
            <p:nvPr/>
          </p:nvCxnSpPr>
          <p:spPr>
            <a:xfrm>
              <a:off x="7400384" y="2859776"/>
              <a:ext cx="0" cy="429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0F12A9-1705-8993-A8DC-9B44CEA99353}"/>
              </a:ext>
            </a:extLst>
          </p:cNvPr>
          <p:cNvCxnSpPr>
            <a:cxnSpLocks/>
          </p:cNvCxnSpPr>
          <p:nvPr/>
        </p:nvCxnSpPr>
        <p:spPr>
          <a:xfrm>
            <a:off x="5278107" y="4452872"/>
            <a:ext cx="4843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91A247F-C9EB-0F52-6FDA-7FB1C87A0B6E}"/>
              </a:ext>
            </a:extLst>
          </p:cNvPr>
          <p:cNvCxnSpPr>
            <a:cxnSpLocks/>
          </p:cNvCxnSpPr>
          <p:nvPr/>
        </p:nvCxnSpPr>
        <p:spPr>
          <a:xfrm>
            <a:off x="5207635" y="5874324"/>
            <a:ext cx="49368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F16288E-EC97-4EB1-72C5-D835F7AA76CE}"/>
              </a:ext>
            </a:extLst>
          </p:cNvPr>
          <p:cNvCxnSpPr>
            <a:cxnSpLocks/>
          </p:cNvCxnSpPr>
          <p:nvPr/>
        </p:nvCxnSpPr>
        <p:spPr>
          <a:xfrm>
            <a:off x="5278106" y="4452872"/>
            <a:ext cx="0" cy="429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1703E5E-8889-6FA0-BD6E-2DF85BE4C455}"/>
              </a:ext>
            </a:extLst>
          </p:cNvPr>
          <p:cNvCxnSpPr>
            <a:cxnSpLocks/>
          </p:cNvCxnSpPr>
          <p:nvPr/>
        </p:nvCxnSpPr>
        <p:spPr>
          <a:xfrm>
            <a:off x="5196163" y="5854700"/>
            <a:ext cx="11472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07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742802F-59F1-4DA8-9DC9-843DF51DAEA9}"/>
              </a:ext>
            </a:extLst>
          </p:cNvPr>
          <p:cNvSpPr txBox="1"/>
          <p:nvPr/>
        </p:nvSpPr>
        <p:spPr>
          <a:xfrm>
            <a:off x="444500" y="4800600"/>
            <a:ext cx="8987764" cy="17280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coefficient (gap: change in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increases by 1)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 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 −4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+ 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	constant term (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75E54D-F553-890D-4C56-A5D87039DA7D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294A7B-DABE-454B-4088-6F3AB41D962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D0C107-2D29-C65E-09ED-552768571D7D}"/>
              </a:ext>
            </a:extLst>
          </p:cNvPr>
          <p:cNvSpPr txBox="1"/>
          <p:nvPr/>
        </p:nvSpPr>
        <p:spPr>
          <a:xfrm>
            <a:off x="457200" y="800100"/>
            <a:ext cx="92481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does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appear in the table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DE2B51-5FCC-CEB3-6F12-850818E479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5272396"/>
            <a:ext cx="624586" cy="19164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73FDE4-0025-2EDF-0B7D-EF1AA789F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514600" y="5807692"/>
            <a:ext cx="624586" cy="19164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8066DC-CB06-0B63-9E3F-F4244CF91008}"/>
              </a:ext>
            </a:extLst>
          </p:cNvPr>
          <p:cNvSpPr txBox="1"/>
          <p:nvPr/>
        </p:nvSpPr>
        <p:spPr>
          <a:xfrm>
            <a:off x="457200" y="1714500"/>
            <a:ext cx="9184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will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show up in the formula for the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55456A-0425-9C59-D40B-F7F10E2C44B7}"/>
              </a:ext>
            </a:extLst>
          </p:cNvPr>
          <p:cNvSpPr txBox="1"/>
          <p:nvPr/>
        </p:nvSpPr>
        <p:spPr>
          <a:xfrm>
            <a:off x="457200" y="3124200"/>
            <a:ext cx="8867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the coefficient (−4) and constant term (+3) to write the formula.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8C1601F-ED86-A012-9CDC-668F3C75F089}"/>
              </a:ext>
            </a:extLst>
          </p:cNvPr>
          <p:cNvCxnSpPr>
            <a:cxnSpLocks/>
          </p:cNvCxnSpPr>
          <p:nvPr/>
        </p:nvCxnSpPr>
        <p:spPr>
          <a:xfrm>
            <a:off x="-174625" y="4627880"/>
            <a:ext cx="10509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18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C8680B-ACA8-01DF-95E6-CF4DC6C64B54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711761-6262-E2A5-030B-E1DE14D48DC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0C7B08-14BB-1B15-BECF-0722C669A7F2}"/>
              </a:ext>
            </a:extLst>
          </p:cNvPr>
          <p:cNvSpPr txBox="1"/>
          <p:nvPr/>
        </p:nvSpPr>
        <p:spPr>
          <a:xfrm>
            <a:off x="457200" y="406400"/>
            <a:ext cx="9413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find a formula for the relation shown in the table.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674AA6-7B60-9209-AA23-45BD88A08C6A}"/>
              </a:ext>
            </a:extLst>
          </p:cNvPr>
          <p:cNvSpPr txBox="1"/>
          <p:nvPr/>
        </p:nvSpPr>
        <p:spPr>
          <a:xfrm>
            <a:off x="4267200" y="1181100"/>
            <a:ext cx="5323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gap between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the gap always the same number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1BF65C-5B9B-1ECE-F342-A0223C05441C}"/>
              </a:ext>
            </a:extLst>
          </p:cNvPr>
          <p:cNvSpPr txBox="1"/>
          <p:nvPr/>
        </p:nvSpPr>
        <p:spPr>
          <a:xfrm>
            <a:off x="457200" y="5219700"/>
            <a:ext cx="9006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Where will this gap show up in the formula for the linear relation?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B57B30-5189-016E-2C5A-E9C61AE9ADB3}"/>
              </a:ext>
            </a:extLst>
          </p:cNvPr>
          <p:cNvSpPr txBox="1"/>
          <p:nvPr/>
        </p:nvSpPr>
        <p:spPr>
          <a:xfrm>
            <a:off x="4267200" y="5854700"/>
            <a:ext cx="58674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gap is the coefficient 	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endParaRPr lang="en-CA" sz="2800" i="1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67962AE-353C-6BD4-E90C-A7E11EF274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181100"/>
            <a:ext cx="3437890" cy="285203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D60F32F-4402-78C1-F5A3-64CAF171C453}"/>
              </a:ext>
            </a:extLst>
          </p:cNvPr>
          <p:cNvSpPr txBox="1"/>
          <p:nvPr/>
        </p:nvSpPr>
        <p:spPr>
          <a:xfrm>
            <a:off x="4267200" y="2641600"/>
            <a:ext cx="5019040" cy="16271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 yes, +2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that tell you about the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5AEFB9-F41B-9429-3B9F-D4BE47F3C947}"/>
              </a:ext>
            </a:extLst>
          </p:cNvPr>
          <p:cNvSpPr txBox="1"/>
          <p:nvPr/>
        </p:nvSpPr>
        <p:spPr>
          <a:xfrm>
            <a:off x="4246879" y="4484239"/>
            <a:ext cx="469403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the relation is linear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97BFCF-D2EB-77E1-C96E-BBD07F718850}"/>
              </a:ext>
            </a:extLst>
          </p:cNvPr>
          <p:cNvGrpSpPr/>
          <p:nvPr/>
        </p:nvGrpSpPr>
        <p:grpSpPr>
          <a:xfrm>
            <a:off x="4171954" y="2760743"/>
            <a:ext cx="5949946" cy="503157"/>
            <a:chOff x="6795770" y="2896597"/>
            <a:chExt cx="3512523" cy="219973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CDF63BD-5385-29BE-4FCF-FC24244AC9EA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6AC8A34-8704-760B-7FAB-A8A6C0F0A96D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21997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0D190E6-A0BF-CA30-4DB9-749FFFB1A364}"/>
              </a:ext>
            </a:extLst>
          </p:cNvPr>
          <p:cNvGrpSpPr/>
          <p:nvPr/>
        </p:nvGrpSpPr>
        <p:grpSpPr>
          <a:xfrm>
            <a:off x="4246879" y="4389303"/>
            <a:ext cx="5966461" cy="635340"/>
            <a:chOff x="6795770" y="2896597"/>
            <a:chExt cx="3512523" cy="487580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22D12D6-2A53-8A5C-6596-A8DF6F37268B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D0009F7-4A78-1D05-6F3C-9B3E75BF583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C669698-D295-CC2C-7B78-61F56564152B}"/>
              </a:ext>
            </a:extLst>
          </p:cNvPr>
          <p:cNvGrpSpPr/>
          <p:nvPr/>
        </p:nvGrpSpPr>
        <p:grpSpPr>
          <a:xfrm>
            <a:off x="4246879" y="5882998"/>
            <a:ext cx="5867400" cy="821841"/>
            <a:chOff x="6795770" y="2896597"/>
            <a:chExt cx="3512523" cy="487580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3208FF-836F-ABFB-E1B4-04503EA87591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BAE8D19-E032-7890-5013-6996427CB22D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173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4BF051-37FD-3406-E787-118D17CD2E46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198B66-63CE-301F-A079-DF53F831042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C52D88-273D-392D-616A-9C0B8D08FEDD}"/>
              </a:ext>
            </a:extLst>
          </p:cNvPr>
          <p:cNvSpPr txBox="1"/>
          <p:nvPr/>
        </p:nvSpPr>
        <p:spPr>
          <a:xfrm>
            <a:off x="469900" y="800100"/>
            <a:ext cx="90576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does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appear in the table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7332A-658D-F390-EFFA-FEA2AC84E2AD}"/>
              </a:ext>
            </a:extLst>
          </p:cNvPr>
          <p:cNvSpPr txBox="1"/>
          <p:nvPr/>
        </p:nvSpPr>
        <p:spPr>
          <a:xfrm>
            <a:off x="469900" y="1295400"/>
            <a:ext cx="8867140" cy="16271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the value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is 0, which is −1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will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show up in the formula for the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377A4-0E5E-D768-7486-057950DF66C4}"/>
              </a:ext>
            </a:extLst>
          </p:cNvPr>
          <p:cNvSpPr txBox="1"/>
          <p:nvPr/>
        </p:nvSpPr>
        <p:spPr>
          <a:xfrm>
            <a:off x="469900" y="2959100"/>
            <a:ext cx="88925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as the constant term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the coefficient (2) and constant term (−1) to write the formula.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4D4A43-C444-EA42-E368-9E7DF88C8AC4}"/>
              </a:ext>
            </a:extLst>
          </p:cNvPr>
          <p:cNvSpPr txBox="1"/>
          <p:nvPr/>
        </p:nvSpPr>
        <p:spPr>
          <a:xfrm>
            <a:off x="469900" y="4724400"/>
            <a:ext cx="347345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	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E1B6187-4593-D413-3815-280C71E3E42C}"/>
              </a:ext>
            </a:extLst>
          </p:cNvPr>
          <p:cNvCxnSpPr>
            <a:cxnSpLocks/>
          </p:cNvCxnSpPr>
          <p:nvPr/>
        </p:nvCxnSpPr>
        <p:spPr>
          <a:xfrm flipV="1">
            <a:off x="-9525" y="12954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8E2FE2-4FE5-E26E-C2A7-C48F40F7557F}"/>
              </a:ext>
            </a:extLst>
          </p:cNvPr>
          <p:cNvCxnSpPr>
            <a:cxnSpLocks/>
          </p:cNvCxnSpPr>
          <p:nvPr/>
        </p:nvCxnSpPr>
        <p:spPr>
          <a:xfrm flipV="1">
            <a:off x="3175" y="29464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DE9872-EF1C-CAEA-A8CD-E98C9EAC3CAC}"/>
              </a:ext>
            </a:extLst>
          </p:cNvPr>
          <p:cNvCxnSpPr>
            <a:cxnSpLocks/>
          </p:cNvCxnSpPr>
          <p:nvPr/>
        </p:nvCxnSpPr>
        <p:spPr>
          <a:xfrm flipV="1">
            <a:off x="3175" y="46990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76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C66F75-68ED-CD80-29DC-85F28202779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204AB3-4395-AB29-CCF0-5BD2CB3FB26C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8FE1B-0C74-D742-E40E-1B7880512C8E}"/>
              </a:ext>
            </a:extLst>
          </p:cNvPr>
          <p:cNvSpPr txBox="1"/>
          <p:nvPr/>
        </p:nvSpPr>
        <p:spPr>
          <a:xfrm>
            <a:off x="457200" y="419100"/>
            <a:ext cx="9133840" cy="22192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Find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for each relation directly from the table.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			    ii)			       iii)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A70FDF-E903-FA00-C0F6-7E52F081A770}"/>
              </a:ext>
            </a:extLst>
          </p:cNvPr>
          <p:cNvSpPr txBox="1"/>
          <p:nvPr/>
        </p:nvSpPr>
        <p:spPr>
          <a:xfrm>
            <a:off x="457200" y="5397500"/>
            <a:ext cx="9133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Where does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show up in the formula for a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22E0BE-6BEC-1C7C-99F1-89CD9A9D8A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13000"/>
            <a:ext cx="2784856" cy="234937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DEE654-6F09-3458-510A-8735DAF4B35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0" y="2413000"/>
            <a:ext cx="2736850" cy="230847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550756-3E06-A027-8312-AF0927BB390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2451100"/>
            <a:ext cx="2695194" cy="226123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33721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2C6238-9D05-5390-659A-2B5824D86EF4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Deriving a formula from a table of values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EFF428-DC5B-60E7-389E-E4E784E943D0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J-14–15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660C15-C598-6D55-E587-00873C7FDBA7}"/>
              </a:ext>
            </a:extLst>
          </p:cNvPr>
          <p:cNvSpPr txBox="1"/>
          <p:nvPr/>
        </p:nvSpPr>
        <p:spPr>
          <a:xfrm>
            <a:off x="469900" y="812800"/>
            <a:ext cx="9146540" cy="27104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For each relation in part a), find the gap between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-values from the table.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Where does the gap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show up in the formula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​for a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Write the formula for each relation in part a).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6B5CA6-2844-013A-50D7-399CEA31E0E8}"/>
              </a:ext>
            </a:extLst>
          </p:cNvPr>
          <p:cNvSpPr txBox="1"/>
          <p:nvPr/>
        </p:nvSpPr>
        <p:spPr>
          <a:xfrm>
            <a:off x="469900" y="4140200"/>
            <a:ext cx="7849083" cy="25070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7, ii) 3, iii) −1;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​b)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equals the constant term;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nn-NO" sz="2800" dirty="0">
                <a:solidFill>
                  <a:srgbClr val="000000"/>
                </a:solidFill>
                <a:latin typeface="Century Gothic"/>
              </a:rPr>
              <a:t>c) i) +3, ii) −5, iii) −1;</a:t>
            </a:r>
            <a:br>
              <a:rPr lang="nn-NO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d) the gap equals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​e)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+ 7, 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−5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+ 3, iii)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−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– 1;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CFBF05D-86EB-08DF-5543-947759DA80DC}"/>
              </a:ext>
            </a:extLst>
          </p:cNvPr>
          <p:cNvCxnSpPr>
            <a:cxnSpLocks/>
          </p:cNvCxnSpPr>
          <p:nvPr/>
        </p:nvCxnSpPr>
        <p:spPr>
          <a:xfrm flipV="1">
            <a:off x="-22225" y="41656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91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25F97B-4A2C-2083-DC54-F06C1C73D65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5. Deriving a formula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68968D-1482-95ED-CA87-F94F35E5630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J-15–16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1750B1-6BAB-C0F9-8CDA-E209F138B39D}"/>
              </a:ext>
            </a:extLst>
          </p:cNvPr>
          <p:cNvSpPr txBox="1"/>
          <p:nvPr/>
        </p:nvSpPr>
        <p:spPr>
          <a:xfrm>
            <a:off x="469900" y="419100"/>
            <a:ext cx="9057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find a formula for a linear relation directly  from its graph.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B06328-378B-26A2-F59C-BEEAF8787ED6}"/>
              </a:ext>
            </a:extLst>
          </p:cNvPr>
          <p:cNvSpPr txBox="1"/>
          <p:nvPr/>
        </p:nvSpPr>
        <p:spPr>
          <a:xfrm>
            <a:off x="3530600" y="1460500"/>
            <a:ext cx="59715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on the graph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4090C6-E6F4-D0D4-F8EE-23CBD56F48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498600"/>
            <a:ext cx="2522093" cy="395084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9FD0F2-2C27-3B86-828F-19ABB2734972}"/>
              </a:ext>
            </a:extLst>
          </p:cNvPr>
          <p:cNvSpPr txBox="1"/>
          <p:nvPr/>
        </p:nvSpPr>
        <p:spPr>
          <a:xfrm>
            <a:off x="3644900" y="2463800"/>
            <a:ext cx="5485587" cy="16271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+1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change in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value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increases by 1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A82841-6A16-E232-CE5A-0B7679DEA87D}"/>
              </a:ext>
            </a:extLst>
          </p:cNvPr>
          <p:cNvSpPr txBox="1"/>
          <p:nvPr/>
        </p:nvSpPr>
        <p:spPr>
          <a:xfrm>
            <a:off x="3644900" y="4127500"/>
            <a:ext cx="53873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+2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 formula for the linear relation.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189F76-4CBD-470C-4DF4-DE5D81AA8A7E}"/>
              </a:ext>
            </a:extLst>
          </p:cNvPr>
          <p:cNvSpPr txBox="1"/>
          <p:nvPr/>
        </p:nvSpPr>
        <p:spPr>
          <a:xfrm>
            <a:off x="3708400" y="6057900"/>
            <a:ext cx="3111495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	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7D930B-F581-AF26-BCF5-E1FC601B4ED0}"/>
              </a:ext>
            </a:extLst>
          </p:cNvPr>
          <p:cNvGrpSpPr/>
          <p:nvPr/>
        </p:nvGrpSpPr>
        <p:grpSpPr>
          <a:xfrm>
            <a:off x="3641026" y="2430295"/>
            <a:ext cx="5971540" cy="5189705"/>
            <a:chOff x="6795770" y="2896597"/>
            <a:chExt cx="3512523" cy="3627363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6BA55EC-2CFC-3A3D-96CF-5C8EC4CC4675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66DA22D-D5F8-86CC-D8A3-19135E328FF9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36273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5B03061-05D3-4691-94F0-206055BE7EE7}"/>
              </a:ext>
            </a:extLst>
          </p:cNvPr>
          <p:cNvCxnSpPr>
            <a:cxnSpLocks/>
          </p:cNvCxnSpPr>
          <p:nvPr/>
        </p:nvCxnSpPr>
        <p:spPr>
          <a:xfrm>
            <a:off x="3641026" y="4156476"/>
            <a:ext cx="6024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02FC1D-ED26-3088-BD94-9E3FED7C435B}"/>
              </a:ext>
            </a:extLst>
          </p:cNvPr>
          <p:cNvCxnSpPr>
            <a:cxnSpLocks/>
          </p:cNvCxnSpPr>
          <p:nvPr/>
        </p:nvCxnSpPr>
        <p:spPr>
          <a:xfrm>
            <a:off x="3641026" y="6117593"/>
            <a:ext cx="6024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5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6CEEFE-574C-7E62-24AC-8F40E05F088E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5. Deriving a formula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8DFFF-7C19-BCFC-4464-9947166ED785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J-15–16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590E0-9890-571C-2E95-CE458F02E342}"/>
              </a:ext>
            </a:extLst>
          </p:cNvPr>
          <p:cNvSpPr txBox="1"/>
          <p:nvPr/>
        </p:nvSpPr>
        <p:spPr>
          <a:xfrm>
            <a:off x="469900" y="25908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find the formula for this graph.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B6173-F201-20AC-5509-43650552CBFB}"/>
              </a:ext>
            </a:extLst>
          </p:cNvPr>
          <p:cNvSpPr txBox="1"/>
          <p:nvPr/>
        </p:nvSpPr>
        <p:spPr>
          <a:xfrm>
            <a:off x="3289300" y="1219200"/>
            <a:ext cx="419115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on the graph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4B86CD-2679-0A99-138C-8029D52A4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28700"/>
            <a:ext cx="2668143" cy="4173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5E70687-7AA6-AD9C-4F59-1FC992BC34CF}"/>
              </a:ext>
            </a:extLst>
          </p:cNvPr>
          <p:cNvSpPr txBox="1"/>
          <p:nvPr/>
        </p:nvSpPr>
        <p:spPr>
          <a:xfrm>
            <a:off x="3289300" y="2133600"/>
            <a:ext cx="60985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0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change in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value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increases by 1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56B5A1-9FC7-132F-EFCD-EFDE159E66BF}"/>
              </a:ext>
            </a:extLst>
          </p:cNvPr>
          <p:cNvSpPr txBox="1"/>
          <p:nvPr/>
        </p:nvSpPr>
        <p:spPr>
          <a:xfrm>
            <a:off x="3238500" y="4102100"/>
            <a:ext cx="6593840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−3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 formula for the linear relation.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0CDE96-D5A1-1234-7592-74D755923103}"/>
              </a:ext>
            </a:extLst>
          </p:cNvPr>
          <p:cNvSpPr txBox="1"/>
          <p:nvPr/>
        </p:nvSpPr>
        <p:spPr>
          <a:xfrm>
            <a:off x="3289300" y="5524500"/>
            <a:ext cx="580230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	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+ 0   OR 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br>
              <a:rPr lang="en-CA" sz="2800" i="1" dirty="0">
                <a:solidFill>
                  <a:srgbClr val="000000"/>
                </a:solidFill>
                <a:latin typeface="Century Gothic"/>
              </a:rPr>
            </a:br>
            <a:br>
              <a:rPr lang="en-CA" sz="2800" i="1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u do not need to include "+ 0"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4451A5-1674-45CB-1DC9-55DE3CE6E07B}"/>
              </a:ext>
            </a:extLst>
          </p:cNvPr>
          <p:cNvGrpSpPr/>
          <p:nvPr/>
        </p:nvGrpSpPr>
        <p:grpSpPr>
          <a:xfrm>
            <a:off x="3491230" y="4145044"/>
            <a:ext cx="6024880" cy="526018"/>
            <a:chOff x="6795770" y="2896597"/>
            <a:chExt cx="3512523" cy="487580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DBC796D-9929-0190-4A88-3E30FD9894A3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072F20-9E88-B4CD-1B2B-233B2816BB1D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D4EDB4-2007-2324-D3E6-4A031EC1055F}"/>
              </a:ext>
            </a:extLst>
          </p:cNvPr>
          <p:cNvGrpSpPr/>
          <p:nvPr/>
        </p:nvGrpSpPr>
        <p:grpSpPr>
          <a:xfrm>
            <a:off x="3586480" y="5614434"/>
            <a:ext cx="6024880" cy="526018"/>
            <a:chOff x="6795770" y="2896597"/>
            <a:chExt cx="3512523" cy="487580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EEAA97B-753B-0345-BEC0-9837C15DC345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8AAC47-3964-93F0-69B9-9D968FFAB82C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3837E6D-3A21-36D7-F832-687BEB3B1AD0}"/>
              </a:ext>
            </a:extLst>
          </p:cNvPr>
          <p:cNvGrpSpPr/>
          <p:nvPr/>
        </p:nvGrpSpPr>
        <p:grpSpPr>
          <a:xfrm>
            <a:off x="3441700" y="2212104"/>
            <a:ext cx="6024880" cy="526018"/>
            <a:chOff x="6795770" y="2896597"/>
            <a:chExt cx="3512523" cy="4875803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02423E7-AE66-7288-E264-3E6E7CE69964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12C0B26-912C-E965-C9B7-9FE72F9AFF9B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46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87F94D-0AEB-1DC4-EAF5-08325F50FE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90" y="1780540"/>
            <a:ext cx="7385050" cy="340614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C636EA-5013-BD25-21E9-5F65D3A257A0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5. Deriving a formula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69F195-4F35-0D1E-84A1-D7D12C052C0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J-15–16 for details.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08FD50-FCEC-CD9C-CA62-53E92CD81CF7}"/>
              </a:ext>
            </a:extLst>
          </p:cNvPr>
          <p:cNvSpPr txBox="1"/>
          <p:nvPr/>
        </p:nvSpPr>
        <p:spPr>
          <a:xfrm>
            <a:off x="469900" y="419100"/>
            <a:ext cx="9057640" cy="1729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the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		        ii)		     iii)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73FADC-A329-E800-C872-87CC359C50A7}"/>
              </a:ext>
            </a:extLst>
          </p:cNvPr>
          <p:cNvSpPr txBox="1"/>
          <p:nvPr/>
        </p:nvSpPr>
        <p:spPr>
          <a:xfrm>
            <a:off x="469900" y="5194300"/>
            <a:ext cx="8600440" cy="16271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For the relations in part a), what is the change in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</a:rPr>
              <a:t>c)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formula for each relation.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44414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5714D4-BCDE-F8BC-A6B3-ECC7B1EABCEE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5. Deriving a formula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B5D554-55B0-6074-895E-AFC0831702B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J-15–16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5A5854-E887-A3D6-2CFA-1687C96DF8ED}"/>
              </a:ext>
            </a:extLst>
          </p:cNvPr>
          <p:cNvSpPr txBox="1"/>
          <p:nvPr/>
        </p:nvSpPr>
        <p:spPr>
          <a:xfrm>
            <a:off x="469900" y="1117600"/>
            <a:ext cx="7533640" cy="22192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1, ii) −1, iii) 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+2, ii) +3, iii) −1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1, 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 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 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 –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1432FA-F5BE-F8CE-9505-145BB52F4717}"/>
              </a:ext>
            </a:extLst>
          </p:cNvPr>
          <p:cNvSpPr txBox="1"/>
          <p:nvPr/>
        </p:nvSpPr>
        <p:spPr>
          <a:xfrm>
            <a:off x="469900" y="406400"/>
            <a:ext cx="180492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E5229D-5815-5F95-F4D7-EBD99E59F4C8}"/>
              </a:ext>
            </a:extLst>
          </p:cNvPr>
          <p:cNvCxnSpPr>
            <a:cxnSpLocks/>
          </p:cNvCxnSpPr>
          <p:nvPr/>
        </p:nvCxnSpPr>
        <p:spPr>
          <a:xfrm flipV="1">
            <a:off x="15875" y="10922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17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DE1864-0628-6A63-0A9C-0F4AB91DCF21}"/>
              </a:ext>
            </a:extLst>
          </p:cNvPr>
          <p:cNvSpPr txBox="1"/>
          <p:nvPr/>
        </p:nvSpPr>
        <p:spPr>
          <a:xfrm>
            <a:off x="66649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J-10 for details.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E7C44AB-4463-B246-B610-8782C85D18FA}"/>
              </a:ext>
            </a:extLst>
          </p:cNvPr>
          <p:cNvSpPr/>
          <p:nvPr/>
        </p:nvSpPr>
        <p:spPr>
          <a:xfrm>
            <a:off x="3201057" y="25022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A8E590-6625-D950-23F1-FDDAD0CB2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25019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C78417-2ABA-5B81-D749-ED50BD8DD97E}"/>
              </a:ext>
            </a:extLst>
          </p:cNvPr>
          <p:cNvSpPr txBox="1"/>
          <p:nvPr/>
        </p:nvSpPr>
        <p:spPr>
          <a:xfrm>
            <a:off x="457200" y="2057400"/>
            <a:ext cx="94640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Multiply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(+4)(+5)	     b) (−6)(+8)	   c) (+9)(−7)	d) (−8)(−4)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12(−9)	     f) −11(8)	   g) −12(−10)	h) −12(−12)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FA617F-FAFE-3D8F-099E-E33C5472CB75}"/>
              </a:ext>
            </a:extLst>
          </p:cNvPr>
          <p:cNvSpPr txBox="1"/>
          <p:nvPr/>
        </p:nvSpPr>
        <p:spPr>
          <a:xfrm>
            <a:off x="457200" y="5981700"/>
            <a:ext cx="8486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+20, b) −48, c) −63, d) +32, e) −108,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f) −88, g) +120, h) +144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BB8548D-1856-0CE0-FB5F-690DA426365C}"/>
              </a:ext>
            </a:extLst>
          </p:cNvPr>
          <p:cNvCxnSpPr>
            <a:cxnSpLocks/>
          </p:cNvCxnSpPr>
          <p:nvPr/>
        </p:nvCxnSpPr>
        <p:spPr>
          <a:xfrm>
            <a:off x="0" y="58683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27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4B67BC-E7FA-E0C5-ADD6-780DA9ACAF7A}"/>
              </a:ext>
            </a:extLst>
          </p:cNvPr>
          <p:cNvSpPr txBox="1"/>
          <p:nvPr/>
        </p:nvSpPr>
        <p:spPr>
          <a:xfrm>
            <a:off x="457200" y="6921500"/>
            <a:ext cx="50952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6. Sketching a graph directly from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D43B95-D79E-28A6-861D-895BDD811103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D904DC-624C-8005-79FE-9D94408E24D2}"/>
              </a:ext>
            </a:extLst>
          </p:cNvPr>
          <p:cNvSpPr txBox="1"/>
          <p:nvPr/>
        </p:nvSpPr>
        <p:spPr>
          <a:xfrm>
            <a:off x="469900" y="419100"/>
            <a:ext cx="9019540" cy="27122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graph of a linear relation can be sketched directly from the formula.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		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Using the formula, what is the 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graph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5B95D8-721B-CBF2-5AF2-3F70A49F046D}"/>
              </a:ext>
            </a:extLst>
          </p:cNvPr>
          <p:cNvSpPr txBox="1"/>
          <p:nvPr/>
        </p:nvSpPr>
        <p:spPr>
          <a:xfrm>
            <a:off x="457200" y="3026410"/>
            <a:ext cx="9654540" cy="9605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endParaRPr lang="en-CA" dirty="0"/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change in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6784FA-25B8-07DD-12F9-8076206F7818}"/>
              </a:ext>
            </a:extLst>
          </p:cNvPr>
          <p:cNvSpPr txBox="1"/>
          <p:nvPr/>
        </p:nvSpPr>
        <p:spPr>
          <a:xfrm>
            <a:off x="482600" y="3987800"/>
            <a:ext cx="84353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could we use this to sketch the graph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4AD885-6C95-AE51-C824-F41E4C3E8DAA}"/>
              </a:ext>
            </a:extLst>
          </p:cNvPr>
          <p:cNvSpPr txBox="1"/>
          <p:nvPr/>
        </p:nvSpPr>
        <p:spPr>
          <a:xfrm>
            <a:off x="457200" y="5130800"/>
            <a:ext cx="90449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Plot a point at (0, −3) for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-intercept; plot one more point using change in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1; connect the two points to form a straight line.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46E712-08B5-613F-5791-FF82C71AB111}"/>
              </a:ext>
            </a:extLst>
          </p:cNvPr>
          <p:cNvCxnSpPr>
            <a:cxnSpLocks/>
          </p:cNvCxnSpPr>
          <p:nvPr/>
        </p:nvCxnSpPr>
        <p:spPr>
          <a:xfrm flipV="1">
            <a:off x="-9525" y="51943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06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AFD9F9-4C7D-A1CE-4BDE-D99A7A4569E8}"/>
              </a:ext>
            </a:extLst>
          </p:cNvPr>
          <p:cNvSpPr txBox="1"/>
          <p:nvPr/>
        </p:nvSpPr>
        <p:spPr>
          <a:xfrm>
            <a:off x="457200" y="6921500"/>
            <a:ext cx="50952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6. Sketching a graph directly from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B82CD1-DC46-A30A-28B4-3C18F883679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95FF5-678C-021D-1D8B-C464C3F19F05}"/>
              </a:ext>
            </a:extLst>
          </p:cNvPr>
          <p:cNvSpPr txBox="1"/>
          <p:nvPr/>
        </p:nvSpPr>
        <p:spPr>
          <a:xfrm>
            <a:off x="3683000" y="800100"/>
            <a:ext cx="5971540" cy="62516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To sketch the graph of a line using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and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x: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Plot a point for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-intercept.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the coefficient to find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one more point on the line,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such as the point where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1.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After plotting two points,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connect the two points with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 ruler to form a straight line.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899F6C-14AF-A969-6020-256788BC87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73100"/>
            <a:ext cx="2923286" cy="531418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477482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30C78F-07C7-693D-3E46-3CA8307F33AE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6. Sketching a graph directly from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6BB8D9-23C6-A10E-2F2C-DF72D38E753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B28D1-5665-3D81-CFFF-182EDF3F97E2}"/>
              </a:ext>
            </a:extLst>
          </p:cNvPr>
          <p:cNvSpPr txBox="1"/>
          <p:nvPr/>
        </p:nvSpPr>
        <p:spPr>
          <a:xfrm>
            <a:off x="457200" y="419100"/>
            <a:ext cx="9108440" cy="40007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Each formula represents a linear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4	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		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1 − x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State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for each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State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 for each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Find the coordinates of the point for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and the point on the line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Sketch the graph for each relation.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790DB2-A391-BB13-85FB-8C44DF7C11CA}"/>
              </a:ext>
            </a:extLst>
          </p:cNvPr>
          <p:cNvSpPr txBox="1"/>
          <p:nvPr/>
        </p:nvSpPr>
        <p:spPr>
          <a:xfrm>
            <a:off x="457200" y="5549900"/>
            <a:ext cx="9108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Selected answers: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3, ii) −2, iii) −1; 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−4, ii) 3,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nn-NO" sz="2800" dirty="0">
                <a:solidFill>
                  <a:srgbClr val="000000"/>
                </a:solidFill>
                <a:latin typeface="Century Gothic"/>
              </a:rPr>
              <a:t>iii) 1; c) i) (0,−4), (1, −1); ii) (0, 3), (1, 1); iii) (0, 1), (1, 0)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02A99C-F58A-64E3-6173-FC1594CCC24D}"/>
              </a:ext>
            </a:extLst>
          </p:cNvPr>
          <p:cNvCxnSpPr>
            <a:cxnSpLocks/>
          </p:cNvCxnSpPr>
          <p:nvPr/>
        </p:nvCxnSpPr>
        <p:spPr>
          <a:xfrm flipV="1">
            <a:off x="-9525" y="54483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93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B8E722-A84F-513F-7746-0C669E9D9088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8A9A97-26E4-AEF1-6C01-B732085E462C}"/>
              </a:ext>
            </a:extLst>
          </p:cNvPr>
          <p:cNvSpPr txBox="1"/>
          <p:nvPr/>
        </p:nvSpPr>
        <p:spPr>
          <a:xfrm>
            <a:off x="457200" y="431800"/>
            <a:ext cx="19452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B5BF01-AA5F-965F-F40D-00EB7A422DF1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J-17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77B637-6AB4-0CA7-99EE-951A92C774B5}"/>
              </a:ext>
            </a:extLst>
          </p:cNvPr>
          <p:cNvSpPr txBox="1"/>
          <p:nvPr/>
        </p:nvSpPr>
        <p:spPr>
          <a:xfrm>
            <a:off x="457200" y="1066800"/>
            <a:ext cx="885444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the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 + 9		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−7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+ 18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−23 − 41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108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35FB3C-F829-9152-2B46-2E3339462B3A}"/>
              </a:ext>
            </a:extLst>
          </p:cNvPr>
          <p:cNvSpPr txBox="1"/>
          <p:nvPr/>
        </p:nvSpPr>
        <p:spPr>
          <a:xfrm>
            <a:off x="457200" y="4178300"/>
            <a:ext cx="62549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−30(−4) + 56 – 56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23(2) + 230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35FBA6-56DA-3FDD-3E33-204EBEA0E0B8}"/>
              </a:ext>
            </a:extLst>
          </p:cNvPr>
          <p:cNvSpPr txBox="1"/>
          <p:nvPr/>
        </p:nvSpPr>
        <p:spPr>
          <a:xfrm>
            <a:off x="457200" y="6096000"/>
            <a:ext cx="719152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13, b) 11, c) −131, Bonus: 120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7E082C-24B3-60A1-A9FA-45600CEDB880}"/>
              </a:ext>
            </a:extLst>
          </p:cNvPr>
          <p:cNvCxnSpPr>
            <a:cxnSpLocks/>
          </p:cNvCxnSpPr>
          <p:nvPr/>
        </p:nvCxnSpPr>
        <p:spPr>
          <a:xfrm>
            <a:off x="-22225" y="6071870"/>
            <a:ext cx="10509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324173-369D-6A74-B156-FC6475B07042}"/>
              </a:ext>
            </a:extLst>
          </p:cNvPr>
          <p:cNvCxnSpPr>
            <a:cxnSpLocks/>
          </p:cNvCxnSpPr>
          <p:nvPr/>
        </p:nvCxnSpPr>
        <p:spPr>
          <a:xfrm flipV="1">
            <a:off x="-9525" y="42291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15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825486-443F-E5A4-15C4-B3213AE315A2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3BC81B-AF8A-C53F-222E-D869C76C9C32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73AEC4-4706-32D0-51C1-214AEF712192}"/>
              </a:ext>
            </a:extLst>
          </p:cNvPr>
          <p:cNvSpPr txBox="1"/>
          <p:nvPr/>
        </p:nvSpPr>
        <p:spPr>
          <a:xfrm>
            <a:off x="457200" y="406400"/>
            <a:ext cx="9032240" cy="2915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What is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for the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12 + (3 × 2 + 17)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(75 ÷ 5 – 20)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(14 × 100)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(14 × 38) – (30 × 2 – 87)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56DA27-15CC-506A-B2E6-BAE9E68BBC1E}"/>
              </a:ext>
            </a:extLst>
          </p:cNvPr>
          <p:cNvSpPr txBox="1"/>
          <p:nvPr/>
        </p:nvSpPr>
        <p:spPr>
          <a:xfrm>
            <a:off x="457200" y="3556000"/>
            <a:ext cx="833333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(111 × 222 + 97) – (54 ÷ 6 × 8 + 1)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(42 × 43)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A0364B-B301-6470-7CB5-D03795947E5E}"/>
              </a:ext>
            </a:extLst>
          </p:cNvPr>
          <p:cNvSpPr txBox="1"/>
          <p:nvPr/>
        </p:nvSpPr>
        <p:spPr>
          <a:xfrm>
            <a:off x="457200" y="6045200"/>
            <a:ext cx="724674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+23, b) −5, c) +27, Bonus: −73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10A29E-B1F6-A6EB-81F1-453E7E172D60}"/>
              </a:ext>
            </a:extLst>
          </p:cNvPr>
          <p:cNvCxnSpPr>
            <a:cxnSpLocks/>
          </p:cNvCxnSpPr>
          <p:nvPr/>
        </p:nvCxnSpPr>
        <p:spPr>
          <a:xfrm flipV="1">
            <a:off x="-9525" y="34544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A1915C-C35D-8C20-1DC6-96EE9736D47C}"/>
              </a:ext>
            </a:extLst>
          </p:cNvPr>
          <p:cNvCxnSpPr>
            <a:cxnSpLocks/>
          </p:cNvCxnSpPr>
          <p:nvPr/>
        </p:nvCxnSpPr>
        <p:spPr>
          <a:xfrm flipV="1">
            <a:off x="-9525" y="59690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40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1946D5-9E94-A1F5-CDA4-A80B9F77FF9C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776F0-D8F0-A4A3-F299-47BAAD49904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J-17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69E61D-E4B4-213C-1276-7D5D15276F3E}"/>
              </a:ext>
            </a:extLst>
          </p:cNvPr>
          <p:cNvSpPr txBox="1"/>
          <p:nvPr/>
        </p:nvSpPr>
        <p:spPr>
          <a:xfrm>
            <a:off x="457200" y="406400"/>
            <a:ext cx="9108440" cy="38998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a) On the graph of the relation,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by 1, how does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change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571500" indent="-571500">
              <a:lnSpc>
                <a:spcPct val="114000"/>
              </a:lnSpc>
              <a:spcAft>
                <a:spcPts val="800"/>
              </a:spcAft>
              <a:buAutoNum type="romanLcParenR"/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			ii) 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+ 111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2.5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222			iv)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35 –    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i="1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On the graph of each relation in part a),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6, how does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change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241EEC-B9EA-06F9-E1B6-621CE38532AD}"/>
              </a:ext>
            </a:extLst>
          </p:cNvPr>
          <p:cNvGrpSpPr/>
          <p:nvPr/>
        </p:nvGrpSpPr>
        <p:grpSpPr>
          <a:xfrm>
            <a:off x="6877881" y="1878330"/>
            <a:ext cx="465704" cy="996652"/>
            <a:chOff x="6037580" y="1866900"/>
            <a:chExt cx="415519" cy="8872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1D84CC-A7DF-1BE9-4891-F6045EC817E4}"/>
                </a:ext>
              </a:extLst>
            </p:cNvPr>
            <p:cNvSpPr txBox="1"/>
            <p:nvPr/>
          </p:nvSpPr>
          <p:spPr>
            <a:xfrm>
              <a:off x="6037580" y="1866900"/>
              <a:ext cx="415519" cy="4657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303BDD-18D3-1244-6992-51FE8E4BC7E0}"/>
                </a:ext>
              </a:extLst>
            </p:cNvPr>
            <p:cNvSpPr txBox="1"/>
            <p:nvPr/>
          </p:nvSpPr>
          <p:spPr>
            <a:xfrm>
              <a:off x="6101427" y="2288372"/>
              <a:ext cx="351671" cy="4657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7158CB5-76C8-4C1C-350D-86F0D1A632FC}"/>
                </a:ext>
              </a:extLst>
            </p:cNvPr>
            <p:cNvCxnSpPr/>
            <p:nvPr/>
          </p:nvCxnSpPr>
          <p:spPr>
            <a:xfrm>
              <a:off x="6108700" y="2323463"/>
              <a:ext cx="270637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B3DEE11-8ED9-0DC4-2531-B59B463941EF}"/>
              </a:ext>
            </a:extLst>
          </p:cNvPr>
          <p:cNvSpPr txBox="1"/>
          <p:nvPr/>
        </p:nvSpPr>
        <p:spPr>
          <a:xfrm>
            <a:off x="457200" y="4381500"/>
            <a:ext cx="7833284" cy="25070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increases by 3,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decreases by 4,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increases by 2.5, iv)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decreases by 5/3;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​b)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increases by 18,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decreases by 24,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increases by 15, iv)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decreases by 10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21646F6-EB6A-9CB4-04A6-0F6F7724078F}"/>
              </a:ext>
            </a:extLst>
          </p:cNvPr>
          <p:cNvCxnSpPr>
            <a:cxnSpLocks/>
          </p:cNvCxnSpPr>
          <p:nvPr/>
        </p:nvCxnSpPr>
        <p:spPr>
          <a:xfrm flipV="1">
            <a:off x="-9525" y="4457700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13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1E887A-9E77-E7A8-23E3-C370A4E23444}"/>
              </a:ext>
            </a:extLst>
          </p:cNvPr>
          <p:cNvSpPr txBox="1"/>
          <p:nvPr/>
        </p:nvSpPr>
        <p:spPr>
          <a:xfrm>
            <a:off x="457200" y="393700"/>
            <a:ext cx="660654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7.2 pp. 3</a:t>
            </a:r>
            <a:r>
              <a:rPr lang="en-US" sz="2800" dirty="0">
                <a:solidFill>
                  <a:srgbClr val="282828"/>
                </a:solidFill>
                <a:latin typeface="Century Gothic"/>
              </a:rPr>
              <a:t>–5</a:t>
            </a:r>
            <a:endParaRPr lang="en-CA" sz="2800" dirty="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5112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780FCF-2E1D-08C6-DB6E-E0DA6DB95B05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reading and plotting points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468BB8-FAD8-E1F3-4754-F4A88B23B8B1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555D9A-EB4C-F5AC-390C-5BB076A82339}"/>
              </a:ext>
            </a:extLst>
          </p:cNvPr>
          <p:cNvSpPr txBox="1"/>
          <p:nvPr/>
        </p:nvSpPr>
        <p:spPr>
          <a:xfrm>
            <a:off x="457200" y="4064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write the coordinates of the points.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B4F56E-0FB5-D8B0-92D5-C6C6EBC891D3}"/>
              </a:ext>
            </a:extLst>
          </p:cNvPr>
          <p:cNvSpPr txBox="1"/>
          <p:nvPr/>
        </p:nvSpPr>
        <p:spPr>
          <a:xfrm>
            <a:off x="4171950" y="1611630"/>
            <a:ext cx="3350540" cy="1134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A(−1, 1), B(−2, −4),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C(1, 5), D(2, −3)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1B33C9-AED9-8C86-68D4-55D7981B26F5}"/>
              </a:ext>
            </a:extLst>
          </p:cNvPr>
          <p:cNvSpPr txBox="1"/>
          <p:nvPr/>
        </p:nvSpPr>
        <p:spPr>
          <a:xfrm>
            <a:off x="4013200" y="4000500"/>
            <a:ext cx="3113431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E(3, −2), F(−2, 4),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G(1, 3), H(−1, −3)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18F128-7892-FDC5-CE2D-B62BDCFD48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3175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700316-0E06-1D00-2C38-3D2B7DFB3D0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193800"/>
            <a:ext cx="2890266" cy="446646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E71008B-877A-D545-E4CE-3EF0BBADC806}"/>
              </a:ext>
            </a:extLst>
          </p:cNvPr>
          <p:cNvCxnSpPr>
            <a:cxnSpLocks/>
          </p:cNvCxnSpPr>
          <p:nvPr/>
        </p:nvCxnSpPr>
        <p:spPr>
          <a:xfrm>
            <a:off x="4058323" y="3984784"/>
            <a:ext cx="6101677" cy="15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F4D6E8-4D81-222E-50C1-CC2D1121E55F}"/>
              </a:ext>
            </a:extLst>
          </p:cNvPr>
          <p:cNvGrpSpPr/>
          <p:nvPr/>
        </p:nvGrpSpPr>
        <p:grpSpPr>
          <a:xfrm>
            <a:off x="4058323" y="1611629"/>
            <a:ext cx="6101677" cy="6008371"/>
            <a:chOff x="6795770" y="2896597"/>
            <a:chExt cx="5957785" cy="1759388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33E398-342E-1A88-26D2-EC4AD93339AE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595778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21189B0-575A-1C74-F93D-72B63D049B88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175938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14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6197EE-3C70-FAB4-055D-DAC5F1FAF8BE}"/>
              </a:ext>
            </a:extLst>
          </p:cNvPr>
          <p:cNvSpPr txBox="1"/>
          <p:nvPr/>
        </p:nvSpPr>
        <p:spPr>
          <a:xfrm>
            <a:off x="457200" y="6921500"/>
            <a:ext cx="5679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reading and plotting points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5B48A-C633-9CF1-C506-EF5161101D83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J-10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83CB64-08B4-3695-FD08-AF61BA466DE9}"/>
              </a:ext>
            </a:extLst>
          </p:cNvPr>
          <p:cNvSpPr txBox="1"/>
          <p:nvPr/>
        </p:nvSpPr>
        <p:spPr>
          <a:xfrm>
            <a:off x="457200" y="4064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C566BE-171C-ABDD-F476-50161E15D2B1}"/>
              </a:ext>
            </a:extLst>
          </p:cNvPr>
          <p:cNvSpPr txBox="1"/>
          <p:nvPr/>
        </p:nvSpPr>
        <p:spPr>
          <a:xfrm>
            <a:off x="495300" y="1168400"/>
            <a:ext cx="9171940" cy="44919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Write the coordinates of ​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points A, B, C, and D.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Draw a coordinate grid. Plot and label the points on the grid.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(−6, −8),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(8, 5),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(8, −8),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(−8, 6)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746F34-EB19-7FC9-3988-9C4AEF286438}"/>
              </a:ext>
            </a:extLst>
          </p:cNvPr>
          <p:cNvSpPr txBox="1"/>
          <p:nvPr/>
        </p:nvSpPr>
        <p:spPr>
          <a:xfrm>
            <a:off x="508000" y="6172200"/>
            <a:ext cx="848057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1.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(2, 4),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(−6, 8),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(−8, −6),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(4, −6)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23A20F-0957-B471-E0F6-828B1CFC70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697" y="1095145"/>
            <a:ext cx="3659909" cy="336088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267DBB-E89F-44B6-B232-E78C39097A9F}"/>
              </a:ext>
            </a:extLst>
          </p:cNvPr>
          <p:cNvCxnSpPr>
            <a:cxnSpLocks/>
          </p:cNvCxnSpPr>
          <p:nvPr/>
        </p:nvCxnSpPr>
        <p:spPr>
          <a:xfrm>
            <a:off x="0" y="6033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8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A9A014-C4C7-4A43-42BA-8C3BD34BF5F9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A323F6-5A0C-4AD7-CD70-8FC7AB3CA34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4D41A9-A741-EC72-6B3F-AEE0E6B0EB8A}"/>
              </a:ext>
            </a:extLst>
          </p:cNvPr>
          <p:cNvSpPr txBox="1"/>
          <p:nvPr/>
        </p:nvSpPr>
        <p:spPr>
          <a:xfrm>
            <a:off x="457200" y="406400"/>
            <a:ext cx="92989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complete the table to graph this linear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35DC640-F97F-E9D0-21C1-223306D6E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965060"/>
              </p:ext>
            </p:extLst>
          </p:nvPr>
        </p:nvGraphicFramePr>
        <p:xfrm>
          <a:off x="546100" y="1727200"/>
          <a:ext cx="2751709" cy="3486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371">
                  <a:extLst>
                    <a:ext uri="{9D8B030D-6E8A-4147-A177-3AD203B41FA5}">
                      <a16:colId xmlns:a16="http://schemas.microsoft.com/office/drawing/2014/main" val="1505696638"/>
                    </a:ext>
                  </a:extLst>
                </a:gridCol>
                <a:gridCol w="1307338">
                  <a:extLst>
                    <a:ext uri="{9D8B030D-6E8A-4147-A177-3AD203B41FA5}">
                      <a16:colId xmlns:a16="http://schemas.microsoft.com/office/drawing/2014/main" val="4204328319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46345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−2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646120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−1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955340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67710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34515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75346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99365ED-EB40-3816-2B78-BF67D59C27F4}"/>
              </a:ext>
            </a:extLst>
          </p:cNvPr>
          <p:cNvSpPr txBox="1"/>
          <p:nvPr/>
        </p:nvSpPr>
        <p:spPr>
          <a:xfrm>
            <a:off x="457200" y="6002020"/>
            <a:ext cx="613585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(−2, −4), (−1, −1), (0, 2), (1, 5), (2, 8)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BFD334-E6FC-5DFE-208F-846F034C15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600" y="1143000"/>
            <a:ext cx="3849878" cy="389026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4C0233-3E15-973B-C067-8D05B6E244F0}"/>
              </a:ext>
            </a:extLst>
          </p:cNvPr>
          <p:cNvCxnSpPr>
            <a:cxnSpLocks/>
          </p:cNvCxnSpPr>
          <p:nvPr/>
        </p:nvCxnSpPr>
        <p:spPr>
          <a:xfrm>
            <a:off x="0" y="58683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19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8B425B-4325-7094-E631-179B4EBBEDF0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274E7-9928-93FA-741B-E2F9FE0C84C5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2D0BFD-1F10-7D2D-03BC-E6492E2DF986}"/>
              </a:ext>
            </a:extLst>
          </p:cNvPr>
          <p:cNvSpPr txBox="1"/>
          <p:nvPr/>
        </p:nvSpPr>
        <p:spPr>
          <a:xfrm>
            <a:off x="457200" y="635000"/>
            <a:ext cx="9311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Describe the graph of this linear relation.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96DA4C-5042-C05C-E2BC-5EBFC12A3669}"/>
              </a:ext>
            </a:extLst>
          </p:cNvPr>
          <p:cNvSpPr txBox="1"/>
          <p:nvPr/>
        </p:nvSpPr>
        <p:spPr>
          <a:xfrm>
            <a:off x="469900" y="1231900"/>
            <a:ext cx="9552940" cy="16271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a straight line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number on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 where this line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A112DA-1FAA-8517-0EE5-F159DDC07590}"/>
              </a:ext>
            </a:extLst>
          </p:cNvPr>
          <p:cNvSpPr txBox="1"/>
          <p:nvPr/>
        </p:nvSpPr>
        <p:spPr>
          <a:xfrm>
            <a:off x="457200" y="2984500"/>
            <a:ext cx="9184640" cy="16271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This number, 2, is called the </a:t>
            </a:r>
            <a:r>
              <a:rPr lang="en-US" sz="2800" i="1" dirty="0">
                <a:solidFill>
                  <a:srgbClr val="0000FF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-intercept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of the line.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x­-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coordinate of the point where the line crosses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B5FC3F-AAFA-86B9-977E-2FAF8A9C5BEA}"/>
              </a:ext>
            </a:extLst>
          </p:cNvPr>
          <p:cNvSpPr txBox="1"/>
          <p:nvPr/>
        </p:nvSpPr>
        <p:spPr>
          <a:xfrm>
            <a:off x="457200" y="5029200"/>
            <a:ext cx="846477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could you find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in the table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3B4FD3-2B39-85BC-2533-00284026B81A}"/>
              </a:ext>
            </a:extLst>
          </p:cNvPr>
          <p:cNvSpPr txBox="1"/>
          <p:nvPr/>
        </p:nvSpPr>
        <p:spPr>
          <a:xfrm>
            <a:off x="444500" y="6019800"/>
            <a:ext cx="861949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look at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 of the point 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1ACBBB2-8E15-8BA1-07EC-558156552176}"/>
              </a:ext>
            </a:extLst>
          </p:cNvPr>
          <p:cNvCxnSpPr>
            <a:cxnSpLocks/>
          </p:cNvCxnSpPr>
          <p:nvPr/>
        </p:nvCxnSpPr>
        <p:spPr>
          <a:xfrm>
            <a:off x="0" y="12455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F5B6B9-636E-5D5A-16BD-D80D8F8C266B}"/>
              </a:ext>
            </a:extLst>
          </p:cNvPr>
          <p:cNvCxnSpPr>
            <a:cxnSpLocks/>
          </p:cNvCxnSpPr>
          <p:nvPr/>
        </p:nvCxnSpPr>
        <p:spPr>
          <a:xfrm>
            <a:off x="0" y="29981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EA261B-AF40-6399-3E09-8E9B6E1C0AA1}"/>
              </a:ext>
            </a:extLst>
          </p:cNvPr>
          <p:cNvCxnSpPr>
            <a:cxnSpLocks/>
          </p:cNvCxnSpPr>
          <p:nvPr/>
        </p:nvCxnSpPr>
        <p:spPr>
          <a:xfrm>
            <a:off x="0" y="49412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A2FCB3-72D4-02F0-9158-17905E6F1FBA}"/>
              </a:ext>
            </a:extLst>
          </p:cNvPr>
          <p:cNvCxnSpPr>
            <a:cxnSpLocks/>
          </p:cNvCxnSpPr>
          <p:nvPr/>
        </p:nvCxnSpPr>
        <p:spPr>
          <a:xfrm>
            <a:off x="0" y="58683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02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80BC8C-91DD-2E33-F9C9-50BCF19957B9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B6B89E-3234-3A34-513F-4DDF98BEB53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C1B37A-7D9E-3F53-D420-77E28E07B18A}"/>
              </a:ext>
            </a:extLst>
          </p:cNvPr>
          <p:cNvSpPr txBox="1"/>
          <p:nvPr/>
        </p:nvSpPr>
        <p:spPr>
          <a:xfrm>
            <a:off x="457200" y="406400"/>
            <a:ext cx="96545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complete the table and graph this linear relation.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−2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1859594-3409-6D31-21E1-5B5EA386F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131980"/>
              </p:ext>
            </p:extLst>
          </p:nvPr>
        </p:nvGraphicFramePr>
        <p:xfrm>
          <a:off x="546100" y="1727200"/>
          <a:ext cx="2751709" cy="3486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371">
                  <a:extLst>
                    <a:ext uri="{9D8B030D-6E8A-4147-A177-3AD203B41FA5}">
                      <a16:colId xmlns:a16="http://schemas.microsoft.com/office/drawing/2014/main" val="4275133590"/>
                    </a:ext>
                  </a:extLst>
                </a:gridCol>
                <a:gridCol w="1307338">
                  <a:extLst>
                    <a:ext uri="{9D8B030D-6E8A-4147-A177-3AD203B41FA5}">
                      <a16:colId xmlns:a16="http://schemas.microsoft.com/office/drawing/2014/main" val="2567184328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01178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−2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78977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−1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4199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34293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085983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9712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532F4A0-45AE-889E-1C25-F3E3D4CA58A0}"/>
              </a:ext>
            </a:extLst>
          </p:cNvPr>
          <p:cNvSpPr txBox="1"/>
          <p:nvPr/>
        </p:nvSpPr>
        <p:spPr>
          <a:xfrm>
            <a:off x="457200" y="6235700"/>
            <a:ext cx="613585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(−2, 5), (−1, 3), (0, 1), (1, −1), (2, −3)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4384F5-3CE9-E0F2-E62D-751493932A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1206500"/>
            <a:ext cx="3849878" cy="389026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FB2F075-4B4E-4192-613F-E2B7375C7C68}"/>
              </a:ext>
            </a:extLst>
          </p:cNvPr>
          <p:cNvCxnSpPr>
            <a:cxnSpLocks/>
          </p:cNvCxnSpPr>
          <p:nvPr/>
        </p:nvCxnSpPr>
        <p:spPr>
          <a:xfrm>
            <a:off x="0" y="61350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36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8364B3-FE5E-9EEB-FE54-C89F9C50DB4A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Graphing linear relations in four quadrants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EF686-812F-25AF-657A-9788D85B326B}"/>
              </a:ext>
            </a:extLst>
          </p:cNvPr>
          <p:cNvSpPr txBox="1"/>
          <p:nvPr/>
        </p:nvSpPr>
        <p:spPr>
          <a:xfrm>
            <a:off x="64236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J-11–13 for details.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F00C99-753A-F2E9-4778-75957471F3F7}"/>
              </a:ext>
            </a:extLst>
          </p:cNvPr>
          <p:cNvSpPr txBox="1"/>
          <p:nvPr/>
        </p:nvSpPr>
        <p:spPr>
          <a:xfrm>
            <a:off x="457200" y="800100"/>
            <a:ext cx="9197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Describe the graph of this linear relation.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2DD0DB-E1E7-2127-64F9-68384553347D}"/>
              </a:ext>
            </a:extLst>
          </p:cNvPr>
          <p:cNvSpPr txBox="1"/>
          <p:nvPr/>
        </p:nvSpPr>
        <p:spPr>
          <a:xfrm>
            <a:off x="457200" y="1370831"/>
            <a:ext cx="8943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a straight line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 of the line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C79AF5-ACF9-08B5-757D-386D833C5888}"/>
              </a:ext>
            </a:extLst>
          </p:cNvPr>
          <p:cNvSpPr txBox="1"/>
          <p:nvPr/>
        </p:nvSpPr>
        <p:spPr>
          <a:xfrm>
            <a:off x="444500" y="4466326"/>
            <a:ext cx="846477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could you find the </a:t>
            </a:r>
            <a:r>
              <a:rPr lang="en-US" sz="2800" i="1" dirty="0">
                <a:latin typeface="Century Gothic"/>
              </a:rPr>
              <a:t>y</a:t>
            </a:r>
            <a:r>
              <a:rPr lang="en-US" sz="2800" dirty="0">
                <a:latin typeface="Century Gothic"/>
              </a:rPr>
              <a:t>-intercept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 the table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7156AB-B824-55F9-50FD-01DA00C11D70}"/>
              </a:ext>
            </a:extLst>
          </p:cNvPr>
          <p:cNvSpPr txBox="1"/>
          <p:nvPr/>
        </p:nvSpPr>
        <p:spPr>
          <a:xfrm>
            <a:off x="444500" y="5245100"/>
            <a:ext cx="909955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look at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-value of the point 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91D9A6-3553-B7F3-D0D4-0CFB225ACB58}"/>
              </a:ext>
            </a:extLst>
          </p:cNvPr>
          <p:cNvSpPr txBox="1"/>
          <p:nvPr/>
        </p:nvSpPr>
        <p:spPr>
          <a:xfrm>
            <a:off x="444500" y="2951839"/>
            <a:ext cx="89433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-coordinate of the point where the line crosses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4A3E0AE-6CB4-4BD4-22D8-0514BD67D47F}"/>
              </a:ext>
            </a:extLst>
          </p:cNvPr>
          <p:cNvCxnSpPr>
            <a:cxnSpLocks/>
          </p:cNvCxnSpPr>
          <p:nvPr/>
        </p:nvCxnSpPr>
        <p:spPr>
          <a:xfrm>
            <a:off x="0" y="13852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AC4F74-6C5E-93C6-C176-09D4E1153F19}"/>
              </a:ext>
            </a:extLst>
          </p:cNvPr>
          <p:cNvCxnSpPr>
            <a:cxnSpLocks/>
          </p:cNvCxnSpPr>
          <p:nvPr/>
        </p:nvCxnSpPr>
        <p:spPr>
          <a:xfrm>
            <a:off x="25400" y="27060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FAF12FF-29D0-56A6-E2B5-F79DD4FE1C58}"/>
              </a:ext>
            </a:extLst>
          </p:cNvPr>
          <p:cNvCxnSpPr>
            <a:cxnSpLocks/>
          </p:cNvCxnSpPr>
          <p:nvPr/>
        </p:nvCxnSpPr>
        <p:spPr>
          <a:xfrm>
            <a:off x="0" y="41284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3F7AFC-5D7C-400A-8085-0CA4AD0E8488}"/>
              </a:ext>
            </a:extLst>
          </p:cNvPr>
          <p:cNvCxnSpPr>
            <a:cxnSpLocks/>
          </p:cNvCxnSpPr>
          <p:nvPr/>
        </p:nvCxnSpPr>
        <p:spPr>
          <a:xfrm>
            <a:off x="0" y="5246097"/>
            <a:ext cx="10149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96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7BEB93-A115-497C-BE14-CFCAC9026D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A6167B-FEA3-4455-B8E8-A1B957973660}"/>
</file>

<file path=docProps/app.xml><?xml version="1.0" encoding="utf-8"?>
<Properties xmlns="http://schemas.openxmlformats.org/officeDocument/2006/extended-properties" xmlns:vt="http://schemas.openxmlformats.org/officeDocument/2006/docPropsVTypes">
  <TotalTime>5848</TotalTime>
  <Words>3462</Words>
  <Application>Microsoft Office PowerPoint</Application>
  <PresentationFormat>Custom</PresentationFormat>
  <Paragraphs>292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Arial</vt:lpstr>
      <vt:lpstr>Century Gothic</vt:lpstr>
      <vt:lpstr>Century Gothic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7</cp:revision>
  <dcterms:created xsi:type="dcterms:W3CDTF">2023-02-02T18:28:32Z</dcterms:created>
  <dcterms:modified xsi:type="dcterms:W3CDTF">2023-03-02T20:11:23Z</dcterms:modified>
</cp:coreProperties>
</file>