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Lst>
  <p:sldSz cx="10160000" cy="9309100"/>
  <p:notesSz cx="6858000" cy="9144000"/>
  <p:embeddedFontLst>
    <p:embeddedFont>
      <p:font typeface="Century Gothic" panose="020B0502020202020204" pitchFamily="34" charset="0"/>
      <p:regular r:id="rId39"/>
      <p:bold r:id="rId40"/>
      <p:italic r:id="rId41"/>
      <p:bold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E21C67-F84B-414A-8153-66E2D7D44CE1}" v="10" dt="2023-03-03T19:24:59.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4.fntdata"/><Relationship Id="rId47"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2.fntdata"/><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font" Target="fonts/font3.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F7E21C67-F84B-414A-8153-66E2D7D44CE1}"/>
    <pc:docChg chg="modSld">
      <pc:chgData name="Lindsay Karpenko" userId="4bc4bee5-c4bf-4ac4-8ccd-805be0ae23de" providerId="ADAL" clId="{F7E21C67-F84B-414A-8153-66E2D7D44CE1}" dt="2023-03-03T19:31:56.226" v="181" actId="114"/>
      <pc:docMkLst>
        <pc:docMk/>
      </pc:docMkLst>
      <pc:sldChg chg="modSp mod">
        <pc:chgData name="Lindsay Karpenko" userId="4bc4bee5-c4bf-4ac4-8ccd-805be0ae23de" providerId="ADAL" clId="{F7E21C67-F84B-414A-8153-66E2D7D44CE1}" dt="2023-03-03T19:18:35.308" v="0" actId="2710"/>
        <pc:sldMkLst>
          <pc:docMk/>
          <pc:sldMk cId="286905660" sldId="256"/>
        </pc:sldMkLst>
        <pc:spChg chg="mod">
          <ac:chgData name="Lindsay Karpenko" userId="4bc4bee5-c4bf-4ac4-8ccd-805be0ae23de" providerId="ADAL" clId="{F7E21C67-F84B-414A-8153-66E2D7D44CE1}" dt="2023-03-03T19:18:35.308" v="0" actId="2710"/>
          <ac:spMkLst>
            <pc:docMk/>
            <pc:sldMk cId="286905660" sldId="256"/>
            <ac:spMk id="3" creationId="{8528F3DE-7951-F37F-4CAD-013120292E87}"/>
          </ac:spMkLst>
        </pc:spChg>
      </pc:sldChg>
      <pc:sldChg chg="modSp mod">
        <pc:chgData name="Lindsay Karpenko" userId="4bc4bee5-c4bf-4ac4-8ccd-805be0ae23de" providerId="ADAL" clId="{F7E21C67-F84B-414A-8153-66E2D7D44CE1}" dt="2023-03-03T19:22:05.504" v="25" actId="1037"/>
        <pc:sldMkLst>
          <pc:docMk/>
          <pc:sldMk cId="637054742" sldId="259"/>
        </pc:sldMkLst>
        <pc:spChg chg="mod">
          <ac:chgData name="Lindsay Karpenko" userId="4bc4bee5-c4bf-4ac4-8ccd-805be0ae23de" providerId="ADAL" clId="{F7E21C67-F84B-414A-8153-66E2D7D44CE1}" dt="2023-03-03T19:21:46.183" v="17" actId="20577"/>
          <ac:spMkLst>
            <pc:docMk/>
            <pc:sldMk cId="637054742" sldId="259"/>
            <ac:spMk id="4" creationId="{9DF4BBAB-C7E3-84B2-DEA0-AF726C8236DC}"/>
          </ac:spMkLst>
        </pc:spChg>
        <pc:spChg chg="mod">
          <ac:chgData name="Lindsay Karpenko" userId="4bc4bee5-c4bf-4ac4-8ccd-805be0ae23de" providerId="ADAL" clId="{F7E21C67-F84B-414A-8153-66E2D7D44CE1}" dt="2023-03-03T19:22:05.504" v="25" actId="1037"/>
          <ac:spMkLst>
            <pc:docMk/>
            <pc:sldMk cId="637054742" sldId="259"/>
            <ac:spMk id="21" creationId="{59BFF51E-FC32-C4E3-2730-9AD26C60E81D}"/>
          </ac:spMkLst>
        </pc:spChg>
      </pc:sldChg>
      <pc:sldChg chg="modSp mod">
        <pc:chgData name="Lindsay Karpenko" userId="4bc4bee5-c4bf-4ac4-8ccd-805be0ae23de" providerId="ADAL" clId="{F7E21C67-F84B-414A-8153-66E2D7D44CE1}" dt="2023-03-03T19:24:29.205" v="139" actId="20577"/>
        <pc:sldMkLst>
          <pc:docMk/>
          <pc:sldMk cId="4202797631" sldId="265"/>
        </pc:sldMkLst>
        <pc:spChg chg="mod">
          <ac:chgData name="Lindsay Karpenko" userId="4bc4bee5-c4bf-4ac4-8ccd-805be0ae23de" providerId="ADAL" clId="{F7E21C67-F84B-414A-8153-66E2D7D44CE1}" dt="2023-03-03T19:24:29.205" v="139" actId="20577"/>
          <ac:spMkLst>
            <pc:docMk/>
            <pc:sldMk cId="4202797631" sldId="265"/>
            <ac:spMk id="16" creationId="{4F843C70-6C9E-9995-B1BE-F2AE9B732473}"/>
          </ac:spMkLst>
        </pc:spChg>
        <pc:spChg chg="mod">
          <ac:chgData name="Lindsay Karpenko" userId="4bc4bee5-c4bf-4ac4-8ccd-805be0ae23de" providerId="ADAL" clId="{F7E21C67-F84B-414A-8153-66E2D7D44CE1}" dt="2023-03-03T19:24:27.134" v="138" actId="1038"/>
          <ac:spMkLst>
            <pc:docMk/>
            <pc:sldMk cId="4202797631" sldId="265"/>
            <ac:spMk id="17" creationId="{F635DFC5-7915-81E7-0394-91B70071DE3B}"/>
          </ac:spMkLst>
        </pc:spChg>
        <pc:spChg chg="mod">
          <ac:chgData name="Lindsay Karpenko" userId="4bc4bee5-c4bf-4ac4-8ccd-805be0ae23de" providerId="ADAL" clId="{F7E21C67-F84B-414A-8153-66E2D7D44CE1}" dt="2023-03-03T19:24:01.950" v="79" actId="20577"/>
          <ac:spMkLst>
            <pc:docMk/>
            <pc:sldMk cId="4202797631" sldId="265"/>
            <ac:spMk id="18" creationId="{33D62EB1-B258-CDA7-1D03-AE46863BCC53}"/>
          </ac:spMkLst>
        </pc:spChg>
        <pc:grpChg chg="mod">
          <ac:chgData name="Lindsay Karpenko" userId="4bc4bee5-c4bf-4ac4-8ccd-805be0ae23de" providerId="ADAL" clId="{F7E21C67-F84B-414A-8153-66E2D7D44CE1}" dt="2023-03-03T19:24:12.678" v="117" actId="1037"/>
          <ac:grpSpMkLst>
            <pc:docMk/>
            <pc:sldMk cId="4202797631" sldId="265"/>
            <ac:grpSpMk id="14" creationId="{50EDAD35-4C8F-2770-D55B-4CF27DB38AEF}"/>
          </ac:grpSpMkLst>
        </pc:grpChg>
        <pc:cxnChg chg="mod">
          <ac:chgData name="Lindsay Karpenko" userId="4bc4bee5-c4bf-4ac4-8ccd-805be0ae23de" providerId="ADAL" clId="{F7E21C67-F84B-414A-8153-66E2D7D44CE1}" dt="2023-03-03T19:24:12.678" v="117" actId="1037"/>
          <ac:cxnSpMkLst>
            <pc:docMk/>
            <pc:sldMk cId="4202797631" sldId="265"/>
            <ac:cxnSpMk id="15" creationId="{E549F8C8-8677-0253-4F94-8A30A35AFDAB}"/>
          </ac:cxnSpMkLst>
        </pc:cxnChg>
      </pc:sldChg>
      <pc:sldChg chg="modSp">
        <pc:chgData name="Lindsay Karpenko" userId="4bc4bee5-c4bf-4ac4-8ccd-805be0ae23de" providerId="ADAL" clId="{F7E21C67-F84B-414A-8153-66E2D7D44CE1}" dt="2023-03-03T19:24:59.914" v="140" actId="114"/>
        <pc:sldMkLst>
          <pc:docMk/>
          <pc:sldMk cId="1634440025" sldId="266"/>
        </pc:sldMkLst>
        <pc:spChg chg="mod">
          <ac:chgData name="Lindsay Karpenko" userId="4bc4bee5-c4bf-4ac4-8ccd-805be0ae23de" providerId="ADAL" clId="{F7E21C67-F84B-414A-8153-66E2D7D44CE1}" dt="2023-03-03T19:24:59.914" v="140" actId="114"/>
          <ac:spMkLst>
            <pc:docMk/>
            <pc:sldMk cId="1634440025" sldId="266"/>
            <ac:spMk id="14" creationId="{5BB8088D-988E-D802-FBF8-1B50EFA238A2}"/>
          </ac:spMkLst>
        </pc:spChg>
      </pc:sldChg>
      <pc:sldChg chg="modSp mod">
        <pc:chgData name="Lindsay Karpenko" userId="4bc4bee5-c4bf-4ac4-8ccd-805be0ae23de" providerId="ADAL" clId="{F7E21C67-F84B-414A-8153-66E2D7D44CE1}" dt="2023-03-03T19:25:50.742" v="180" actId="1037"/>
        <pc:sldMkLst>
          <pc:docMk/>
          <pc:sldMk cId="2663425417" sldId="267"/>
        </pc:sldMkLst>
        <pc:spChg chg="mod">
          <ac:chgData name="Lindsay Karpenko" userId="4bc4bee5-c4bf-4ac4-8ccd-805be0ae23de" providerId="ADAL" clId="{F7E21C67-F84B-414A-8153-66E2D7D44CE1}" dt="2023-03-03T19:25:40.035" v="145" actId="2710"/>
          <ac:spMkLst>
            <pc:docMk/>
            <pc:sldMk cId="2663425417" sldId="267"/>
            <ac:spMk id="7" creationId="{A2005866-27DC-980B-E260-01FFC79EF8AB}"/>
          </ac:spMkLst>
        </pc:spChg>
        <pc:grpChg chg="mod">
          <ac:chgData name="Lindsay Karpenko" userId="4bc4bee5-c4bf-4ac4-8ccd-805be0ae23de" providerId="ADAL" clId="{F7E21C67-F84B-414A-8153-66E2D7D44CE1}" dt="2023-03-03T19:25:45.998" v="163" actId="1035"/>
          <ac:grpSpMkLst>
            <pc:docMk/>
            <pc:sldMk cId="2663425417" sldId="267"/>
            <ac:grpSpMk id="13" creationId="{5B4422D9-D119-5A45-1F0C-6AF3434B74C6}"/>
          </ac:grpSpMkLst>
        </pc:grpChg>
        <pc:grpChg chg="mod">
          <ac:chgData name="Lindsay Karpenko" userId="4bc4bee5-c4bf-4ac4-8ccd-805be0ae23de" providerId="ADAL" clId="{F7E21C67-F84B-414A-8153-66E2D7D44CE1}" dt="2023-03-03T19:25:50.742" v="180" actId="1037"/>
          <ac:grpSpMkLst>
            <pc:docMk/>
            <pc:sldMk cId="2663425417" sldId="267"/>
            <ac:grpSpMk id="18" creationId="{3410E006-2337-B432-181F-48452F7F6BA6}"/>
          </ac:grpSpMkLst>
        </pc:grpChg>
      </pc:sldChg>
      <pc:sldChg chg="modSp mod">
        <pc:chgData name="Lindsay Karpenko" userId="4bc4bee5-c4bf-4ac4-8ccd-805be0ae23de" providerId="ADAL" clId="{F7E21C67-F84B-414A-8153-66E2D7D44CE1}" dt="2023-03-03T19:31:56.226" v="181" actId="114"/>
        <pc:sldMkLst>
          <pc:docMk/>
          <pc:sldMk cId="1665758584" sldId="277"/>
        </pc:sldMkLst>
        <pc:spChg chg="mod">
          <ac:chgData name="Lindsay Karpenko" userId="4bc4bee5-c4bf-4ac4-8ccd-805be0ae23de" providerId="ADAL" clId="{F7E21C67-F84B-414A-8153-66E2D7D44CE1}" dt="2023-03-03T19:31:56.226" v="181" actId="114"/>
          <ac:spMkLst>
            <pc:docMk/>
            <pc:sldMk cId="1665758584" sldId="277"/>
            <ac:spMk id="7" creationId="{4EE67834-1111-B963-4454-13CEE6931062}"/>
          </ac:spMkLst>
        </pc:spChg>
      </pc:sldChg>
    </pc:docChg>
  </pc:docChgLst>
  <pc:docChgLst>
    <pc:chgData name="Dishpreet Kaur" userId="19ba2128-39f9-4128-b8af-0f9b31cf97c0" providerId="ADAL" clId="{6C01E788-0BAB-4414-BE58-62CFAEF104FC}"/>
    <pc:docChg chg="undo custSel modSld">
      <pc:chgData name="Dishpreet Kaur" userId="19ba2128-39f9-4128-b8af-0f9b31cf97c0" providerId="ADAL" clId="{6C01E788-0BAB-4414-BE58-62CFAEF104FC}" dt="2023-03-02T01:28:46.465" v="4917" actId="948"/>
      <pc:docMkLst>
        <pc:docMk/>
      </pc:docMkLst>
      <pc:sldChg chg="modSp mod">
        <pc:chgData name="Dishpreet Kaur" userId="19ba2128-39f9-4128-b8af-0f9b31cf97c0" providerId="ADAL" clId="{6C01E788-0BAB-4414-BE58-62CFAEF104FC}" dt="2023-03-02T00:40:41.474" v="2857"/>
        <pc:sldMkLst>
          <pc:docMk/>
          <pc:sldMk cId="286905660" sldId="256"/>
        </pc:sldMkLst>
        <pc:spChg chg="mod">
          <ac:chgData name="Dishpreet Kaur" userId="19ba2128-39f9-4128-b8af-0f9b31cf97c0" providerId="ADAL" clId="{6C01E788-0BAB-4414-BE58-62CFAEF104FC}" dt="2023-02-27T16:38:34.327" v="24" actId="1036"/>
          <ac:spMkLst>
            <pc:docMk/>
            <pc:sldMk cId="286905660" sldId="256"/>
            <ac:spMk id="2" creationId="{6564A823-6856-1B50-7A80-FE8B84F4279F}"/>
          </ac:spMkLst>
        </pc:spChg>
        <pc:spChg chg="mod">
          <ac:chgData name="Dishpreet Kaur" userId="19ba2128-39f9-4128-b8af-0f9b31cf97c0" providerId="ADAL" clId="{6C01E788-0BAB-4414-BE58-62CFAEF104FC}" dt="2023-02-27T16:37:21.613" v="2"/>
          <ac:spMkLst>
            <pc:docMk/>
            <pc:sldMk cId="286905660" sldId="256"/>
            <ac:spMk id="3" creationId="{8528F3DE-7951-F37F-4CAD-013120292E87}"/>
          </ac:spMkLst>
        </pc:spChg>
        <pc:spChg chg="mod">
          <ac:chgData name="Dishpreet Kaur" userId="19ba2128-39f9-4128-b8af-0f9b31cf97c0" providerId="ADAL" clId="{6C01E788-0BAB-4414-BE58-62CFAEF104FC}" dt="2023-03-02T00:40:34.697" v="2855" actId="948"/>
          <ac:spMkLst>
            <pc:docMk/>
            <pc:sldMk cId="286905660" sldId="256"/>
            <ac:spMk id="7" creationId="{2A0CB743-E0BC-81DA-7B5F-785742B8CCF5}"/>
          </ac:spMkLst>
        </pc:spChg>
        <pc:spChg chg="mod">
          <ac:chgData name="Dishpreet Kaur" userId="19ba2128-39f9-4128-b8af-0f9b31cf97c0" providerId="ADAL" clId="{6C01E788-0BAB-4414-BE58-62CFAEF104FC}" dt="2023-03-02T00:40:41.474" v="2857"/>
          <ac:spMkLst>
            <pc:docMk/>
            <pc:sldMk cId="286905660" sldId="256"/>
            <ac:spMk id="9" creationId="{077517BB-98BE-D843-CF3B-0A44D2E05992}"/>
          </ac:spMkLst>
        </pc:spChg>
      </pc:sldChg>
      <pc:sldChg chg="addSp delSp modSp mod modAnim">
        <pc:chgData name="Dishpreet Kaur" userId="19ba2128-39f9-4128-b8af-0f9b31cf97c0" providerId="ADAL" clId="{6C01E788-0BAB-4414-BE58-62CFAEF104FC}" dt="2023-03-02T00:46:53.338" v="3140" actId="1036"/>
        <pc:sldMkLst>
          <pc:docMk/>
          <pc:sldMk cId="3347149267" sldId="257"/>
        </pc:sldMkLst>
        <pc:spChg chg="mod">
          <ac:chgData name="Dishpreet Kaur" userId="19ba2128-39f9-4128-b8af-0f9b31cf97c0" providerId="ADAL" clId="{6C01E788-0BAB-4414-BE58-62CFAEF104FC}" dt="2023-03-02T00:41:19.571" v="2858" actId="948"/>
          <ac:spMkLst>
            <pc:docMk/>
            <pc:sldMk cId="3347149267" sldId="257"/>
            <ac:spMk id="3" creationId="{1BA0D714-9921-D4C5-2697-91103FDA1A87}"/>
          </ac:spMkLst>
        </pc:spChg>
        <pc:spChg chg="mod topLvl">
          <ac:chgData name="Dishpreet Kaur" userId="19ba2128-39f9-4128-b8af-0f9b31cf97c0" providerId="ADAL" clId="{6C01E788-0BAB-4414-BE58-62CFAEF104FC}" dt="2023-02-27T16:38:44.364" v="26" actId="165"/>
          <ac:spMkLst>
            <pc:docMk/>
            <pc:sldMk cId="3347149267" sldId="257"/>
            <ac:spMk id="4" creationId="{E1F40B48-A0A8-19A0-E99D-66EF5B7B3A40}"/>
          </ac:spMkLst>
        </pc:spChg>
        <pc:spChg chg="del mod topLvl">
          <ac:chgData name="Dishpreet Kaur" userId="19ba2128-39f9-4128-b8af-0f9b31cf97c0" providerId="ADAL" clId="{6C01E788-0BAB-4414-BE58-62CFAEF104FC}" dt="2023-02-27T16:38:47.426" v="28" actId="478"/>
          <ac:spMkLst>
            <pc:docMk/>
            <pc:sldMk cId="3347149267" sldId="257"/>
            <ac:spMk id="7" creationId="{97A6BF31-5924-DFA5-3051-9D142C851DBB}"/>
          </ac:spMkLst>
        </pc:spChg>
        <pc:spChg chg="mod">
          <ac:chgData name="Dishpreet Kaur" userId="19ba2128-39f9-4128-b8af-0f9b31cf97c0" providerId="ADAL" clId="{6C01E788-0BAB-4414-BE58-62CFAEF104FC}" dt="2023-03-02T00:43:50.314" v="2919" actId="20577"/>
          <ac:spMkLst>
            <pc:docMk/>
            <pc:sldMk cId="3347149267" sldId="257"/>
            <ac:spMk id="15" creationId="{1975245E-DCD4-A2EB-F080-47A58890A06F}"/>
          </ac:spMkLst>
        </pc:spChg>
        <pc:spChg chg="mod">
          <ac:chgData name="Dishpreet Kaur" userId="19ba2128-39f9-4128-b8af-0f9b31cf97c0" providerId="ADAL" clId="{6C01E788-0BAB-4414-BE58-62CFAEF104FC}" dt="2023-03-02T00:44:28.815" v="2965" actId="1035"/>
          <ac:spMkLst>
            <pc:docMk/>
            <pc:sldMk cId="3347149267" sldId="257"/>
            <ac:spMk id="21" creationId="{8050A7C9-6B27-AADE-A7F4-1D1728B12655}"/>
          </ac:spMkLst>
        </pc:spChg>
        <pc:spChg chg="mod">
          <ac:chgData name="Dishpreet Kaur" userId="19ba2128-39f9-4128-b8af-0f9b31cf97c0" providerId="ADAL" clId="{6C01E788-0BAB-4414-BE58-62CFAEF104FC}" dt="2023-03-02T00:45:27.255" v="3046" actId="1036"/>
          <ac:spMkLst>
            <pc:docMk/>
            <pc:sldMk cId="3347149267" sldId="257"/>
            <ac:spMk id="27" creationId="{1FBDDCFF-A803-96C9-3523-8FF2A14251F1}"/>
          </ac:spMkLst>
        </pc:spChg>
        <pc:spChg chg="mod">
          <ac:chgData name="Dishpreet Kaur" userId="19ba2128-39f9-4128-b8af-0f9b31cf97c0" providerId="ADAL" clId="{6C01E788-0BAB-4414-BE58-62CFAEF104FC}" dt="2023-03-02T00:43:45.138" v="2918" actId="1036"/>
          <ac:spMkLst>
            <pc:docMk/>
            <pc:sldMk cId="3347149267" sldId="257"/>
            <ac:spMk id="33" creationId="{16900CF1-1000-CD07-1EDE-887A21449C08}"/>
          </ac:spMkLst>
        </pc:spChg>
        <pc:spChg chg="mod">
          <ac:chgData name="Dishpreet Kaur" userId="19ba2128-39f9-4128-b8af-0f9b31cf97c0" providerId="ADAL" clId="{6C01E788-0BAB-4414-BE58-62CFAEF104FC}" dt="2023-03-02T00:44:52.781" v="3003" actId="1036"/>
          <ac:spMkLst>
            <pc:docMk/>
            <pc:sldMk cId="3347149267" sldId="257"/>
            <ac:spMk id="39" creationId="{E9B38AB9-2109-92B9-3046-54FF32E57A15}"/>
          </ac:spMkLst>
        </pc:spChg>
        <pc:spChg chg="mod">
          <ac:chgData name="Dishpreet Kaur" userId="19ba2128-39f9-4128-b8af-0f9b31cf97c0" providerId="ADAL" clId="{6C01E788-0BAB-4414-BE58-62CFAEF104FC}" dt="2023-03-02T00:46:32.358" v="3112" actId="20577"/>
          <ac:spMkLst>
            <pc:docMk/>
            <pc:sldMk cId="3347149267" sldId="257"/>
            <ac:spMk id="45" creationId="{39482DB8-FA9E-65BF-B2CE-369A5C027D48}"/>
          </ac:spMkLst>
        </pc:spChg>
        <pc:spChg chg="mod">
          <ac:chgData name="Dishpreet Kaur" userId="19ba2128-39f9-4128-b8af-0f9b31cf97c0" providerId="ADAL" clId="{6C01E788-0BAB-4414-BE58-62CFAEF104FC}" dt="2023-02-27T16:39:06.313" v="32"/>
          <ac:spMkLst>
            <pc:docMk/>
            <pc:sldMk cId="3347149267" sldId="257"/>
            <ac:spMk id="47" creationId="{61778F11-9426-993D-E0FF-E74BC933EA4E}"/>
          </ac:spMkLst>
        </pc:spChg>
        <pc:grpChg chg="del mod">
          <ac:chgData name="Dishpreet Kaur" userId="19ba2128-39f9-4128-b8af-0f9b31cf97c0" providerId="ADAL" clId="{6C01E788-0BAB-4414-BE58-62CFAEF104FC}" dt="2023-02-27T16:38:44.364" v="26" actId="165"/>
          <ac:grpSpMkLst>
            <pc:docMk/>
            <pc:sldMk cId="3347149267" sldId="257"/>
            <ac:grpSpMk id="8" creationId="{42AA852F-B6CB-0B18-499B-E2EFCAA06E50}"/>
          </ac:grpSpMkLst>
        </pc:grpChg>
        <pc:grpChg chg="del mod">
          <ac:chgData name="Dishpreet Kaur" userId="19ba2128-39f9-4128-b8af-0f9b31cf97c0" providerId="ADAL" clId="{6C01E788-0BAB-4414-BE58-62CFAEF104FC}" dt="2023-02-27T16:41:57.598" v="84" actId="478"/>
          <ac:grpSpMkLst>
            <pc:docMk/>
            <pc:sldMk cId="3347149267" sldId="257"/>
            <ac:grpSpMk id="11" creationId="{10CBE0E5-848F-35BF-155A-886D65A3BECF}"/>
          </ac:grpSpMkLst>
        </pc:grpChg>
        <pc:grpChg chg="mod">
          <ac:chgData name="Dishpreet Kaur" userId="19ba2128-39f9-4128-b8af-0f9b31cf97c0" providerId="ADAL" clId="{6C01E788-0BAB-4414-BE58-62CFAEF104FC}" dt="2023-02-27T16:39:33.631" v="37" actId="14100"/>
          <ac:grpSpMkLst>
            <pc:docMk/>
            <pc:sldMk cId="3347149267" sldId="257"/>
            <ac:grpSpMk id="22" creationId="{251BA80E-635B-6854-3389-C7B8305DC6CC}"/>
          </ac:grpSpMkLst>
        </pc:grpChg>
        <pc:grpChg chg="mod">
          <ac:chgData name="Dishpreet Kaur" userId="19ba2128-39f9-4128-b8af-0f9b31cf97c0" providerId="ADAL" clId="{6C01E788-0BAB-4414-BE58-62CFAEF104FC}" dt="2023-02-27T16:39:43.112" v="39" actId="14100"/>
          <ac:grpSpMkLst>
            <pc:docMk/>
            <pc:sldMk cId="3347149267" sldId="257"/>
            <ac:grpSpMk id="28" creationId="{985A451B-6664-8E1E-8949-C3AFE0825BA1}"/>
          </ac:grpSpMkLst>
        </pc:grpChg>
        <pc:grpChg chg="mod">
          <ac:chgData name="Dishpreet Kaur" userId="19ba2128-39f9-4128-b8af-0f9b31cf97c0" providerId="ADAL" clId="{6C01E788-0BAB-4414-BE58-62CFAEF104FC}" dt="2023-02-27T16:39:50.611" v="40" actId="14100"/>
          <ac:grpSpMkLst>
            <pc:docMk/>
            <pc:sldMk cId="3347149267" sldId="257"/>
            <ac:grpSpMk id="46" creationId="{3EB2F0F5-1526-450B-75F5-2F0DF1EA2210}"/>
          </ac:grpSpMkLst>
        </pc:grpChg>
        <pc:picChg chg="mod topLvl">
          <ac:chgData name="Dishpreet Kaur" userId="19ba2128-39f9-4128-b8af-0f9b31cf97c0" providerId="ADAL" clId="{6C01E788-0BAB-4414-BE58-62CFAEF104FC}" dt="2023-02-27T16:38:44.364" v="26" actId="165"/>
          <ac:picMkLst>
            <pc:docMk/>
            <pc:sldMk cId="3347149267" sldId="257"/>
            <ac:picMk id="6" creationId="{E2A6124C-C0BC-57CD-05E6-3025CDB12A02}"/>
          </ac:picMkLst>
        </pc:picChg>
        <pc:cxnChg chg="add del mod">
          <ac:chgData name="Dishpreet Kaur" userId="19ba2128-39f9-4128-b8af-0f9b31cf97c0" providerId="ADAL" clId="{6C01E788-0BAB-4414-BE58-62CFAEF104FC}" dt="2023-03-02T00:46:50.605" v="3113" actId="478"/>
          <ac:cxnSpMkLst>
            <pc:docMk/>
            <pc:sldMk cId="3347149267" sldId="257"/>
            <ac:cxnSpMk id="5" creationId="{44B87ADF-35A8-A75F-DD84-5B1D3A756B28}"/>
          </ac:cxnSpMkLst>
        </pc:cxnChg>
        <pc:cxnChg chg="add mod">
          <ac:chgData name="Dishpreet Kaur" userId="19ba2128-39f9-4128-b8af-0f9b31cf97c0" providerId="ADAL" clId="{6C01E788-0BAB-4414-BE58-62CFAEF104FC}" dt="2023-03-02T00:46:53.338" v="3140" actId="1036"/>
          <ac:cxnSpMkLst>
            <pc:docMk/>
            <pc:sldMk cId="3347149267" sldId="257"/>
            <ac:cxnSpMk id="7" creationId="{59E5229D-5815-5F95-F4D7-EBD99E59F4C8}"/>
          </ac:cxnSpMkLst>
        </pc:cxnChg>
        <pc:cxnChg chg="mod">
          <ac:chgData name="Dishpreet Kaur" userId="19ba2128-39f9-4128-b8af-0f9b31cf97c0" providerId="ADAL" clId="{6C01E788-0BAB-4414-BE58-62CFAEF104FC}" dt="2023-03-02T00:42:20.091" v="2865" actId="1036"/>
          <ac:cxnSpMkLst>
            <pc:docMk/>
            <pc:sldMk cId="3347149267" sldId="257"/>
            <ac:cxnSpMk id="14" creationId="{09253AAA-2137-957C-E3E8-8FD42B64AA9A}"/>
          </ac:cxnSpMkLst>
        </pc:cxnChg>
        <pc:cxnChg chg="mod">
          <ac:chgData name="Dishpreet Kaur" userId="19ba2128-39f9-4128-b8af-0f9b31cf97c0" providerId="ADAL" clId="{6C01E788-0BAB-4414-BE58-62CFAEF104FC}" dt="2023-03-02T00:44:21.379" v="2942" actId="1036"/>
          <ac:cxnSpMkLst>
            <pc:docMk/>
            <pc:sldMk cId="3347149267" sldId="257"/>
            <ac:cxnSpMk id="19" creationId="{1CBBDE89-8B59-7DA1-B87C-CDF7929FFAEA}"/>
          </ac:cxnSpMkLst>
        </pc:cxnChg>
        <pc:cxnChg chg="mod">
          <ac:chgData name="Dishpreet Kaur" userId="19ba2128-39f9-4128-b8af-0f9b31cf97c0" providerId="ADAL" clId="{6C01E788-0BAB-4414-BE58-62CFAEF104FC}" dt="2023-03-02T00:45:13.607" v="3021" actId="1036"/>
          <ac:cxnSpMkLst>
            <pc:docMk/>
            <pc:sldMk cId="3347149267" sldId="257"/>
            <ac:cxnSpMk id="25" creationId="{63BA0FAE-5FB2-0D8C-98AE-84978AD3556D}"/>
          </ac:cxnSpMkLst>
        </pc:cxnChg>
        <pc:cxnChg chg="mod">
          <ac:chgData name="Dishpreet Kaur" userId="19ba2128-39f9-4128-b8af-0f9b31cf97c0" providerId="ADAL" clId="{6C01E788-0BAB-4414-BE58-62CFAEF104FC}" dt="2023-03-02T00:42:57.499" v="2874" actId="1036"/>
          <ac:cxnSpMkLst>
            <pc:docMk/>
            <pc:sldMk cId="3347149267" sldId="257"/>
            <ac:cxnSpMk id="31" creationId="{D9945C06-FCB2-B3D3-F25E-D115D24ABC6E}"/>
          </ac:cxnSpMkLst>
        </pc:cxnChg>
        <pc:cxnChg chg="mod">
          <ac:chgData name="Dishpreet Kaur" userId="19ba2128-39f9-4128-b8af-0f9b31cf97c0" providerId="ADAL" clId="{6C01E788-0BAB-4414-BE58-62CFAEF104FC}" dt="2023-03-02T00:44:45.049" v="2985" actId="1036"/>
          <ac:cxnSpMkLst>
            <pc:docMk/>
            <pc:sldMk cId="3347149267" sldId="257"/>
            <ac:cxnSpMk id="37" creationId="{5C2AE78C-806F-6500-B7BB-0B5F5FDC9061}"/>
          </ac:cxnSpMkLst>
        </pc:cxnChg>
        <pc:cxnChg chg="mod">
          <ac:chgData name="Dishpreet Kaur" userId="19ba2128-39f9-4128-b8af-0f9b31cf97c0" providerId="ADAL" clId="{6C01E788-0BAB-4414-BE58-62CFAEF104FC}" dt="2023-03-02T00:45:46.888" v="3067" actId="1036"/>
          <ac:cxnSpMkLst>
            <pc:docMk/>
            <pc:sldMk cId="3347149267" sldId="257"/>
            <ac:cxnSpMk id="43" creationId="{8D6937CF-3111-952A-94E8-B632C2A215E0}"/>
          </ac:cxnSpMkLst>
        </pc:cxnChg>
      </pc:sldChg>
      <pc:sldChg chg="modSp mod">
        <pc:chgData name="Dishpreet Kaur" userId="19ba2128-39f9-4128-b8af-0f9b31cf97c0" providerId="ADAL" clId="{6C01E788-0BAB-4414-BE58-62CFAEF104FC}" dt="2023-03-02T00:47:08.736" v="3141" actId="948"/>
        <pc:sldMkLst>
          <pc:docMk/>
          <pc:sldMk cId="586749030" sldId="258"/>
        </pc:sldMkLst>
        <pc:spChg chg="mod">
          <ac:chgData name="Dishpreet Kaur" userId="19ba2128-39f9-4128-b8af-0f9b31cf97c0" providerId="ADAL" clId="{6C01E788-0BAB-4414-BE58-62CFAEF104FC}" dt="2023-03-02T00:47:08.736" v="3141" actId="948"/>
          <ac:spMkLst>
            <pc:docMk/>
            <pc:sldMk cId="586749030" sldId="258"/>
            <ac:spMk id="4" creationId="{1A797734-3D90-C7FC-5540-C92F18B47138}"/>
          </ac:spMkLst>
        </pc:spChg>
      </pc:sldChg>
      <pc:sldChg chg="addSp delSp modSp mod modAnim">
        <pc:chgData name="Dishpreet Kaur" userId="19ba2128-39f9-4128-b8af-0f9b31cf97c0" providerId="ADAL" clId="{6C01E788-0BAB-4414-BE58-62CFAEF104FC}" dt="2023-03-02T00:48:47.999" v="3317" actId="1036"/>
        <pc:sldMkLst>
          <pc:docMk/>
          <pc:sldMk cId="637054742" sldId="259"/>
        </pc:sldMkLst>
        <pc:spChg chg="mod">
          <ac:chgData name="Dishpreet Kaur" userId="19ba2128-39f9-4128-b8af-0f9b31cf97c0" providerId="ADAL" clId="{6C01E788-0BAB-4414-BE58-62CFAEF104FC}" dt="2023-02-27T16:49:38.246" v="354" actId="114"/>
          <ac:spMkLst>
            <pc:docMk/>
            <pc:sldMk cId="637054742" sldId="259"/>
            <ac:spMk id="4" creationId="{9DF4BBAB-C7E3-84B2-DEA0-AF726C8236DC}"/>
          </ac:spMkLst>
        </pc:spChg>
        <pc:spChg chg="mod">
          <ac:chgData name="Dishpreet Kaur" userId="19ba2128-39f9-4128-b8af-0f9b31cf97c0" providerId="ADAL" clId="{6C01E788-0BAB-4414-BE58-62CFAEF104FC}" dt="2023-02-27T16:49:19.505" v="353" actId="114"/>
          <ac:spMkLst>
            <pc:docMk/>
            <pc:sldMk cId="637054742" sldId="259"/>
            <ac:spMk id="11" creationId="{794E9F29-B6CF-D578-FE9F-1F79D71F266D}"/>
          </ac:spMkLst>
        </pc:spChg>
        <pc:spChg chg="mod">
          <ac:chgData name="Dishpreet Kaur" userId="19ba2128-39f9-4128-b8af-0f9b31cf97c0" providerId="ADAL" clId="{6C01E788-0BAB-4414-BE58-62CFAEF104FC}" dt="2023-02-27T16:49:38.246" v="354" actId="114"/>
          <ac:spMkLst>
            <pc:docMk/>
            <pc:sldMk cId="637054742" sldId="259"/>
            <ac:spMk id="21" creationId="{59BFF51E-FC32-C4E3-2730-9AD26C60E81D}"/>
          </ac:spMkLst>
        </pc:spChg>
        <pc:spChg chg="mod">
          <ac:chgData name="Dishpreet Kaur" userId="19ba2128-39f9-4128-b8af-0f9b31cf97c0" providerId="ADAL" clId="{6C01E788-0BAB-4414-BE58-62CFAEF104FC}" dt="2023-02-27T16:45:15.604" v="148"/>
          <ac:spMkLst>
            <pc:docMk/>
            <pc:sldMk cId="637054742" sldId="259"/>
            <ac:spMk id="22" creationId="{1AF73B14-4618-6310-EB5B-06E77C563EF8}"/>
          </ac:spMkLst>
        </pc:spChg>
        <pc:spChg chg="mod">
          <ac:chgData name="Dishpreet Kaur" userId="19ba2128-39f9-4128-b8af-0f9b31cf97c0" providerId="ADAL" clId="{6C01E788-0BAB-4414-BE58-62CFAEF104FC}" dt="2023-03-02T00:48:12.108" v="3158" actId="20577"/>
          <ac:spMkLst>
            <pc:docMk/>
            <pc:sldMk cId="637054742" sldId="259"/>
            <ac:spMk id="23" creationId="{A8E6136A-3DA1-395E-0FE0-E49D3A69AD1C}"/>
          </ac:spMkLst>
        </pc:spChg>
        <pc:spChg chg="mod">
          <ac:chgData name="Dishpreet Kaur" userId="19ba2128-39f9-4128-b8af-0f9b31cf97c0" providerId="ADAL" clId="{6C01E788-0BAB-4414-BE58-62CFAEF104FC}" dt="2023-03-02T00:48:30.931" v="3263" actId="1038"/>
          <ac:spMkLst>
            <pc:docMk/>
            <pc:sldMk cId="637054742" sldId="259"/>
            <ac:spMk id="24" creationId="{212CACBB-D73E-151C-2C88-FE7797886C74}"/>
          </ac:spMkLst>
        </pc:spChg>
        <pc:spChg chg="add mod">
          <ac:chgData name="Dishpreet Kaur" userId="19ba2128-39f9-4128-b8af-0f9b31cf97c0" providerId="ADAL" clId="{6C01E788-0BAB-4414-BE58-62CFAEF104FC}" dt="2023-02-27T16:47:34.516" v="207" actId="571"/>
          <ac:spMkLst>
            <pc:docMk/>
            <pc:sldMk cId="637054742" sldId="259"/>
            <ac:spMk id="25" creationId="{CC96BA39-82C5-C42D-7B65-8E3AA5B60E39}"/>
          </ac:spMkLst>
        </pc:spChg>
        <pc:spChg chg="add del">
          <ac:chgData name="Dishpreet Kaur" userId="19ba2128-39f9-4128-b8af-0f9b31cf97c0" providerId="ADAL" clId="{6C01E788-0BAB-4414-BE58-62CFAEF104FC}" dt="2023-02-27T16:48:16.908" v="255" actId="22"/>
          <ac:spMkLst>
            <pc:docMk/>
            <pc:sldMk cId="637054742" sldId="259"/>
            <ac:spMk id="27" creationId="{2D684909-E2BE-CF6C-19F9-C80B7B6922B1}"/>
          </ac:spMkLst>
        </pc:spChg>
        <pc:grpChg chg="del">
          <ac:chgData name="Dishpreet Kaur" userId="19ba2128-39f9-4128-b8af-0f9b31cf97c0" providerId="ADAL" clId="{6C01E788-0BAB-4414-BE58-62CFAEF104FC}" dt="2023-02-27T16:48:14.466" v="253" actId="478"/>
          <ac:grpSpMkLst>
            <pc:docMk/>
            <pc:sldMk cId="637054742" sldId="259"/>
            <ac:grpSpMk id="7" creationId="{411ADDAA-C160-7953-1825-1075B88E5638}"/>
          </ac:grpSpMkLst>
        </pc:grpChg>
        <pc:grpChg chg="del">
          <ac:chgData name="Dishpreet Kaur" userId="19ba2128-39f9-4128-b8af-0f9b31cf97c0" providerId="ADAL" clId="{6C01E788-0BAB-4414-BE58-62CFAEF104FC}" dt="2023-02-27T16:48:34.012" v="315" actId="478"/>
          <ac:grpSpMkLst>
            <pc:docMk/>
            <pc:sldMk cId="637054742" sldId="259"/>
            <ac:grpSpMk id="10" creationId="{9CB2A942-4452-00EF-A1C8-E0C4BBC7C08F}"/>
          </ac:grpSpMkLst>
        </pc:grpChg>
        <pc:grpChg chg="mod">
          <ac:chgData name="Dishpreet Kaur" userId="19ba2128-39f9-4128-b8af-0f9b31cf97c0" providerId="ADAL" clId="{6C01E788-0BAB-4414-BE58-62CFAEF104FC}" dt="2023-02-27T16:47:52.195" v="236" actId="1035"/>
          <ac:grpSpMkLst>
            <pc:docMk/>
            <pc:sldMk cId="637054742" sldId="259"/>
            <ac:grpSpMk id="20" creationId="{D2E74117-341D-9FEE-E28A-94AA7674875E}"/>
          </ac:grpSpMkLst>
        </pc:grpChg>
        <pc:cxnChg chg="add mod">
          <ac:chgData name="Dishpreet Kaur" userId="19ba2128-39f9-4128-b8af-0f9b31cf97c0" providerId="ADAL" clId="{6C01E788-0BAB-4414-BE58-62CFAEF104FC}" dt="2023-03-02T00:48:41.878" v="3306" actId="1035"/>
          <ac:cxnSpMkLst>
            <pc:docMk/>
            <pc:sldMk cId="637054742" sldId="259"/>
            <ac:cxnSpMk id="5" creationId="{59E5229D-5815-5F95-F4D7-EBD99E59F4C8}"/>
          </ac:cxnSpMkLst>
        </pc:cxnChg>
        <pc:cxnChg chg="add mod">
          <ac:chgData name="Dishpreet Kaur" userId="19ba2128-39f9-4128-b8af-0f9b31cf97c0" providerId="ADAL" clId="{6C01E788-0BAB-4414-BE58-62CFAEF104FC}" dt="2023-03-02T00:48:47.999" v="3317" actId="1036"/>
          <ac:cxnSpMkLst>
            <pc:docMk/>
            <pc:sldMk cId="637054742" sldId="259"/>
            <ac:cxnSpMk id="6" creationId="{59E5229D-5815-5F95-F4D7-EBD99E59F4C8}"/>
          </ac:cxnSpMkLst>
        </pc:cxnChg>
        <pc:cxnChg chg="mod">
          <ac:chgData name="Dishpreet Kaur" userId="19ba2128-39f9-4128-b8af-0f9b31cf97c0" providerId="ADAL" clId="{6C01E788-0BAB-4414-BE58-62CFAEF104FC}" dt="2023-03-02T00:47:46.530" v="3145" actId="1036"/>
          <ac:cxnSpMkLst>
            <pc:docMk/>
            <pc:sldMk cId="637054742" sldId="259"/>
            <ac:cxnSpMk id="17" creationId="{C57A772B-2D91-BF82-037F-566D5E074FEC}"/>
          </ac:cxnSpMkLst>
        </pc:cxnChg>
        <pc:cxnChg chg="mod">
          <ac:chgData name="Dishpreet Kaur" userId="19ba2128-39f9-4128-b8af-0f9b31cf97c0" providerId="ADAL" clId="{6C01E788-0BAB-4414-BE58-62CFAEF104FC}" dt="2023-03-02T00:47:51.474" v="3152" actId="1035"/>
          <ac:cxnSpMkLst>
            <pc:docMk/>
            <pc:sldMk cId="637054742" sldId="259"/>
            <ac:cxnSpMk id="18" creationId="{CC4CE668-80BD-AE53-A6E7-C44FF244A191}"/>
          </ac:cxnSpMkLst>
        </pc:cxnChg>
        <pc:cxnChg chg="add del mod">
          <ac:chgData name="Dishpreet Kaur" userId="19ba2128-39f9-4128-b8af-0f9b31cf97c0" providerId="ADAL" clId="{6C01E788-0BAB-4414-BE58-62CFAEF104FC}" dt="2023-03-02T00:48:37.793" v="3264" actId="478"/>
          <ac:cxnSpMkLst>
            <pc:docMk/>
            <pc:sldMk cId="637054742" sldId="259"/>
            <ac:cxnSpMk id="28" creationId="{7098F251-CA11-BFE1-B94F-D7010827F0FD}"/>
          </ac:cxnSpMkLst>
        </pc:cxnChg>
        <pc:cxnChg chg="add del mod">
          <ac:chgData name="Dishpreet Kaur" userId="19ba2128-39f9-4128-b8af-0f9b31cf97c0" providerId="ADAL" clId="{6C01E788-0BAB-4414-BE58-62CFAEF104FC}" dt="2023-03-02T00:48:46.096" v="3307" actId="478"/>
          <ac:cxnSpMkLst>
            <pc:docMk/>
            <pc:sldMk cId="637054742" sldId="259"/>
            <ac:cxnSpMk id="29" creationId="{CA66B48A-7AE5-82FD-F2C6-9F080605C3E1}"/>
          </ac:cxnSpMkLst>
        </pc:cxnChg>
      </pc:sldChg>
      <pc:sldChg chg="addSp delSp modSp mod modAnim">
        <pc:chgData name="Dishpreet Kaur" userId="19ba2128-39f9-4128-b8af-0f9b31cf97c0" providerId="ADAL" clId="{6C01E788-0BAB-4414-BE58-62CFAEF104FC}" dt="2023-03-02T00:51:23.657" v="3491" actId="1036"/>
        <pc:sldMkLst>
          <pc:docMk/>
          <pc:sldMk cId="2243443834" sldId="260"/>
        </pc:sldMkLst>
        <pc:spChg chg="mod">
          <ac:chgData name="Dishpreet Kaur" userId="19ba2128-39f9-4128-b8af-0f9b31cf97c0" providerId="ADAL" clId="{6C01E788-0BAB-4414-BE58-62CFAEF104FC}" dt="2023-03-02T00:49:08.244" v="3318" actId="948"/>
          <ac:spMkLst>
            <pc:docMk/>
            <pc:sldMk cId="2243443834" sldId="260"/>
            <ac:spMk id="4" creationId="{B750BA25-7C0E-2905-2DDA-AD89215C6385}"/>
          </ac:spMkLst>
        </pc:spChg>
        <pc:spChg chg="mod">
          <ac:chgData name="Dishpreet Kaur" userId="19ba2128-39f9-4128-b8af-0f9b31cf97c0" providerId="ADAL" clId="{6C01E788-0BAB-4414-BE58-62CFAEF104FC}" dt="2023-02-27T16:50:18.719" v="366" actId="114"/>
          <ac:spMkLst>
            <pc:docMk/>
            <pc:sldMk cId="2243443834" sldId="260"/>
            <ac:spMk id="17" creationId="{166DC96C-FEDE-041D-E620-8C9E243B8497}"/>
          </ac:spMkLst>
        </pc:spChg>
        <pc:spChg chg="add del">
          <ac:chgData name="Dishpreet Kaur" userId="19ba2128-39f9-4128-b8af-0f9b31cf97c0" providerId="ADAL" clId="{6C01E788-0BAB-4414-BE58-62CFAEF104FC}" dt="2023-02-27T16:50:26.426" v="368" actId="22"/>
          <ac:spMkLst>
            <pc:docMk/>
            <pc:sldMk cId="2243443834" sldId="260"/>
            <ac:spMk id="32" creationId="{3E3CBE76-4D9D-65B6-F8EA-4B53ED4ED905}"/>
          </ac:spMkLst>
        </pc:spChg>
        <pc:spChg chg="mod">
          <ac:chgData name="Dishpreet Kaur" userId="19ba2128-39f9-4128-b8af-0f9b31cf97c0" providerId="ADAL" clId="{6C01E788-0BAB-4414-BE58-62CFAEF104FC}" dt="2023-02-27T16:50:14.433" v="365" actId="114"/>
          <ac:spMkLst>
            <pc:docMk/>
            <pc:sldMk cId="2243443834" sldId="260"/>
            <ac:spMk id="39" creationId="{1C1B0B55-F25E-2D15-B15E-8AC1A6866DDE}"/>
          </ac:spMkLst>
        </pc:spChg>
        <pc:spChg chg="mod">
          <ac:chgData name="Dishpreet Kaur" userId="19ba2128-39f9-4128-b8af-0f9b31cf97c0" providerId="ADAL" clId="{6C01E788-0BAB-4414-BE58-62CFAEF104FC}" dt="2023-02-27T16:50:14.433" v="365" actId="114"/>
          <ac:spMkLst>
            <pc:docMk/>
            <pc:sldMk cId="2243443834" sldId="260"/>
            <ac:spMk id="40" creationId="{3A1BDF58-59C0-8FD1-1A83-2A115A225A93}"/>
          </ac:spMkLst>
        </pc:spChg>
        <pc:spChg chg="mod">
          <ac:chgData name="Dishpreet Kaur" userId="19ba2128-39f9-4128-b8af-0f9b31cf97c0" providerId="ADAL" clId="{6C01E788-0BAB-4414-BE58-62CFAEF104FC}" dt="2023-02-27T16:50:14.433" v="365" actId="114"/>
          <ac:spMkLst>
            <pc:docMk/>
            <pc:sldMk cId="2243443834" sldId="260"/>
            <ac:spMk id="41" creationId="{AFE9B7CA-109F-7433-40F3-4EB8E06C7BB9}"/>
          </ac:spMkLst>
        </pc:spChg>
        <pc:spChg chg="mod">
          <ac:chgData name="Dishpreet Kaur" userId="19ba2128-39f9-4128-b8af-0f9b31cf97c0" providerId="ADAL" clId="{6C01E788-0BAB-4414-BE58-62CFAEF104FC}" dt="2023-02-27T16:50:14.433" v="365" actId="114"/>
          <ac:spMkLst>
            <pc:docMk/>
            <pc:sldMk cId="2243443834" sldId="260"/>
            <ac:spMk id="42" creationId="{67C7DB73-094D-FB95-CC25-40A155944D00}"/>
          </ac:spMkLst>
        </pc:spChg>
        <pc:grpChg chg="del">
          <ac:chgData name="Dishpreet Kaur" userId="19ba2128-39f9-4128-b8af-0f9b31cf97c0" providerId="ADAL" clId="{6C01E788-0BAB-4414-BE58-62CFAEF104FC}" dt="2023-02-27T16:51:34.042" v="484" actId="478"/>
          <ac:grpSpMkLst>
            <pc:docMk/>
            <pc:sldMk cId="2243443834" sldId="260"/>
            <ac:grpSpMk id="7" creationId="{2966E56E-AFF8-1C55-1F62-2CBA25599122}"/>
          </ac:grpSpMkLst>
        </pc:grpChg>
        <pc:grpChg chg="del">
          <ac:chgData name="Dishpreet Kaur" userId="19ba2128-39f9-4128-b8af-0f9b31cf97c0" providerId="ADAL" clId="{6C01E788-0BAB-4414-BE58-62CFAEF104FC}" dt="2023-02-27T16:52:02.914" v="566" actId="478"/>
          <ac:grpSpMkLst>
            <pc:docMk/>
            <pc:sldMk cId="2243443834" sldId="260"/>
            <ac:grpSpMk id="10" creationId="{E3C919D6-1744-8949-FF36-6F7FCE12A284}"/>
          </ac:grpSpMkLst>
        </pc:grpChg>
        <pc:grpChg chg="del">
          <ac:chgData name="Dishpreet Kaur" userId="19ba2128-39f9-4128-b8af-0f9b31cf97c0" providerId="ADAL" clId="{6C01E788-0BAB-4414-BE58-62CFAEF104FC}" dt="2023-02-27T16:51:29.493" v="483" actId="478"/>
          <ac:grpSpMkLst>
            <pc:docMk/>
            <pc:sldMk cId="2243443834" sldId="260"/>
            <ac:grpSpMk id="13" creationId="{35A0F0B5-F2FE-8E68-0EAB-5C315B2B5E6F}"/>
          </ac:grpSpMkLst>
        </pc:grpChg>
        <pc:grpChg chg="del">
          <ac:chgData name="Dishpreet Kaur" userId="19ba2128-39f9-4128-b8af-0f9b31cf97c0" providerId="ADAL" clId="{6C01E788-0BAB-4414-BE58-62CFAEF104FC}" dt="2023-02-27T16:52:00.364" v="565" actId="478"/>
          <ac:grpSpMkLst>
            <pc:docMk/>
            <pc:sldMk cId="2243443834" sldId="260"/>
            <ac:grpSpMk id="16" creationId="{841EC26F-B154-1A68-4E74-76E0447A1BB6}"/>
          </ac:grpSpMkLst>
        </pc:grpChg>
        <pc:grpChg chg="del">
          <ac:chgData name="Dishpreet Kaur" userId="19ba2128-39f9-4128-b8af-0f9b31cf97c0" providerId="ADAL" clId="{6C01E788-0BAB-4414-BE58-62CFAEF104FC}" dt="2023-02-27T16:52:07.246" v="567" actId="478"/>
          <ac:grpSpMkLst>
            <pc:docMk/>
            <pc:sldMk cId="2243443834" sldId="260"/>
            <ac:grpSpMk id="29" creationId="{D470B42F-D6BB-4DE4-F3B7-A39C61E20D3B}"/>
          </ac:grpSpMkLst>
        </pc:grpChg>
        <pc:picChg chg="del">
          <ac:chgData name="Dishpreet Kaur" userId="19ba2128-39f9-4128-b8af-0f9b31cf97c0" providerId="ADAL" clId="{6C01E788-0BAB-4414-BE58-62CFAEF104FC}" dt="2023-02-27T16:54:14.960" v="604" actId="478"/>
          <ac:picMkLst>
            <pc:docMk/>
            <pc:sldMk cId="2243443834" sldId="260"/>
            <ac:picMk id="31" creationId="{EA7FA378-2051-180C-4A11-C449F9F69484}"/>
          </ac:picMkLst>
        </pc:picChg>
        <pc:picChg chg="del mod">
          <ac:chgData name="Dishpreet Kaur" userId="19ba2128-39f9-4128-b8af-0f9b31cf97c0" providerId="ADAL" clId="{6C01E788-0BAB-4414-BE58-62CFAEF104FC}" dt="2023-02-27T16:55:18.349" v="767" actId="478"/>
          <ac:picMkLst>
            <pc:docMk/>
            <pc:sldMk cId="2243443834" sldId="260"/>
            <ac:picMk id="38" creationId="{CF92CFFC-1683-757E-A7CE-A4E1A9C8C2F4}"/>
          </ac:picMkLst>
        </pc:picChg>
        <pc:picChg chg="add mod">
          <ac:chgData name="Dishpreet Kaur" userId="19ba2128-39f9-4128-b8af-0f9b31cf97c0" providerId="ADAL" clId="{6C01E788-0BAB-4414-BE58-62CFAEF104FC}" dt="2023-02-27T16:54:51.289" v="765" actId="1036"/>
          <ac:picMkLst>
            <pc:docMk/>
            <pc:sldMk cId="2243443834" sldId="260"/>
            <ac:picMk id="48" creationId="{344813F7-F269-DCE0-2A91-B5FA95DA2C4A}"/>
          </ac:picMkLst>
        </pc:picChg>
        <pc:picChg chg="add mod">
          <ac:chgData name="Dishpreet Kaur" userId="19ba2128-39f9-4128-b8af-0f9b31cf97c0" providerId="ADAL" clId="{6C01E788-0BAB-4414-BE58-62CFAEF104FC}" dt="2023-02-27T16:54:33.593" v="685" actId="14100"/>
          <ac:picMkLst>
            <pc:docMk/>
            <pc:sldMk cId="2243443834" sldId="260"/>
            <ac:picMk id="50" creationId="{C72AF739-8907-7305-16C2-D39FD02A8CA1}"/>
          </ac:picMkLst>
        </pc:picChg>
        <pc:picChg chg="add mod">
          <ac:chgData name="Dishpreet Kaur" userId="19ba2128-39f9-4128-b8af-0f9b31cf97c0" providerId="ADAL" clId="{6C01E788-0BAB-4414-BE58-62CFAEF104FC}" dt="2023-02-27T16:56:05.678" v="929" actId="1035"/>
          <ac:picMkLst>
            <pc:docMk/>
            <pc:sldMk cId="2243443834" sldId="260"/>
            <ac:picMk id="52" creationId="{35C678CC-A1A1-5F9B-B053-E86DDDF031DE}"/>
          </ac:picMkLst>
        </pc:picChg>
        <pc:picChg chg="add mod">
          <ac:chgData name="Dishpreet Kaur" userId="19ba2128-39f9-4128-b8af-0f9b31cf97c0" providerId="ADAL" clId="{6C01E788-0BAB-4414-BE58-62CFAEF104FC}" dt="2023-02-27T16:55:52.992" v="867" actId="1036"/>
          <ac:picMkLst>
            <pc:docMk/>
            <pc:sldMk cId="2243443834" sldId="260"/>
            <ac:picMk id="54" creationId="{73D74C3B-B453-9E71-FF4F-030EBA58E62D}"/>
          </ac:picMkLst>
        </pc:picChg>
        <pc:cxnChg chg="add mod">
          <ac:chgData name="Dishpreet Kaur" userId="19ba2128-39f9-4128-b8af-0f9b31cf97c0" providerId="ADAL" clId="{6C01E788-0BAB-4414-BE58-62CFAEF104FC}" dt="2023-03-02T00:50:46.888" v="3371" actId="1035"/>
          <ac:cxnSpMkLst>
            <pc:docMk/>
            <pc:sldMk cId="2243443834" sldId="260"/>
            <ac:cxnSpMk id="5" creationId="{59E5229D-5815-5F95-F4D7-EBD99E59F4C8}"/>
          </ac:cxnSpMkLst>
        </pc:cxnChg>
        <pc:cxnChg chg="add mod">
          <ac:chgData name="Dishpreet Kaur" userId="19ba2128-39f9-4128-b8af-0f9b31cf97c0" providerId="ADAL" clId="{6C01E788-0BAB-4414-BE58-62CFAEF104FC}" dt="2023-03-02T00:50:56.276" v="3417" actId="1036"/>
          <ac:cxnSpMkLst>
            <pc:docMk/>
            <pc:sldMk cId="2243443834" sldId="260"/>
            <ac:cxnSpMk id="6" creationId="{59E5229D-5815-5F95-F4D7-EBD99E59F4C8}"/>
          </ac:cxnSpMkLst>
        </pc:cxnChg>
        <pc:cxnChg chg="add mod">
          <ac:chgData name="Dishpreet Kaur" userId="19ba2128-39f9-4128-b8af-0f9b31cf97c0" providerId="ADAL" clId="{6C01E788-0BAB-4414-BE58-62CFAEF104FC}" dt="2023-03-02T00:51:07.405" v="3454" actId="1036"/>
          <ac:cxnSpMkLst>
            <pc:docMk/>
            <pc:sldMk cId="2243443834" sldId="260"/>
            <ac:cxnSpMk id="7" creationId="{59E5229D-5815-5F95-F4D7-EBD99E59F4C8}"/>
          </ac:cxnSpMkLst>
        </pc:cxnChg>
        <pc:cxnChg chg="add mod">
          <ac:chgData name="Dishpreet Kaur" userId="19ba2128-39f9-4128-b8af-0f9b31cf97c0" providerId="ADAL" clId="{6C01E788-0BAB-4414-BE58-62CFAEF104FC}" dt="2023-03-02T00:51:16.337" v="3482" actId="1035"/>
          <ac:cxnSpMkLst>
            <pc:docMk/>
            <pc:sldMk cId="2243443834" sldId="260"/>
            <ac:cxnSpMk id="8" creationId="{59E5229D-5815-5F95-F4D7-EBD99E59F4C8}"/>
          </ac:cxnSpMkLst>
        </pc:cxnChg>
        <pc:cxnChg chg="add mod">
          <ac:chgData name="Dishpreet Kaur" userId="19ba2128-39f9-4128-b8af-0f9b31cf97c0" providerId="ADAL" clId="{6C01E788-0BAB-4414-BE58-62CFAEF104FC}" dt="2023-03-02T00:51:23.657" v="3491" actId="1036"/>
          <ac:cxnSpMkLst>
            <pc:docMk/>
            <pc:sldMk cId="2243443834" sldId="260"/>
            <ac:cxnSpMk id="9" creationId="{59E5229D-5815-5F95-F4D7-EBD99E59F4C8}"/>
          </ac:cxnSpMkLst>
        </pc:cxnChg>
        <pc:cxnChg chg="mod">
          <ac:chgData name="Dishpreet Kaur" userId="19ba2128-39f9-4128-b8af-0f9b31cf97c0" providerId="ADAL" clId="{6C01E788-0BAB-4414-BE58-62CFAEF104FC}" dt="2023-03-02T00:50:14.589" v="3327" actId="1036"/>
          <ac:cxnSpMkLst>
            <pc:docMk/>
            <pc:sldMk cId="2243443834" sldId="260"/>
            <ac:cxnSpMk id="23" creationId="{CF13CD7D-91E3-B5F0-F1DD-E873D87F61BA}"/>
          </ac:cxnSpMkLst>
        </pc:cxnChg>
        <pc:cxnChg chg="mod">
          <ac:chgData name="Dishpreet Kaur" userId="19ba2128-39f9-4128-b8af-0f9b31cf97c0" providerId="ADAL" clId="{6C01E788-0BAB-4414-BE58-62CFAEF104FC}" dt="2023-03-02T00:50:12.331" v="3326" actId="1036"/>
          <ac:cxnSpMkLst>
            <pc:docMk/>
            <pc:sldMk cId="2243443834" sldId="260"/>
            <ac:cxnSpMk id="24" creationId="{13D7B88E-8C68-76CC-3099-2B9EDCE8DBAC}"/>
          </ac:cxnSpMkLst>
        </pc:cxnChg>
        <pc:cxnChg chg="add del mod">
          <ac:chgData name="Dishpreet Kaur" userId="19ba2128-39f9-4128-b8af-0f9b31cf97c0" providerId="ADAL" clId="{6C01E788-0BAB-4414-BE58-62CFAEF104FC}" dt="2023-03-02T00:50:43.103" v="3328" actId="478"/>
          <ac:cxnSpMkLst>
            <pc:docMk/>
            <pc:sldMk cId="2243443834" sldId="260"/>
            <ac:cxnSpMk id="34" creationId="{18552CB3-43F2-B4E4-25F5-1EDDB5965AE6}"/>
          </ac:cxnSpMkLst>
        </pc:cxnChg>
        <pc:cxnChg chg="add del mod">
          <ac:chgData name="Dishpreet Kaur" userId="19ba2128-39f9-4128-b8af-0f9b31cf97c0" providerId="ADAL" clId="{6C01E788-0BAB-4414-BE58-62CFAEF104FC}" dt="2023-03-02T00:50:50.710" v="3372" actId="478"/>
          <ac:cxnSpMkLst>
            <pc:docMk/>
            <pc:sldMk cId="2243443834" sldId="260"/>
            <ac:cxnSpMk id="37" creationId="{62DA8306-E1CB-D2F6-72BF-13C786E34379}"/>
          </ac:cxnSpMkLst>
        </pc:cxnChg>
        <pc:cxnChg chg="add del mod">
          <ac:chgData name="Dishpreet Kaur" userId="19ba2128-39f9-4128-b8af-0f9b31cf97c0" providerId="ADAL" clId="{6C01E788-0BAB-4414-BE58-62CFAEF104FC}" dt="2023-03-02T00:50:59.254" v="3418" actId="478"/>
          <ac:cxnSpMkLst>
            <pc:docMk/>
            <pc:sldMk cId="2243443834" sldId="260"/>
            <ac:cxnSpMk id="43" creationId="{1B7E2E8D-5C0B-A204-E722-4F53A0DC0E0B}"/>
          </ac:cxnSpMkLst>
        </pc:cxnChg>
        <pc:cxnChg chg="add del mod">
          <ac:chgData name="Dishpreet Kaur" userId="19ba2128-39f9-4128-b8af-0f9b31cf97c0" providerId="ADAL" clId="{6C01E788-0BAB-4414-BE58-62CFAEF104FC}" dt="2023-03-02T00:51:10.581" v="3455" actId="478"/>
          <ac:cxnSpMkLst>
            <pc:docMk/>
            <pc:sldMk cId="2243443834" sldId="260"/>
            <ac:cxnSpMk id="44" creationId="{5D644C7F-463E-2368-4782-B34B3B5F59BE}"/>
          </ac:cxnSpMkLst>
        </pc:cxnChg>
        <pc:cxnChg chg="add del mod">
          <ac:chgData name="Dishpreet Kaur" userId="19ba2128-39f9-4128-b8af-0f9b31cf97c0" providerId="ADAL" clId="{6C01E788-0BAB-4414-BE58-62CFAEF104FC}" dt="2023-03-02T00:51:19.614" v="3483" actId="478"/>
          <ac:cxnSpMkLst>
            <pc:docMk/>
            <pc:sldMk cId="2243443834" sldId="260"/>
            <ac:cxnSpMk id="45" creationId="{D4C0B85F-48A3-9DA4-DD8C-E68E55356B38}"/>
          </ac:cxnSpMkLst>
        </pc:cxnChg>
        <pc:cxnChg chg="add del mod">
          <ac:chgData name="Dishpreet Kaur" userId="19ba2128-39f9-4128-b8af-0f9b31cf97c0" providerId="ADAL" clId="{6C01E788-0BAB-4414-BE58-62CFAEF104FC}" dt="2023-02-27T16:52:32.557" v="572"/>
          <ac:cxnSpMkLst>
            <pc:docMk/>
            <pc:sldMk cId="2243443834" sldId="260"/>
            <ac:cxnSpMk id="46" creationId="{642AB458-7F25-149B-AF80-3E88F55F4E5E}"/>
          </ac:cxnSpMkLst>
        </pc:cxnChg>
      </pc:sldChg>
      <pc:sldChg chg="addSp delSp modSp mod modAnim">
        <pc:chgData name="Dishpreet Kaur" userId="19ba2128-39f9-4128-b8af-0f9b31cf97c0" providerId="ADAL" clId="{6C01E788-0BAB-4414-BE58-62CFAEF104FC}" dt="2023-03-02T00:54:10.022" v="3557" actId="1035"/>
        <pc:sldMkLst>
          <pc:docMk/>
          <pc:sldMk cId="1652278418" sldId="261"/>
        </pc:sldMkLst>
        <pc:spChg chg="mod">
          <ac:chgData name="Dishpreet Kaur" userId="19ba2128-39f9-4128-b8af-0f9b31cf97c0" providerId="ADAL" clId="{6C01E788-0BAB-4414-BE58-62CFAEF104FC}" dt="2023-03-02T00:51:37.003" v="3492" actId="948"/>
          <ac:spMkLst>
            <pc:docMk/>
            <pc:sldMk cId="1652278418" sldId="261"/>
            <ac:spMk id="7" creationId="{4DDBA79F-241B-014E-4EA0-8228BA8C5AC1}"/>
          </ac:spMkLst>
        </pc:spChg>
        <pc:spChg chg="mod">
          <ac:chgData name="Dishpreet Kaur" userId="19ba2128-39f9-4128-b8af-0f9b31cf97c0" providerId="ADAL" clId="{6C01E788-0BAB-4414-BE58-62CFAEF104FC}" dt="2023-03-02T00:51:56.094" v="3498" actId="948"/>
          <ac:spMkLst>
            <pc:docMk/>
            <pc:sldMk cId="1652278418" sldId="261"/>
            <ac:spMk id="12" creationId="{5AE8CBCB-21BD-E5F0-555F-E3F3D6DDFC73}"/>
          </ac:spMkLst>
        </pc:spChg>
        <pc:spChg chg="mod">
          <ac:chgData name="Dishpreet Kaur" userId="19ba2128-39f9-4128-b8af-0f9b31cf97c0" providerId="ADAL" clId="{6C01E788-0BAB-4414-BE58-62CFAEF104FC}" dt="2023-02-27T16:58:30.004" v="946" actId="20577"/>
          <ac:spMkLst>
            <pc:docMk/>
            <pc:sldMk cId="1652278418" sldId="261"/>
            <ac:spMk id="18" creationId="{5FAF6A01-1888-374A-6305-FE50D7928554}"/>
          </ac:spMkLst>
        </pc:spChg>
        <pc:spChg chg="mod">
          <ac:chgData name="Dishpreet Kaur" userId="19ba2128-39f9-4128-b8af-0f9b31cf97c0" providerId="ADAL" clId="{6C01E788-0BAB-4414-BE58-62CFAEF104FC}" dt="2023-02-27T16:58:54.926" v="960" actId="20577"/>
          <ac:spMkLst>
            <pc:docMk/>
            <pc:sldMk cId="1652278418" sldId="261"/>
            <ac:spMk id="23" creationId="{128488AA-2209-44B9-27B7-B46DB84AE594}"/>
          </ac:spMkLst>
        </pc:spChg>
        <pc:spChg chg="mod">
          <ac:chgData name="Dishpreet Kaur" userId="19ba2128-39f9-4128-b8af-0f9b31cf97c0" providerId="ADAL" clId="{6C01E788-0BAB-4414-BE58-62CFAEF104FC}" dt="2023-02-27T16:59:03.503" v="968" actId="20577"/>
          <ac:spMkLst>
            <pc:docMk/>
            <pc:sldMk cId="1652278418" sldId="261"/>
            <ac:spMk id="28" creationId="{056579A5-12F9-ACAB-1FA0-3343A8734C3D}"/>
          </ac:spMkLst>
        </pc:spChg>
        <pc:spChg chg="mod">
          <ac:chgData name="Dishpreet Kaur" userId="19ba2128-39f9-4128-b8af-0f9b31cf97c0" providerId="ADAL" clId="{6C01E788-0BAB-4414-BE58-62CFAEF104FC}" dt="2023-02-27T16:59:32.132" v="982" actId="114"/>
          <ac:spMkLst>
            <pc:docMk/>
            <pc:sldMk cId="1652278418" sldId="261"/>
            <ac:spMk id="29" creationId="{5AFE5696-B009-48F6-22B5-BBC745F7402B}"/>
          </ac:spMkLst>
        </pc:spChg>
        <pc:grpChg chg="del">
          <ac:chgData name="Dishpreet Kaur" userId="19ba2128-39f9-4128-b8af-0f9b31cf97c0" providerId="ADAL" clId="{6C01E788-0BAB-4414-BE58-62CFAEF104FC}" dt="2023-02-27T16:59:39.277" v="983" actId="478"/>
          <ac:grpSpMkLst>
            <pc:docMk/>
            <pc:sldMk cId="1652278418" sldId="261"/>
            <ac:grpSpMk id="6" creationId="{D5C796AC-BA48-4049-9594-ED1E963EC34D}"/>
          </ac:grpSpMkLst>
        </pc:grpChg>
        <pc:picChg chg="add del">
          <ac:chgData name="Dishpreet Kaur" userId="19ba2128-39f9-4128-b8af-0f9b31cf97c0" providerId="ADAL" clId="{6C01E788-0BAB-4414-BE58-62CFAEF104FC}" dt="2023-02-27T16:59:41.163" v="985" actId="22"/>
          <ac:picMkLst>
            <pc:docMk/>
            <pc:sldMk cId="1652278418" sldId="261"/>
            <ac:picMk id="31" creationId="{7E6AE978-D417-1114-AC81-2731E56959B6}"/>
          </ac:picMkLst>
        </pc:picChg>
        <pc:cxnChg chg="add mod">
          <ac:chgData name="Dishpreet Kaur" userId="19ba2128-39f9-4128-b8af-0f9b31cf97c0" providerId="ADAL" clId="{6C01E788-0BAB-4414-BE58-62CFAEF104FC}" dt="2023-03-02T00:54:10.022" v="3557" actId="1035"/>
          <ac:cxnSpMkLst>
            <pc:docMk/>
            <pc:sldMk cId="1652278418" sldId="261"/>
            <ac:cxnSpMk id="4" creationId="{59E5229D-5815-5F95-F4D7-EBD99E59F4C8}"/>
          </ac:cxnSpMkLst>
        </pc:cxnChg>
        <pc:cxnChg chg="mod">
          <ac:chgData name="Dishpreet Kaur" userId="19ba2128-39f9-4128-b8af-0f9b31cf97c0" providerId="ADAL" clId="{6C01E788-0BAB-4414-BE58-62CFAEF104FC}" dt="2023-03-02T00:51:43.830" v="3497" actId="1036"/>
          <ac:cxnSpMkLst>
            <pc:docMk/>
            <pc:sldMk cId="1652278418" sldId="261"/>
            <ac:cxnSpMk id="10" creationId="{A62759B3-9000-E62A-4E98-95E0A3024F14}"/>
          </ac:cxnSpMkLst>
        </pc:cxnChg>
        <pc:cxnChg chg="mod">
          <ac:chgData name="Dishpreet Kaur" userId="19ba2128-39f9-4128-b8af-0f9b31cf97c0" providerId="ADAL" clId="{6C01E788-0BAB-4414-BE58-62CFAEF104FC}" dt="2023-03-02T00:52:53.405" v="3506" actId="1035"/>
          <ac:cxnSpMkLst>
            <pc:docMk/>
            <pc:sldMk cId="1652278418" sldId="261"/>
            <ac:cxnSpMk id="16" creationId="{30FCFBA4-DD4A-72A7-4723-0A43DBDBFDE0}"/>
          </ac:cxnSpMkLst>
        </pc:cxnChg>
        <pc:cxnChg chg="mod">
          <ac:chgData name="Dishpreet Kaur" userId="19ba2128-39f9-4128-b8af-0f9b31cf97c0" providerId="ADAL" clId="{6C01E788-0BAB-4414-BE58-62CFAEF104FC}" dt="2023-03-02T00:53:05.146" v="3510" actId="1036"/>
          <ac:cxnSpMkLst>
            <pc:docMk/>
            <pc:sldMk cId="1652278418" sldId="261"/>
            <ac:cxnSpMk id="21" creationId="{1CA91132-FAA4-E66C-E930-B97243EEDD01}"/>
          </ac:cxnSpMkLst>
        </pc:cxnChg>
        <pc:cxnChg chg="mod">
          <ac:chgData name="Dishpreet Kaur" userId="19ba2128-39f9-4128-b8af-0f9b31cf97c0" providerId="ADAL" clId="{6C01E788-0BAB-4414-BE58-62CFAEF104FC}" dt="2023-03-02T00:53:12.021" v="3514" actId="1036"/>
          <ac:cxnSpMkLst>
            <pc:docMk/>
            <pc:sldMk cId="1652278418" sldId="261"/>
            <ac:cxnSpMk id="26" creationId="{39AFE21C-FF86-A77E-0401-DF34754C3FD6}"/>
          </ac:cxnSpMkLst>
        </pc:cxnChg>
        <pc:cxnChg chg="add del mod">
          <ac:chgData name="Dishpreet Kaur" userId="19ba2128-39f9-4128-b8af-0f9b31cf97c0" providerId="ADAL" clId="{6C01E788-0BAB-4414-BE58-62CFAEF104FC}" dt="2023-03-02T00:54:02.258" v="3515" actId="478"/>
          <ac:cxnSpMkLst>
            <pc:docMk/>
            <pc:sldMk cId="1652278418" sldId="261"/>
            <ac:cxnSpMk id="32" creationId="{6552E8B2-5067-0684-ABAE-0EECCCBD05B1}"/>
          </ac:cxnSpMkLst>
        </pc:cxnChg>
      </pc:sldChg>
      <pc:sldChg chg="addSp delSp modSp mod modAnim">
        <pc:chgData name="Dishpreet Kaur" userId="19ba2128-39f9-4128-b8af-0f9b31cf97c0" providerId="ADAL" clId="{6C01E788-0BAB-4414-BE58-62CFAEF104FC}" dt="2023-03-02T00:55:24.399" v="3590" actId="1035"/>
        <pc:sldMkLst>
          <pc:docMk/>
          <pc:sldMk cId="3751781127" sldId="262"/>
        </pc:sldMkLst>
        <pc:spChg chg="mod">
          <ac:chgData name="Dishpreet Kaur" userId="19ba2128-39f9-4128-b8af-0f9b31cf97c0" providerId="ADAL" clId="{6C01E788-0BAB-4414-BE58-62CFAEF104FC}" dt="2023-03-02T00:54:24.934" v="3558" actId="948"/>
          <ac:spMkLst>
            <pc:docMk/>
            <pc:sldMk cId="3751781127" sldId="262"/>
            <ac:spMk id="4" creationId="{98BEC894-DEE1-7A40-36B6-E3160575BEE3}"/>
          </ac:spMkLst>
        </pc:spChg>
        <pc:spChg chg="mod">
          <ac:chgData name="Dishpreet Kaur" userId="19ba2128-39f9-4128-b8af-0f9b31cf97c0" providerId="ADAL" clId="{6C01E788-0BAB-4414-BE58-62CFAEF104FC}" dt="2023-02-27T17:53:50.450" v="2854" actId="114"/>
          <ac:spMkLst>
            <pc:docMk/>
            <pc:sldMk cId="3751781127" sldId="262"/>
            <ac:spMk id="9" creationId="{FE41343E-BA99-9435-3C31-E27219D8C232}"/>
          </ac:spMkLst>
        </pc:spChg>
        <pc:grpChg chg="del">
          <ac:chgData name="Dishpreet Kaur" userId="19ba2128-39f9-4128-b8af-0f9b31cf97c0" providerId="ADAL" clId="{6C01E788-0BAB-4414-BE58-62CFAEF104FC}" dt="2023-02-27T17:00:57.636" v="1030" actId="478"/>
          <ac:grpSpMkLst>
            <pc:docMk/>
            <pc:sldMk cId="3751781127" sldId="262"/>
            <ac:grpSpMk id="7" creationId="{67184AF1-BE24-C9FB-51AC-595613E1711B}"/>
          </ac:grpSpMkLst>
        </pc:grpChg>
        <pc:cxnChg chg="add mod">
          <ac:chgData name="Dishpreet Kaur" userId="19ba2128-39f9-4128-b8af-0f9b31cf97c0" providerId="ADAL" clId="{6C01E788-0BAB-4414-BE58-62CFAEF104FC}" dt="2023-03-02T00:55:24.399" v="3590" actId="1035"/>
          <ac:cxnSpMkLst>
            <pc:docMk/>
            <pc:sldMk cId="3751781127" sldId="262"/>
            <ac:cxnSpMk id="5" creationId="{59E5229D-5815-5F95-F4D7-EBD99E59F4C8}"/>
          </ac:cxnSpMkLst>
        </pc:cxnChg>
        <pc:cxnChg chg="add del mod">
          <ac:chgData name="Dishpreet Kaur" userId="19ba2128-39f9-4128-b8af-0f9b31cf97c0" providerId="ADAL" clId="{6C01E788-0BAB-4414-BE58-62CFAEF104FC}" dt="2023-03-02T00:55:19.290" v="3559" actId="478"/>
          <ac:cxnSpMkLst>
            <pc:docMk/>
            <pc:sldMk cId="3751781127" sldId="262"/>
            <ac:cxnSpMk id="10" creationId="{95C21473-5F14-185D-E188-A2347555FEA8}"/>
          </ac:cxnSpMkLst>
        </pc:cxnChg>
      </pc:sldChg>
      <pc:sldChg chg="addSp delSp modSp mod modAnim">
        <pc:chgData name="Dishpreet Kaur" userId="19ba2128-39f9-4128-b8af-0f9b31cf97c0" providerId="ADAL" clId="{6C01E788-0BAB-4414-BE58-62CFAEF104FC}" dt="2023-03-02T00:57:03.839" v="3682" actId="1038"/>
        <pc:sldMkLst>
          <pc:docMk/>
          <pc:sldMk cId="4093131439" sldId="263"/>
        </pc:sldMkLst>
        <pc:spChg chg="mod">
          <ac:chgData name="Dishpreet Kaur" userId="19ba2128-39f9-4128-b8af-0f9b31cf97c0" providerId="ADAL" clId="{6C01E788-0BAB-4414-BE58-62CFAEF104FC}" dt="2023-03-02T00:56:37.010" v="3644" actId="6549"/>
          <ac:spMkLst>
            <pc:docMk/>
            <pc:sldMk cId="4093131439" sldId="263"/>
            <ac:spMk id="4" creationId="{3FEBDD14-26B2-D66A-A7F9-57FE57257B01}"/>
          </ac:spMkLst>
        </pc:spChg>
        <pc:spChg chg="mod">
          <ac:chgData name="Dishpreet Kaur" userId="19ba2128-39f9-4128-b8af-0f9b31cf97c0" providerId="ADAL" clId="{6C01E788-0BAB-4414-BE58-62CFAEF104FC}" dt="2023-02-27T17:02:28.987" v="1077"/>
          <ac:spMkLst>
            <pc:docMk/>
            <pc:sldMk cId="4093131439" sldId="263"/>
            <ac:spMk id="9" creationId="{F6550D50-7EFB-543E-B7FA-9B8593997779}"/>
          </ac:spMkLst>
        </pc:spChg>
        <pc:spChg chg="mod">
          <ac:chgData name="Dishpreet Kaur" userId="19ba2128-39f9-4128-b8af-0f9b31cf97c0" providerId="ADAL" clId="{6C01E788-0BAB-4414-BE58-62CFAEF104FC}" dt="2023-02-27T17:03:36.718" v="1117" actId="20577"/>
          <ac:spMkLst>
            <pc:docMk/>
            <pc:sldMk cId="4093131439" sldId="263"/>
            <ac:spMk id="11" creationId="{13E4182B-F517-CC46-A90C-9AA232EB2F12}"/>
          </ac:spMkLst>
        </pc:spChg>
        <pc:grpChg chg="mod">
          <ac:chgData name="Dishpreet Kaur" userId="19ba2128-39f9-4128-b8af-0f9b31cf97c0" providerId="ADAL" clId="{6C01E788-0BAB-4414-BE58-62CFAEF104FC}" dt="2023-03-02T00:56:46.726" v="3661" actId="1038"/>
          <ac:grpSpMkLst>
            <pc:docMk/>
            <pc:sldMk cId="4093131439" sldId="263"/>
            <ac:grpSpMk id="10" creationId="{5D9119F1-9F8E-3F57-B379-369CE5EC54FA}"/>
          </ac:grpSpMkLst>
        </pc:grpChg>
        <pc:grpChg chg="del">
          <ac:chgData name="Dishpreet Kaur" userId="19ba2128-39f9-4128-b8af-0f9b31cf97c0" providerId="ADAL" clId="{6C01E788-0BAB-4414-BE58-62CFAEF104FC}" dt="2023-02-27T17:03:41.997" v="1118" actId="478"/>
          <ac:grpSpMkLst>
            <pc:docMk/>
            <pc:sldMk cId="4093131439" sldId="263"/>
            <ac:grpSpMk id="14" creationId="{6BAE026B-FA3E-75AD-51A1-5617222A3B42}"/>
          </ac:grpSpMkLst>
        </pc:grpChg>
        <pc:cxnChg chg="mod">
          <ac:chgData name="Dishpreet Kaur" userId="19ba2128-39f9-4128-b8af-0f9b31cf97c0" providerId="ADAL" clId="{6C01E788-0BAB-4414-BE58-62CFAEF104FC}" dt="2023-03-02T00:56:14.448" v="3643" actId="1036"/>
          <ac:cxnSpMkLst>
            <pc:docMk/>
            <pc:sldMk cId="4093131439" sldId="263"/>
            <ac:cxnSpMk id="7" creationId="{83EB5901-D6BC-E60F-235B-EDAAD8322A96}"/>
          </ac:cxnSpMkLst>
        </pc:cxnChg>
        <pc:cxnChg chg="add mod">
          <ac:chgData name="Dishpreet Kaur" userId="19ba2128-39f9-4128-b8af-0f9b31cf97c0" providerId="ADAL" clId="{6C01E788-0BAB-4414-BE58-62CFAEF104FC}" dt="2023-03-02T00:57:03.839" v="3682" actId="1038"/>
          <ac:cxnSpMkLst>
            <pc:docMk/>
            <pc:sldMk cId="4093131439" sldId="263"/>
            <ac:cxnSpMk id="13" creationId="{59E5229D-5815-5F95-F4D7-EBD99E59F4C8}"/>
          </ac:cxnSpMkLst>
        </pc:cxnChg>
        <pc:cxnChg chg="add del mod">
          <ac:chgData name="Dishpreet Kaur" userId="19ba2128-39f9-4128-b8af-0f9b31cf97c0" providerId="ADAL" clId="{6C01E788-0BAB-4414-BE58-62CFAEF104FC}" dt="2023-03-02T00:56:55.218" v="3662" actId="478"/>
          <ac:cxnSpMkLst>
            <pc:docMk/>
            <pc:sldMk cId="4093131439" sldId="263"/>
            <ac:cxnSpMk id="15" creationId="{E21F131E-650A-54F6-A568-BF49F1417BC5}"/>
          </ac:cxnSpMkLst>
        </pc:cxnChg>
      </pc:sldChg>
      <pc:sldChg chg="addSp delSp modSp mod">
        <pc:chgData name="Dishpreet Kaur" userId="19ba2128-39f9-4128-b8af-0f9b31cf97c0" providerId="ADAL" clId="{6C01E788-0BAB-4414-BE58-62CFAEF104FC}" dt="2023-03-02T00:57:39.359" v="3715" actId="1036"/>
        <pc:sldMkLst>
          <pc:docMk/>
          <pc:sldMk cId="1422342207" sldId="264"/>
        </pc:sldMkLst>
        <pc:spChg chg="mod">
          <ac:chgData name="Dishpreet Kaur" userId="19ba2128-39f9-4128-b8af-0f9b31cf97c0" providerId="ADAL" clId="{6C01E788-0BAB-4414-BE58-62CFAEF104FC}" dt="2023-03-02T00:57:16.032" v="3683" actId="948"/>
          <ac:spMkLst>
            <pc:docMk/>
            <pc:sldMk cId="1422342207" sldId="264"/>
            <ac:spMk id="7" creationId="{5C0AF0A3-8160-100C-1FE9-7B476D44128A}"/>
          </ac:spMkLst>
        </pc:spChg>
        <pc:spChg chg="mod">
          <ac:chgData name="Dishpreet Kaur" userId="19ba2128-39f9-4128-b8af-0f9b31cf97c0" providerId="ADAL" clId="{6C01E788-0BAB-4414-BE58-62CFAEF104FC}" dt="2023-03-02T00:57:25.666" v="3684" actId="948"/>
          <ac:spMkLst>
            <pc:docMk/>
            <pc:sldMk cId="1422342207" sldId="264"/>
            <ac:spMk id="8" creationId="{31CBC9E7-78D9-58C6-7531-2BC1F7068B0F}"/>
          </ac:spMkLst>
        </pc:spChg>
        <pc:grpChg chg="del">
          <ac:chgData name="Dishpreet Kaur" userId="19ba2128-39f9-4128-b8af-0f9b31cf97c0" providerId="ADAL" clId="{6C01E788-0BAB-4414-BE58-62CFAEF104FC}" dt="2023-02-27T17:05:04.015" v="1148" actId="478"/>
          <ac:grpSpMkLst>
            <pc:docMk/>
            <pc:sldMk cId="1422342207" sldId="264"/>
            <ac:grpSpMk id="6" creationId="{13250324-CB22-3B0C-9778-F9506BB78083}"/>
          </ac:grpSpMkLst>
        </pc:grpChg>
        <pc:cxnChg chg="add mod">
          <ac:chgData name="Dishpreet Kaur" userId="19ba2128-39f9-4128-b8af-0f9b31cf97c0" providerId="ADAL" clId="{6C01E788-0BAB-4414-BE58-62CFAEF104FC}" dt="2023-03-02T00:57:39.359" v="3715" actId="1036"/>
          <ac:cxnSpMkLst>
            <pc:docMk/>
            <pc:sldMk cId="1422342207" sldId="264"/>
            <ac:cxnSpMk id="4" creationId="{59E5229D-5815-5F95-F4D7-EBD99E59F4C8}"/>
          </ac:cxnSpMkLst>
        </pc:cxnChg>
        <pc:cxnChg chg="add del mod">
          <ac:chgData name="Dishpreet Kaur" userId="19ba2128-39f9-4128-b8af-0f9b31cf97c0" providerId="ADAL" clId="{6C01E788-0BAB-4414-BE58-62CFAEF104FC}" dt="2023-03-02T00:57:34.914" v="3685" actId="478"/>
          <ac:cxnSpMkLst>
            <pc:docMk/>
            <pc:sldMk cId="1422342207" sldId="264"/>
            <ac:cxnSpMk id="9" creationId="{0E3A6E7F-4AB4-647B-6DFF-67DB35278070}"/>
          </ac:cxnSpMkLst>
        </pc:cxnChg>
      </pc:sldChg>
      <pc:sldChg chg="addSp delSp modSp mod modAnim">
        <pc:chgData name="Dishpreet Kaur" userId="19ba2128-39f9-4128-b8af-0f9b31cf97c0" providerId="ADAL" clId="{6C01E788-0BAB-4414-BE58-62CFAEF104FC}" dt="2023-03-02T00:59:52.312" v="3771" actId="1035"/>
        <pc:sldMkLst>
          <pc:docMk/>
          <pc:sldMk cId="4202797631" sldId="265"/>
        </pc:sldMkLst>
        <pc:spChg chg="mod">
          <ac:chgData name="Dishpreet Kaur" userId="19ba2128-39f9-4128-b8af-0f9b31cf97c0" providerId="ADAL" clId="{6C01E788-0BAB-4414-BE58-62CFAEF104FC}" dt="2023-03-02T00:59:36.560" v="3726" actId="6549"/>
          <ac:spMkLst>
            <pc:docMk/>
            <pc:sldMk cId="4202797631" sldId="265"/>
            <ac:spMk id="7" creationId="{C6ACF63E-F3EB-0CE5-486C-31F494ED7923}"/>
          </ac:spMkLst>
        </pc:spChg>
        <pc:spChg chg="mod">
          <ac:chgData name="Dishpreet Kaur" userId="19ba2128-39f9-4128-b8af-0f9b31cf97c0" providerId="ADAL" clId="{6C01E788-0BAB-4414-BE58-62CFAEF104FC}" dt="2023-02-27T17:07:40.677" v="1322" actId="114"/>
          <ac:spMkLst>
            <pc:docMk/>
            <pc:sldMk cId="4202797631" sldId="265"/>
            <ac:spMk id="16" creationId="{4F843C70-6C9E-9995-B1BE-F2AE9B732473}"/>
          </ac:spMkLst>
        </pc:spChg>
        <pc:spChg chg="mod">
          <ac:chgData name="Dishpreet Kaur" userId="19ba2128-39f9-4128-b8af-0f9b31cf97c0" providerId="ADAL" clId="{6C01E788-0BAB-4414-BE58-62CFAEF104FC}" dt="2023-02-27T17:07:03.170" v="1310" actId="1036"/>
          <ac:spMkLst>
            <pc:docMk/>
            <pc:sldMk cId="4202797631" sldId="265"/>
            <ac:spMk id="17" creationId="{F635DFC5-7915-81E7-0394-91B70071DE3B}"/>
          </ac:spMkLst>
        </pc:spChg>
        <pc:spChg chg="mod">
          <ac:chgData name="Dishpreet Kaur" userId="19ba2128-39f9-4128-b8af-0f9b31cf97c0" providerId="ADAL" clId="{6C01E788-0BAB-4414-BE58-62CFAEF104FC}" dt="2023-02-27T17:07:40.677" v="1322" actId="114"/>
          <ac:spMkLst>
            <pc:docMk/>
            <pc:sldMk cId="4202797631" sldId="265"/>
            <ac:spMk id="18" creationId="{33D62EB1-B258-CDA7-1D03-AE46863BCC53}"/>
          </ac:spMkLst>
        </pc:spChg>
        <pc:spChg chg="add mod">
          <ac:chgData name="Dishpreet Kaur" userId="19ba2128-39f9-4128-b8af-0f9b31cf97c0" providerId="ADAL" clId="{6C01E788-0BAB-4414-BE58-62CFAEF104FC}" dt="2023-02-27T17:07:25.378" v="1319" actId="571"/>
          <ac:spMkLst>
            <pc:docMk/>
            <pc:sldMk cId="4202797631" sldId="265"/>
            <ac:spMk id="20" creationId="{DA2C049F-3345-EB4E-7698-732818C64CE9}"/>
          </ac:spMkLst>
        </pc:spChg>
        <pc:spChg chg="add mod">
          <ac:chgData name="Dishpreet Kaur" userId="19ba2128-39f9-4128-b8af-0f9b31cf97c0" providerId="ADAL" clId="{6C01E788-0BAB-4414-BE58-62CFAEF104FC}" dt="2023-02-27T17:07:28.992" v="1321" actId="571"/>
          <ac:spMkLst>
            <pc:docMk/>
            <pc:sldMk cId="4202797631" sldId="265"/>
            <ac:spMk id="21" creationId="{9EB10E68-ADF5-0640-B85A-0D66AA448F28}"/>
          </ac:spMkLst>
        </pc:spChg>
        <pc:grpChg chg="del">
          <ac:chgData name="Dishpreet Kaur" userId="19ba2128-39f9-4128-b8af-0f9b31cf97c0" providerId="ADAL" clId="{6C01E788-0BAB-4414-BE58-62CFAEF104FC}" dt="2023-02-27T17:06:13.571" v="1185" actId="478"/>
          <ac:grpSpMkLst>
            <pc:docMk/>
            <pc:sldMk cId="4202797631" sldId="265"/>
            <ac:grpSpMk id="6" creationId="{2A892CDB-4866-411D-A480-9F9AB9FB5200}"/>
          </ac:grpSpMkLst>
        </pc:grpChg>
        <pc:cxnChg chg="add mod">
          <ac:chgData name="Dishpreet Kaur" userId="19ba2128-39f9-4128-b8af-0f9b31cf97c0" providerId="ADAL" clId="{6C01E788-0BAB-4414-BE58-62CFAEF104FC}" dt="2023-03-02T00:59:52.312" v="3771" actId="1035"/>
          <ac:cxnSpMkLst>
            <pc:docMk/>
            <pc:sldMk cId="4202797631" sldId="265"/>
            <ac:cxnSpMk id="5" creationId="{59E5229D-5815-5F95-F4D7-EBD99E59F4C8}"/>
          </ac:cxnSpMkLst>
        </pc:cxnChg>
        <pc:cxnChg chg="mod">
          <ac:chgData name="Dishpreet Kaur" userId="19ba2128-39f9-4128-b8af-0f9b31cf97c0" providerId="ADAL" clId="{6C01E788-0BAB-4414-BE58-62CFAEF104FC}" dt="2023-03-02T00:58:55.127" v="3724" actId="1036"/>
          <ac:cxnSpMkLst>
            <pc:docMk/>
            <pc:sldMk cId="4202797631" sldId="265"/>
            <ac:cxnSpMk id="10" creationId="{5EB89C5C-AFFE-F1AE-4C72-8E760C959508}"/>
          </ac:cxnSpMkLst>
        </pc:cxnChg>
        <pc:cxnChg chg="mod">
          <ac:chgData name="Dishpreet Kaur" userId="19ba2128-39f9-4128-b8af-0f9b31cf97c0" providerId="ADAL" clId="{6C01E788-0BAB-4414-BE58-62CFAEF104FC}" dt="2023-03-02T00:59:00.087" v="3725" actId="1036"/>
          <ac:cxnSpMkLst>
            <pc:docMk/>
            <pc:sldMk cId="4202797631" sldId="265"/>
            <ac:cxnSpMk id="15" creationId="{E549F8C8-8677-0253-4F94-8A30A35AFDAB}"/>
          </ac:cxnSpMkLst>
        </pc:cxnChg>
        <pc:cxnChg chg="add del mod">
          <ac:chgData name="Dishpreet Kaur" userId="19ba2128-39f9-4128-b8af-0f9b31cf97c0" providerId="ADAL" clId="{6C01E788-0BAB-4414-BE58-62CFAEF104FC}" dt="2023-03-02T00:59:41.390" v="3727" actId="478"/>
          <ac:cxnSpMkLst>
            <pc:docMk/>
            <pc:sldMk cId="4202797631" sldId="265"/>
            <ac:cxnSpMk id="19" creationId="{F9BAB584-5C80-BE58-64CD-62FF4901B29F}"/>
          </ac:cxnSpMkLst>
        </pc:cxnChg>
      </pc:sldChg>
      <pc:sldChg chg="addSp delSp modSp mod modAnim">
        <pc:chgData name="Dishpreet Kaur" userId="19ba2128-39f9-4128-b8af-0f9b31cf97c0" providerId="ADAL" clId="{6C01E788-0BAB-4414-BE58-62CFAEF104FC}" dt="2023-03-02T01:03:39.321" v="3879" actId="1036"/>
        <pc:sldMkLst>
          <pc:docMk/>
          <pc:sldMk cId="1634440025" sldId="266"/>
        </pc:sldMkLst>
        <pc:spChg chg="mod">
          <ac:chgData name="Dishpreet Kaur" userId="19ba2128-39f9-4128-b8af-0f9b31cf97c0" providerId="ADAL" clId="{6C01E788-0BAB-4414-BE58-62CFAEF104FC}" dt="2023-03-02T01:02:38.176" v="3806" actId="1076"/>
          <ac:spMkLst>
            <pc:docMk/>
            <pc:sldMk cId="1634440025" sldId="266"/>
            <ac:spMk id="7" creationId="{71DACB4D-09B1-4FCD-89EE-5BE59A723C14}"/>
          </ac:spMkLst>
        </pc:spChg>
        <pc:spChg chg="mod">
          <ac:chgData name="Dishpreet Kaur" userId="19ba2128-39f9-4128-b8af-0f9b31cf97c0" providerId="ADAL" clId="{6C01E788-0BAB-4414-BE58-62CFAEF104FC}" dt="2023-02-27T17:08:03.812" v="1327"/>
          <ac:spMkLst>
            <pc:docMk/>
            <pc:sldMk cId="1634440025" sldId="266"/>
            <ac:spMk id="13" creationId="{E6D3FC00-60BE-5D5C-3A1B-AFA790954559}"/>
          </ac:spMkLst>
        </pc:spChg>
        <pc:spChg chg="mod">
          <ac:chgData name="Dishpreet Kaur" userId="19ba2128-39f9-4128-b8af-0f9b31cf97c0" providerId="ADAL" clId="{6C01E788-0BAB-4414-BE58-62CFAEF104FC}" dt="2023-02-27T17:09:04.695" v="1414" actId="6549"/>
          <ac:spMkLst>
            <pc:docMk/>
            <pc:sldMk cId="1634440025" sldId="266"/>
            <ac:spMk id="14" creationId="{5BB8088D-988E-D802-FBF8-1B50EFA238A2}"/>
          </ac:spMkLst>
        </pc:spChg>
        <pc:spChg chg="mod">
          <ac:chgData name="Dishpreet Kaur" userId="19ba2128-39f9-4128-b8af-0f9b31cf97c0" providerId="ADAL" clId="{6C01E788-0BAB-4414-BE58-62CFAEF104FC}" dt="2023-03-02T01:00:52.680" v="3785" actId="1036"/>
          <ac:spMkLst>
            <pc:docMk/>
            <pc:sldMk cId="1634440025" sldId="266"/>
            <ac:spMk id="15" creationId="{609BFC61-93DD-8BD8-7979-09EB27206572}"/>
          </ac:spMkLst>
        </pc:spChg>
        <pc:spChg chg="mod">
          <ac:chgData name="Dishpreet Kaur" userId="19ba2128-39f9-4128-b8af-0f9b31cf97c0" providerId="ADAL" clId="{6C01E788-0BAB-4414-BE58-62CFAEF104FC}" dt="2023-03-02T01:00:42.954" v="3777" actId="948"/>
          <ac:spMkLst>
            <pc:docMk/>
            <pc:sldMk cId="1634440025" sldId="266"/>
            <ac:spMk id="18" creationId="{D4002EB5-E784-11F3-3811-BA5DA801FA3F}"/>
          </ac:spMkLst>
        </pc:spChg>
        <pc:spChg chg="mod">
          <ac:chgData name="Dishpreet Kaur" userId="19ba2128-39f9-4128-b8af-0f9b31cf97c0" providerId="ADAL" clId="{6C01E788-0BAB-4414-BE58-62CFAEF104FC}" dt="2023-02-27T17:08:12.743" v="1333"/>
          <ac:spMkLst>
            <pc:docMk/>
            <pc:sldMk cId="1634440025" sldId="266"/>
            <ac:spMk id="28" creationId="{02217BEB-7E45-557F-1305-1F66C7EB464E}"/>
          </ac:spMkLst>
        </pc:spChg>
        <pc:spChg chg="mod">
          <ac:chgData name="Dishpreet Kaur" userId="19ba2128-39f9-4128-b8af-0f9b31cf97c0" providerId="ADAL" clId="{6C01E788-0BAB-4414-BE58-62CFAEF104FC}" dt="2023-02-27T17:10:36.549" v="1430" actId="114"/>
          <ac:spMkLst>
            <pc:docMk/>
            <pc:sldMk cId="1634440025" sldId="266"/>
            <ac:spMk id="29" creationId="{17D55B98-2B71-391C-A96F-DE30DF00E605}"/>
          </ac:spMkLst>
        </pc:spChg>
        <pc:spChg chg="mod">
          <ac:chgData name="Dishpreet Kaur" userId="19ba2128-39f9-4128-b8af-0f9b31cf97c0" providerId="ADAL" clId="{6C01E788-0BAB-4414-BE58-62CFAEF104FC}" dt="2023-03-02T01:01:58.858" v="3788" actId="948"/>
          <ac:spMkLst>
            <pc:docMk/>
            <pc:sldMk cId="1634440025" sldId="266"/>
            <ac:spMk id="38" creationId="{714CB7B1-FCE6-073A-D3A8-D888F64B0F2D}"/>
          </ac:spMkLst>
        </pc:spChg>
        <pc:spChg chg="mod">
          <ac:chgData name="Dishpreet Kaur" userId="19ba2128-39f9-4128-b8af-0f9b31cf97c0" providerId="ADAL" clId="{6C01E788-0BAB-4414-BE58-62CFAEF104FC}" dt="2023-03-02T01:02:18.063" v="3789" actId="948"/>
          <ac:spMkLst>
            <pc:docMk/>
            <pc:sldMk cId="1634440025" sldId="266"/>
            <ac:spMk id="39" creationId="{A1A24E23-FC37-76FA-5891-352DA6809B14}"/>
          </ac:spMkLst>
        </pc:spChg>
        <pc:grpChg chg="del">
          <ac:chgData name="Dishpreet Kaur" userId="19ba2128-39f9-4128-b8af-0f9b31cf97c0" providerId="ADAL" clId="{6C01E788-0BAB-4414-BE58-62CFAEF104FC}" dt="2023-02-27T17:08:26.342" v="1340" actId="478"/>
          <ac:grpSpMkLst>
            <pc:docMk/>
            <pc:sldMk cId="1634440025" sldId="266"/>
            <ac:grpSpMk id="6" creationId="{75AFFA06-C340-5A09-2BC0-B369AD311DD3}"/>
          </ac:grpSpMkLst>
        </pc:grpChg>
        <pc:grpChg chg="mod">
          <ac:chgData name="Dishpreet Kaur" userId="19ba2128-39f9-4128-b8af-0f9b31cf97c0" providerId="ADAL" clId="{6C01E788-0BAB-4414-BE58-62CFAEF104FC}" dt="2023-03-02T01:00:15.557" v="3773" actId="1076"/>
          <ac:grpSpMkLst>
            <pc:docMk/>
            <pc:sldMk cId="1634440025" sldId="266"/>
            <ac:grpSpMk id="12" creationId="{88E6BF6D-9709-65D6-A5BE-58716E0389FB}"/>
          </ac:grpSpMkLst>
        </pc:grpChg>
        <pc:grpChg chg="del">
          <ac:chgData name="Dishpreet Kaur" userId="19ba2128-39f9-4128-b8af-0f9b31cf97c0" providerId="ADAL" clId="{6C01E788-0BAB-4414-BE58-62CFAEF104FC}" dt="2023-02-27T17:08:47.682" v="1389" actId="478"/>
          <ac:grpSpMkLst>
            <pc:docMk/>
            <pc:sldMk cId="1634440025" sldId="266"/>
            <ac:grpSpMk id="43" creationId="{094AAE55-3882-D6B9-25DC-0AE2936B7685}"/>
          </ac:grpSpMkLst>
        </pc:grpChg>
        <pc:cxnChg chg="add mod">
          <ac:chgData name="Dishpreet Kaur" userId="19ba2128-39f9-4128-b8af-0f9b31cf97c0" providerId="ADAL" clId="{6C01E788-0BAB-4414-BE58-62CFAEF104FC}" dt="2023-03-02T01:03:34.165" v="3858" actId="1036"/>
          <ac:cxnSpMkLst>
            <pc:docMk/>
            <pc:sldMk cId="1634440025" sldId="266"/>
            <ac:cxnSpMk id="4" creationId="{59E5229D-5815-5F95-F4D7-EBD99E59F4C8}"/>
          </ac:cxnSpMkLst>
        </pc:cxnChg>
        <pc:cxnChg chg="add mod">
          <ac:chgData name="Dishpreet Kaur" userId="19ba2128-39f9-4128-b8af-0f9b31cf97c0" providerId="ADAL" clId="{6C01E788-0BAB-4414-BE58-62CFAEF104FC}" dt="2023-03-02T01:03:39.321" v="3879" actId="1036"/>
          <ac:cxnSpMkLst>
            <pc:docMk/>
            <pc:sldMk cId="1634440025" sldId="266"/>
            <ac:cxnSpMk id="5" creationId="{59E5229D-5815-5F95-F4D7-EBD99E59F4C8}"/>
          </ac:cxnSpMkLst>
        </pc:cxnChg>
        <pc:cxnChg chg="mod">
          <ac:chgData name="Dishpreet Kaur" userId="19ba2128-39f9-4128-b8af-0f9b31cf97c0" providerId="ADAL" clId="{6C01E788-0BAB-4414-BE58-62CFAEF104FC}" dt="2023-03-02T01:00:18.282" v="3776" actId="1036"/>
          <ac:cxnSpMkLst>
            <pc:docMk/>
            <pc:sldMk cId="1634440025" sldId="266"/>
            <ac:cxnSpMk id="10" creationId="{9BBFDD97-A178-D94C-752E-488AE0B1BCD8}"/>
          </ac:cxnSpMkLst>
        </pc:cxnChg>
        <pc:cxnChg chg="mod">
          <ac:chgData name="Dishpreet Kaur" userId="19ba2128-39f9-4128-b8af-0f9b31cf97c0" providerId="ADAL" clId="{6C01E788-0BAB-4414-BE58-62CFAEF104FC}" dt="2023-03-02T01:01:01.415" v="3787" actId="1036"/>
          <ac:cxnSpMkLst>
            <pc:docMk/>
            <pc:sldMk cId="1634440025" sldId="266"/>
            <ac:cxnSpMk id="17" creationId="{BA453577-BE8B-2E8A-D4F0-807D70BA822C}"/>
          </ac:cxnSpMkLst>
        </pc:cxnChg>
        <pc:cxnChg chg="mod">
          <ac:chgData name="Dishpreet Kaur" userId="19ba2128-39f9-4128-b8af-0f9b31cf97c0" providerId="ADAL" clId="{6C01E788-0BAB-4414-BE58-62CFAEF104FC}" dt="2023-03-02T01:02:24.915" v="3793" actId="1036"/>
          <ac:cxnSpMkLst>
            <pc:docMk/>
            <pc:sldMk cId="1634440025" sldId="266"/>
            <ac:cxnSpMk id="22" creationId="{F5B3E6B1-8932-5986-90B9-41B3FB75CA88}"/>
          </ac:cxnSpMkLst>
        </pc:cxnChg>
        <pc:cxnChg chg="mod">
          <ac:chgData name="Dishpreet Kaur" userId="19ba2128-39f9-4128-b8af-0f9b31cf97c0" providerId="ADAL" clId="{6C01E788-0BAB-4414-BE58-62CFAEF104FC}" dt="2023-03-02T01:02:27.602" v="3797" actId="1036"/>
          <ac:cxnSpMkLst>
            <pc:docMk/>
            <pc:sldMk cId="1634440025" sldId="266"/>
            <ac:cxnSpMk id="26" creationId="{0CDF3188-1293-644C-FCBC-B290E440BB36}"/>
          </ac:cxnSpMkLst>
        </pc:cxnChg>
        <pc:cxnChg chg="mod">
          <ac:chgData name="Dishpreet Kaur" userId="19ba2128-39f9-4128-b8af-0f9b31cf97c0" providerId="ADAL" clId="{6C01E788-0BAB-4414-BE58-62CFAEF104FC}" dt="2023-03-02T01:03:22.823" v="3807" actId="1036"/>
          <ac:cxnSpMkLst>
            <pc:docMk/>
            <pc:sldMk cId="1634440025" sldId="266"/>
            <ac:cxnSpMk id="32" creationId="{C7B83B5B-EBE2-0BB7-448C-BF00872AFE85}"/>
          </ac:cxnSpMkLst>
        </pc:cxnChg>
        <pc:cxnChg chg="mod">
          <ac:chgData name="Dishpreet Kaur" userId="19ba2128-39f9-4128-b8af-0f9b31cf97c0" providerId="ADAL" clId="{6C01E788-0BAB-4414-BE58-62CFAEF104FC}" dt="2023-03-02T01:02:35.591" v="3805" actId="1036"/>
          <ac:cxnSpMkLst>
            <pc:docMk/>
            <pc:sldMk cId="1634440025" sldId="266"/>
            <ac:cxnSpMk id="35" creationId="{E22F22EC-F524-39FC-7AF2-AD0E9032C5E6}"/>
          </ac:cxnSpMkLst>
        </pc:cxnChg>
        <pc:cxnChg chg="add del mod">
          <ac:chgData name="Dishpreet Kaur" userId="19ba2128-39f9-4128-b8af-0f9b31cf97c0" providerId="ADAL" clId="{6C01E788-0BAB-4414-BE58-62CFAEF104FC}" dt="2023-03-02T01:03:28.108" v="3808" actId="478"/>
          <ac:cxnSpMkLst>
            <pc:docMk/>
            <pc:sldMk cId="1634440025" sldId="266"/>
            <ac:cxnSpMk id="44" creationId="{4D95A381-6D33-C460-A64A-6C4212F75344}"/>
          </ac:cxnSpMkLst>
        </pc:cxnChg>
        <pc:cxnChg chg="add del mod">
          <ac:chgData name="Dishpreet Kaur" userId="19ba2128-39f9-4128-b8af-0f9b31cf97c0" providerId="ADAL" clId="{6C01E788-0BAB-4414-BE58-62CFAEF104FC}" dt="2023-03-02T01:03:36.794" v="3859" actId="478"/>
          <ac:cxnSpMkLst>
            <pc:docMk/>
            <pc:sldMk cId="1634440025" sldId="266"/>
            <ac:cxnSpMk id="45" creationId="{866468AE-65D5-2B11-8092-63AF73B7A171}"/>
          </ac:cxnSpMkLst>
        </pc:cxnChg>
      </pc:sldChg>
      <pc:sldChg chg="addSp delSp modSp mod modAnim">
        <pc:chgData name="Dishpreet Kaur" userId="19ba2128-39f9-4128-b8af-0f9b31cf97c0" providerId="ADAL" clId="{6C01E788-0BAB-4414-BE58-62CFAEF104FC}" dt="2023-03-02T01:06:27.471" v="4009" actId="1036"/>
        <pc:sldMkLst>
          <pc:docMk/>
          <pc:sldMk cId="2663425417" sldId="267"/>
        </pc:sldMkLst>
        <pc:spChg chg="mod">
          <ac:chgData name="Dishpreet Kaur" userId="19ba2128-39f9-4128-b8af-0f9b31cf97c0" providerId="ADAL" clId="{6C01E788-0BAB-4414-BE58-62CFAEF104FC}" dt="2023-03-02T01:05:56.041" v="3985" actId="1076"/>
          <ac:spMkLst>
            <pc:docMk/>
            <pc:sldMk cId="2663425417" sldId="267"/>
            <ac:spMk id="7" creationId="{A2005866-27DC-980B-E260-01FFC79EF8AB}"/>
          </ac:spMkLst>
        </pc:spChg>
        <pc:spChg chg="mod">
          <ac:chgData name="Dishpreet Kaur" userId="19ba2128-39f9-4128-b8af-0f9b31cf97c0" providerId="ADAL" clId="{6C01E788-0BAB-4414-BE58-62CFAEF104FC}" dt="2023-03-02T01:05:38.623" v="3979" actId="1036"/>
          <ac:spMkLst>
            <pc:docMk/>
            <pc:sldMk cId="2663425417" sldId="267"/>
            <ac:spMk id="14" creationId="{F8BEAF2E-C832-0A10-0983-D9EE383CB9EF}"/>
          </ac:spMkLst>
        </pc:spChg>
        <pc:spChg chg="mod">
          <ac:chgData name="Dishpreet Kaur" userId="19ba2128-39f9-4128-b8af-0f9b31cf97c0" providerId="ADAL" clId="{6C01E788-0BAB-4414-BE58-62CFAEF104FC}" dt="2023-03-02T01:05:54.936" v="3984" actId="14100"/>
          <ac:spMkLst>
            <pc:docMk/>
            <pc:sldMk cId="2663425417" sldId="267"/>
            <ac:spMk id="15" creationId="{361F32A9-80E2-22C7-A07F-E5E1D2C5FEAD}"/>
          </ac:spMkLst>
        </pc:spChg>
        <pc:spChg chg="mod">
          <ac:chgData name="Dishpreet Kaur" userId="19ba2128-39f9-4128-b8af-0f9b31cf97c0" providerId="ADAL" clId="{6C01E788-0BAB-4414-BE58-62CFAEF104FC}" dt="2023-02-27T17:11:44.120" v="1523" actId="114"/>
          <ac:spMkLst>
            <pc:docMk/>
            <pc:sldMk cId="2663425417" sldId="267"/>
            <ac:spMk id="19" creationId="{BFB906AC-13DE-7485-5E83-051EAC304D34}"/>
          </ac:spMkLst>
        </pc:spChg>
        <pc:grpChg chg="del">
          <ac:chgData name="Dishpreet Kaur" userId="19ba2128-39f9-4128-b8af-0f9b31cf97c0" providerId="ADAL" clId="{6C01E788-0BAB-4414-BE58-62CFAEF104FC}" dt="2023-02-27T17:11:28.620" v="1505" actId="478"/>
          <ac:grpSpMkLst>
            <pc:docMk/>
            <pc:sldMk cId="2663425417" sldId="267"/>
            <ac:grpSpMk id="6" creationId="{56EDDFE1-E6F5-A20B-105B-D7CB25C628C3}"/>
          </ac:grpSpMkLst>
        </pc:grpChg>
        <pc:grpChg chg="mod">
          <ac:chgData name="Dishpreet Kaur" userId="19ba2128-39f9-4128-b8af-0f9b31cf97c0" providerId="ADAL" clId="{6C01E788-0BAB-4414-BE58-62CFAEF104FC}" dt="2023-03-02T01:05:00.938" v="3935" actId="1037"/>
          <ac:grpSpMkLst>
            <pc:docMk/>
            <pc:sldMk cId="2663425417" sldId="267"/>
            <ac:grpSpMk id="13" creationId="{5B4422D9-D119-5A45-1F0C-6AF3434B74C6}"/>
          </ac:grpSpMkLst>
        </pc:grpChg>
        <pc:grpChg chg="mod">
          <ac:chgData name="Dishpreet Kaur" userId="19ba2128-39f9-4128-b8af-0f9b31cf97c0" providerId="ADAL" clId="{6C01E788-0BAB-4414-BE58-62CFAEF104FC}" dt="2023-03-02T01:05:28.962" v="3973" actId="1076"/>
          <ac:grpSpMkLst>
            <pc:docMk/>
            <pc:sldMk cId="2663425417" sldId="267"/>
            <ac:grpSpMk id="18" creationId="{3410E006-2337-B432-181F-48452F7F6BA6}"/>
          </ac:grpSpMkLst>
        </pc:grpChg>
        <pc:cxnChg chg="add mod">
          <ac:chgData name="Dishpreet Kaur" userId="19ba2128-39f9-4128-b8af-0f9b31cf97c0" providerId="ADAL" clId="{6C01E788-0BAB-4414-BE58-62CFAEF104FC}" dt="2023-03-02T01:06:27.471" v="4009" actId="1036"/>
          <ac:cxnSpMkLst>
            <pc:docMk/>
            <pc:sldMk cId="2663425417" sldId="267"/>
            <ac:cxnSpMk id="4" creationId="{59E5229D-5815-5F95-F4D7-EBD99E59F4C8}"/>
          </ac:cxnSpMkLst>
        </pc:cxnChg>
        <pc:cxnChg chg="mod">
          <ac:chgData name="Dishpreet Kaur" userId="19ba2128-39f9-4128-b8af-0f9b31cf97c0" providerId="ADAL" clId="{6C01E788-0BAB-4414-BE58-62CFAEF104FC}" dt="2023-03-02T01:04:32.019" v="3899" actId="1036"/>
          <ac:cxnSpMkLst>
            <pc:docMk/>
            <pc:sldMk cId="2663425417" sldId="267"/>
            <ac:cxnSpMk id="11" creationId="{8EA7BF0B-E318-DF3D-DEF1-47600EF1AAD7}"/>
          </ac:cxnSpMkLst>
        </pc:cxnChg>
        <pc:cxnChg chg="mod">
          <ac:chgData name="Dishpreet Kaur" userId="19ba2128-39f9-4128-b8af-0f9b31cf97c0" providerId="ADAL" clId="{6C01E788-0BAB-4414-BE58-62CFAEF104FC}" dt="2023-03-02T01:06:00.097" v="3988" actId="1036"/>
          <ac:cxnSpMkLst>
            <pc:docMk/>
            <pc:sldMk cId="2663425417" sldId="267"/>
            <ac:cxnSpMk id="16" creationId="{B6F9988B-C0F8-626D-1D63-C32249B2F156}"/>
          </ac:cxnSpMkLst>
        </pc:cxnChg>
        <pc:cxnChg chg="add del mod">
          <ac:chgData name="Dishpreet Kaur" userId="19ba2128-39f9-4128-b8af-0f9b31cf97c0" providerId="ADAL" clId="{6C01E788-0BAB-4414-BE58-62CFAEF104FC}" dt="2023-03-02T01:06:25.116" v="3989" actId="478"/>
          <ac:cxnSpMkLst>
            <pc:docMk/>
            <pc:sldMk cId="2663425417" sldId="267"/>
            <ac:cxnSpMk id="20" creationId="{785428B9-4EC0-2A46-8CEC-0A4CC64AA8F7}"/>
          </ac:cxnSpMkLst>
        </pc:cxnChg>
      </pc:sldChg>
      <pc:sldChg chg="addSp delSp modSp mod modAnim">
        <pc:chgData name="Dishpreet Kaur" userId="19ba2128-39f9-4128-b8af-0f9b31cf97c0" providerId="ADAL" clId="{6C01E788-0BAB-4414-BE58-62CFAEF104FC}" dt="2023-03-02T01:07:26.039" v="4051" actId="1037"/>
        <pc:sldMkLst>
          <pc:docMk/>
          <pc:sldMk cId="1265601568" sldId="268"/>
        </pc:sldMkLst>
        <pc:spChg chg="mod">
          <ac:chgData name="Dishpreet Kaur" userId="19ba2128-39f9-4128-b8af-0f9b31cf97c0" providerId="ADAL" clId="{6C01E788-0BAB-4414-BE58-62CFAEF104FC}" dt="2023-03-02T01:06:53.198" v="4011" actId="948"/>
          <ac:spMkLst>
            <pc:docMk/>
            <pc:sldMk cId="1265601568" sldId="268"/>
            <ac:spMk id="7" creationId="{DD76ECE5-9F92-A452-34AD-51DF0438DEDB}"/>
          </ac:spMkLst>
        </pc:spChg>
        <pc:spChg chg="mod">
          <ac:chgData name="Dishpreet Kaur" userId="19ba2128-39f9-4128-b8af-0f9b31cf97c0" providerId="ADAL" clId="{6C01E788-0BAB-4414-BE58-62CFAEF104FC}" dt="2023-03-02T01:06:42.805" v="4010" actId="948"/>
          <ac:spMkLst>
            <pc:docMk/>
            <pc:sldMk cId="1265601568" sldId="268"/>
            <ac:spMk id="8" creationId="{2842BEDD-F45C-CB6C-7475-E7716823F790}"/>
          </ac:spMkLst>
        </pc:spChg>
        <pc:grpChg chg="del">
          <ac:chgData name="Dishpreet Kaur" userId="19ba2128-39f9-4128-b8af-0f9b31cf97c0" providerId="ADAL" clId="{6C01E788-0BAB-4414-BE58-62CFAEF104FC}" dt="2023-02-27T17:12:32.014" v="1531" actId="478"/>
          <ac:grpSpMkLst>
            <pc:docMk/>
            <pc:sldMk cId="1265601568" sldId="268"/>
            <ac:grpSpMk id="6" creationId="{1AD48577-1E30-2AB6-973D-2FD2E36AD715}"/>
          </ac:grpSpMkLst>
        </pc:grpChg>
        <pc:cxnChg chg="add mod">
          <ac:chgData name="Dishpreet Kaur" userId="19ba2128-39f9-4128-b8af-0f9b31cf97c0" providerId="ADAL" clId="{6C01E788-0BAB-4414-BE58-62CFAEF104FC}" dt="2023-03-02T01:07:26.039" v="4051" actId="1037"/>
          <ac:cxnSpMkLst>
            <pc:docMk/>
            <pc:sldMk cId="1265601568" sldId="268"/>
            <ac:cxnSpMk id="4" creationId="{59E5229D-5815-5F95-F4D7-EBD99E59F4C8}"/>
          </ac:cxnSpMkLst>
        </pc:cxnChg>
        <pc:cxnChg chg="add del mod">
          <ac:chgData name="Dishpreet Kaur" userId="19ba2128-39f9-4128-b8af-0f9b31cf97c0" providerId="ADAL" clId="{6C01E788-0BAB-4414-BE58-62CFAEF104FC}" dt="2023-03-02T01:07:03.385" v="4012" actId="478"/>
          <ac:cxnSpMkLst>
            <pc:docMk/>
            <pc:sldMk cId="1265601568" sldId="268"/>
            <ac:cxnSpMk id="9" creationId="{0D290A1D-0C00-61C1-E1C7-C0D49F265700}"/>
          </ac:cxnSpMkLst>
        </pc:cxnChg>
      </pc:sldChg>
      <pc:sldChg chg="addSp delSp modSp mod modAnim">
        <pc:chgData name="Dishpreet Kaur" userId="19ba2128-39f9-4128-b8af-0f9b31cf97c0" providerId="ADAL" clId="{6C01E788-0BAB-4414-BE58-62CFAEF104FC}" dt="2023-03-02T01:09:09.470" v="4122" actId="1036"/>
        <pc:sldMkLst>
          <pc:docMk/>
          <pc:sldMk cId="1226933385" sldId="269"/>
        </pc:sldMkLst>
        <pc:spChg chg="mod">
          <ac:chgData name="Dishpreet Kaur" userId="19ba2128-39f9-4128-b8af-0f9b31cf97c0" providerId="ADAL" clId="{6C01E788-0BAB-4414-BE58-62CFAEF104FC}" dt="2023-02-27T17:13:23.393" v="1623" actId="114"/>
          <ac:spMkLst>
            <pc:docMk/>
            <pc:sldMk cId="1226933385" sldId="269"/>
            <ac:spMk id="7" creationId="{3373D47D-03F1-A1FA-416C-25E8A8FF6253}"/>
          </ac:spMkLst>
        </pc:spChg>
        <pc:spChg chg="mod">
          <ac:chgData name="Dishpreet Kaur" userId="19ba2128-39f9-4128-b8af-0f9b31cf97c0" providerId="ADAL" clId="{6C01E788-0BAB-4414-BE58-62CFAEF104FC}" dt="2023-03-02T01:07:40.324" v="4052" actId="948"/>
          <ac:spMkLst>
            <pc:docMk/>
            <pc:sldMk cId="1226933385" sldId="269"/>
            <ac:spMk id="8" creationId="{E1502E0F-5A07-36FC-6BF7-237C72A4D9CE}"/>
          </ac:spMkLst>
        </pc:spChg>
        <pc:spChg chg="mod">
          <ac:chgData name="Dishpreet Kaur" userId="19ba2128-39f9-4128-b8af-0f9b31cf97c0" providerId="ADAL" clId="{6C01E788-0BAB-4414-BE58-62CFAEF104FC}" dt="2023-03-02T01:07:50.399" v="4053" actId="948"/>
          <ac:spMkLst>
            <pc:docMk/>
            <pc:sldMk cId="1226933385" sldId="269"/>
            <ac:spMk id="12" creationId="{21C35DCD-9465-5CEC-7C1E-75E7D314EBF7}"/>
          </ac:spMkLst>
        </pc:spChg>
        <pc:spChg chg="mod">
          <ac:chgData name="Dishpreet Kaur" userId="19ba2128-39f9-4128-b8af-0f9b31cf97c0" providerId="ADAL" clId="{6C01E788-0BAB-4414-BE58-62CFAEF104FC}" dt="2023-02-27T17:13:36.865" v="1626" actId="114"/>
          <ac:spMkLst>
            <pc:docMk/>
            <pc:sldMk cId="1226933385" sldId="269"/>
            <ac:spMk id="17" creationId="{DCE9CF5A-4E30-B52B-1896-FEEC234C3500}"/>
          </ac:spMkLst>
        </pc:spChg>
        <pc:spChg chg="mod">
          <ac:chgData name="Dishpreet Kaur" userId="19ba2128-39f9-4128-b8af-0f9b31cf97c0" providerId="ADAL" clId="{6C01E788-0BAB-4414-BE58-62CFAEF104FC}" dt="2023-02-27T17:13:05.024" v="1556"/>
          <ac:spMkLst>
            <pc:docMk/>
            <pc:sldMk cId="1226933385" sldId="269"/>
            <ac:spMk id="18" creationId="{11A1E17E-1D36-7D78-8520-1DBA67015CAF}"/>
          </ac:spMkLst>
        </pc:spChg>
        <pc:grpChg chg="del">
          <ac:chgData name="Dishpreet Kaur" userId="19ba2128-39f9-4128-b8af-0f9b31cf97c0" providerId="ADAL" clId="{6C01E788-0BAB-4414-BE58-62CFAEF104FC}" dt="2023-02-27T17:13:07.742" v="1557" actId="478"/>
          <ac:grpSpMkLst>
            <pc:docMk/>
            <pc:sldMk cId="1226933385" sldId="269"/>
            <ac:grpSpMk id="6" creationId="{25351922-BB06-1717-26BB-9EFB042B6AF6}"/>
          </ac:grpSpMkLst>
        </pc:grpChg>
        <pc:grpChg chg="mod">
          <ac:chgData name="Dishpreet Kaur" userId="19ba2128-39f9-4128-b8af-0f9b31cf97c0" providerId="ADAL" clId="{6C01E788-0BAB-4414-BE58-62CFAEF104FC}" dt="2023-03-02T01:08:00.652" v="4063" actId="1036"/>
          <ac:grpSpMkLst>
            <pc:docMk/>
            <pc:sldMk cId="1226933385" sldId="269"/>
            <ac:grpSpMk id="13" creationId="{5CB2FBAA-1AAD-4A0B-6749-80467BC2F35B}"/>
          </ac:grpSpMkLst>
        </pc:grpChg>
        <pc:grpChg chg="del">
          <ac:chgData name="Dishpreet Kaur" userId="19ba2128-39f9-4128-b8af-0f9b31cf97c0" providerId="ADAL" clId="{6C01E788-0BAB-4414-BE58-62CFAEF104FC}" dt="2023-02-27T17:13:16.298" v="1615" actId="478"/>
          <ac:grpSpMkLst>
            <pc:docMk/>
            <pc:sldMk cId="1226933385" sldId="269"/>
            <ac:grpSpMk id="16" creationId="{A14FC65C-0010-C257-B53D-6E8BCA873B6D}"/>
          </ac:grpSpMkLst>
        </pc:grpChg>
        <pc:cxnChg chg="add mod">
          <ac:chgData name="Dishpreet Kaur" userId="19ba2128-39f9-4128-b8af-0f9b31cf97c0" providerId="ADAL" clId="{6C01E788-0BAB-4414-BE58-62CFAEF104FC}" dt="2023-03-02T01:08:55.350" v="4112" actId="1036"/>
          <ac:cxnSpMkLst>
            <pc:docMk/>
            <pc:sldMk cId="1226933385" sldId="269"/>
            <ac:cxnSpMk id="4" creationId="{59E5229D-5815-5F95-F4D7-EBD99E59F4C8}"/>
          </ac:cxnSpMkLst>
        </pc:cxnChg>
        <pc:cxnChg chg="add mod">
          <ac:chgData name="Dishpreet Kaur" userId="19ba2128-39f9-4128-b8af-0f9b31cf97c0" providerId="ADAL" clId="{6C01E788-0BAB-4414-BE58-62CFAEF104FC}" dt="2023-03-02T01:09:09.470" v="4122" actId="1036"/>
          <ac:cxnSpMkLst>
            <pc:docMk/>
            <pc:sldMk cId="1226933385" sldId="269"/>
            <ac:cxnSpMk id="5" creationId="{59E5229D-5815-5F95-F4D7-EBD99E59F4C8}"/>
          </ac:cxnSpMkLst>
        </pc:cxnChg>
        <pc:cxnChg chg="mod">
          <ac:chgData name="Dishpreet Kaur" userId="19ba2128-39f9-4128-b8af-0f9b31cf97c0" providerId="ADAL" clId="{6C01E788-0BAB-4414-BE58-62CFAEF104FC}" dt="2023-03-02T01:07:54.695" v="4057" actId="1036"/>
          <ac:cxnSpMkLst>
            <pc:docMk/>
            <pc:sldMk cId="1226933385" sldId="269"/>
            <ac:cxnSpMk id="11" creationId="{A75FA758-B337-5EF5-3B64-5C0B55A9E7D3}"/>
          </ac:cxnSpMkLst>
        </pc:cxnChg>
        <pc:cxnChg chg="add del mod">
          <ac:chgData name="Dishpreet Kaur" userId="19ba2128-39f9-4128-b8af-0f9b31cf97c0" providerId="ADAL" clId="{6C01E788-0BAB-4414-BE58-62CFAEF104FC}" dt="2023-03-02T01:08:50.233" v="4064" actId="478"/>
          <ac:cxnSpMkLst>
            <pc:docMk/>
            <pc:sldMk cId="1226933385" sldId="269"/>
            <ac:cxnSpMk id="19" creationId="{E29F91C5-BD72-FD27-5A25-AC48652D4EEF}"/>
          </ac:cxnSpMkLst>
        </pc:cxnChg>
        <pc:cxnChg chg="add del mod">
          <ac:chgData name="Dishpreet Kaur" userId="19ba2128-39f9-4128-b8af-0f9b31cf97c0" providerId="ADAL" clId="{6C01E788-0BAB-4414-BE58-62CFAEF104FC}" dt="2023-03-02T01:09:06.852" v="4113" actId="478"/>
          <ac:cxnSpMkLst>
            <pc:docMk/>
            <pc:sldMk cId="1226933385" sldId="269"/>
            <ac:cxnSpMk id="20" creationId="{7A42EF52-CBD3-579F-C62B-C74D6A79F8A4}"/>
          </ac:cxnSpMkLst>
        </pc:cxnChg>
      </pc:sldChg>
      <pc:sldChg chg="modSp mod">
        <pc:chgData name="Dishpreet Kaur" userId="19ba2128-39f9-4128-b8af-0f9b31cf97c0" providerId="ADAL" clId="{6C01E788-0BAB-4414-BE58-62CFAEF104FC}" dt="2023-03-02T01:12:11.884" v="4172" actId="1036"/>
        <pc:sldMkLst>
          <pc:docMk/>
          <pc:sldMk cId="804432419" sldId="270"/>
        </pc:sldMkLst>
        <pc:spChg chg="mod">
          <ac:chgData name="Dishpreet Kaur" userId="19ba2128-39f9-4128-b8af-0f9b31cf97c0" providerId="ADAL" clId="{6C01E788-0BAB-4414-BE58-62CFAEF104FC}" dt="2023-03-02T01:09:34.383" v="4124" actId="948"/>
          <ac:spMkLst>
            <pc:docMk/>
            <pc:sldMk cId="804432419" sldId="270"/>
            <ac:spMk id="7" creationId="{D6F86976-08C9-2639-5A2F-B6F9F168C7F9}"/>
          </ac:spMkLst>
        </pc:spChg>
        <pc:spChg chg="mod">
          <ac:chgData name="Dishpreet Kaur" userId="19ba2128-39f9-4128-b8af-0f9b31cf97c0" providerId="ADAL" clId="{6C01E788-0BAB-4414-BE58-62CFAEF104FC}" dt="2023-03-02T01:11:12.484" v="4133" actId="948"/>
          <ac:spMkLst>
            <pc:docMk/>
            <pc:sldMk cId="804432419" sldId="270"/>
            <ac:spMk id="9" creationId="{1CED88EC-0D68-2882-69B0-9B8E94070CCE}"/>
          </ac:spMkLst>
        </pc:spChg>
        <pc:spChg chg="mod">
          <ac:chgData name="Dishpreet Kaur" userId="19ba2128-39f9-4128-b8af-0f9b31cf97c0" providerId="ADAL" clId="{6C01E788-0BAB-4414-BE58-62CFAEF104FC}" dt="2023-03-02T01:09:45.058" v="4125" actId="948"/>
          <ac:spMkLst>
            <pc:docMk/>
            <pc:sldMk cId="804432419" sldId="270"/>
            <ac:spMk id="13" creationId="{87CFC373-C38B-1BFB-344E-B4D1C3D83CA5}"/>
          </ac:spMkLst>
        </pc:spChg>
        <pc:spChg chg="mod">
          <ac:chgData name="Dishpreet Kaur" userId="19ba2128-39f9-4128-b8af-0f9b31cf97c0" providerId="ADAL" clId="{6C01E788-0BAB-4414-BE58-62CFAEF104FC}" dt="2023-03-02T01:10:25.686" v="4130" actId="948"/>
          <ac:spMkLst>
            <pc:docMk/>
            <pc:sldMk cId="804432419" sldId="270"/>
            <ac:spMk id="20" creationId="{7D69A487-D6E1-2418-4427-4DFA5497D41E}"/>
          </ac:spMkLst>
        </pc:spChg>
        <pc:spChg chg="mod">
          <ac:chgData name="Dishpreet Kaur" userId="19ba2128-39f9-4128-b8af-0f9b31cf97c0" providerId="ADAL" clId="{6C01E788-0BAB-4414-BE58-62CFAEF104FC}" dt="2023-03-02T01:10:59.944" v="4132" actId="948"/>
          <ac:spMkLst>
            <pc:docMk/>
            <pc:sldMk cId="804432419" sldId="270"/>
            <ac:spMk id="28" creationId="{B4E231DD-54F8-17AE-F6DB-8EF061CE6EDF}"/>
          </ac:spMkLst>
        </pc:spChg>
        <pc:spChg chg="mod">
          <ac:chgData name="Dishpreet Kaur" userId="19ba2128-39f9-4128-b8af-0f9b31cf97c0" providerId="ADAL" clId="{6C01E788-0BAB-4414-BE58-62CFAEF104FC}" dt="2023-03-02T01:09:25.195" v="4123" actId="948"/>
          <ac:spMkLst>
            <pc:docMk/>
            <pc:sldMk cId="804432419" sldId="270"/>
            <ac:spMk id="29" creationId="{E8A11B7F-6303-48B9-6DC4-362D393717E6}"/>
          </ac:spMkLst>
        </pc:spChg>
        <pc:spChg chg="mod">
          <ac:chgData name="Dishpreet Kaur" userId="19ba2128-39f9-4128-b8af-0f9b31cf97c0" providerId="ADAL" clId="{6C01E788-0BAB-4414-BE58-62CFAEF104FC}" dt="2023-03-02T01:10:12.281" v="4127" actId="948"/>
          <ac:spMkLst>
            <pc:docMk/>
            <pc:sldMk cId="804432419" sldId="270"/>
            <ac:spMk id="30" creationId="{2B2AEA60-4ABC-0EA3-13BE-0FC471391BA8}"/>
          </ac:spMkLst>
        </pc:spChg>
        <pc:spChg chg="mod">
          <ac:chgData name="Dishpreet Kaur" userId="19ba2128-39f9-4128-b8af-0f9b31cf97c0" providerId="ADAL" clId="{6C01E788-0BAB-4414-BE58-62CFAEF104FC}" dt="2023-03-02T01:12:11.884" v="4172" actId="1036"/>
          <ac:spMkLst>
            <pc:docMk/>
            <pc:sldMk cId="804432419" sldId="270"/>
            <ac:spMk id="31" creationId="{3EEBA914-FDD6-EB45-23AF-152A5026D9FF}"/>
          </ac:spMkLst>
        </pc:spChg>
        <pc:spChg chg="mod">
          <ac:chgData name="Dishpreet Kaur" userId="19ba2128-39f9-4128-b8af-0f9b31cf97c0" providerId="ADAL" clId="{6C01E788-0BAB-4414-BE58-62CFAEF104FC}" dt="2023-02-27T17:14:54.060" v="1742" actId="14100"/>
          <ac:spMkLst>
            <pc:docMk/>
            <pc:sldMk cId="804432419" sldId="270"/>
            <ac:spMk id="32" creationId="{74904EE1-B609-DFF2-5C5B-617C887F9FB7}"/>
          </ac:spMkLst>
        </pc:spChg>
        <pc:spChg chg="mod">
          <ac:chgData name="Dishpreet Kaur" userId="19ba2128-39f9-4128-b8af-0f9b31cf97c0" providerId="ADAL" clId="{6C01E788-0BAB-4414-BE58-62CFAEF104FC}" dt="2023-03-02T01:10:40.114" v="4131" actId="948"/>
          <ac:spMkLst>
            <pc:docMk/>
            <pc:sldMk cId="804432419" sldId="270"/>
            <ac:spMk id="33" creationId="{3E986A4B-B964-EC22-A1BF-DF9104C22ED8}"/>
          </ac:spMkLst>
        </pc:spChg>
        <pc:grpChg chg="mod">
          <ac:chgData name="Dishpreet Kaur" userId="19ba2128-39f9-4128-b8af-0f9b31cf97c0" providerId="ADAL" clId="{6C01E788-0BAB-4414-BE58-62CFAEF104FC}" dt="2023-03-02T01:11:15.427" v="4134" actId="1076"/>
          <ac:grpSpMkLst>
            <pc:docMk/>
            <pc:sldMk cId="804432419" sldId="270"/>
            <ac:grpSpMk id="8" creationId="{8AFDFC2C-6310-20AA-E1DE-2915A65C05E1}"/>
          </ac:grpSpMkLst>
        </pc:grpChg>
        <pc:grpChg chg="mod">
          <ac:chgData name="Dishpreet Kaur" userId="19ba2128-39f9-4128-b8af-0f9b31cf97c0" providerId="ADAL" clId="{6C01E788-0BAB-4414-BE58-62CFAEF104FC}" dt="2023-03-02T01:12:03.104" v="4163" actId="1035"/>
          <ac:grpSpMkLst>
            <pc:docMk/>
            <pc:sldMk cId="804432419" sldId="270"/>
            <ac:grpSpMk id="14" creationId="{24968CAA-58F9-62B0-0196-0F4DC961728C}"/>
          </ac:grpSpMkLst>
        </pc:grpChg>
        <pc:grpChg chg="mod">
          <ac:chgData name="Dishpreet Kaur" userId="19ba2128-39f9-4128-b8af-0f9b31cf97c0" providerId="ADAL" clId="{6C01E788-0BAB-4414-BE58-62CFAEF104FC}" dt="2023-03-02T01:12:07.219" v="4167" actId="1036"/>
          <ac:grpSpMkLst>
            <pc:docMk/>
            <pc:sldMk cId="804432419" sldId="270"/>
            <ac:grpSpMk id="19" creationId="{DE870BA5-4384-3C83-0C96-68DB4966A317}"/>
          </ac:grpSpMkLst>
        </pc:grpChg>
        <pc:cxnChg chg="mod">
          <ac:chgData name="Dishpreet Kaur" userId="19ba2128-39f9-4128-b8af-0f9b31cf97c0" providerId="ADAL" clId="{6C01E788-0BAB-4414-BE58-62CFAEF104FC}" dt="2023-03-02T01:11:18.347" v="4139" actId="1036"/>
          <ac:cxnSpMkLst>
            <pc:docMk/>
            <pc:sldMk cId="804432419" sldId="270"/>
            <ac:cxnSpMk id="6" creationId="{08F5FC9F-0C65-9882-3EEA-C3EE93098470}"/>
          </ac:cxnSpMkLst>
        </pc:cxnChg>
        <pc:cxnChg chg="mod">
          <ac:chgData name="Dishpreet Kaur" userId="19ba2128-39f9-4128-b8af-0f9b31cf97c0" providerId="ADAL" clId="{6C01E788-0BAB-4414-BE58-62CFAEF104FC}" dt="2023-03-02T01:11:23.817" v="4144" actId="1036"/>
          <ac:cxnSpMkLst>
            <pc:docMk/>
            <pc:sldMk cId="804432419" sldId="270"/>
            <ac:cxnSpMk id="12" creationId="{C091EBD4-F92F-726B-A938-0053CEE5FEAD}"/>
          </ac:cxnSpMkLst>
        </pc:cxnChg>
        <pc:cxnChg chg="mod">
          <ac:chgData name="Dishpreet Kaur" userId="19ba2128-39f9-4128-b8af-0f9b31cf97c0" providerId="ADAL" clId="{6C01E788-0BAB-4414-BE58-62CFAEF104FC}" dt="2023-03-02T01:11:28.458" v="4148" actId="1036"/>
          <ac:cxnSpMkLst>
            <pc:docMk/>
            <pc:sldMk cId="804432419" sldId="270"/>
            <ac:cxnSpMk id="17" creationId="{39803A2E-DC86-F3F5-DEAD-3F2FCFE6ED15}"/>
          </ac:cxnSpMkLst>
        </pc:cxnChg>
        <pc:cxnChg chg="mod">
          <ac:chgData name="Dishpreet Kaur" userId="19ba2128-39f9-4128-b8af-0f9b31cf97c0" providerId="ADAL" clId="{6C01E788-0BAB-4414-BE58-62CFAEF104FC}" dt="2023-03-02T01:11:35.533" v="4152" actId="1036"/>
          <ac:cxnSpMkLst>
            <pc:docMk/>
            <pc:sldMk cId="804432419" sldId="270"/>
            <ac:cxnSpMk id="23" creationId="{65091C59-71EB-508C-01B4-EA684A62FBB6}"/>
          </ac:cxnSpMkLst>
        </pc:cxnChg>
        <pc:cxnChg chg="mod">
          <ac:chgData name="Dishpreet Kaur" userId="19ba2128-39f9-4128-b8af-0f9b31cf97c0" providerId="ADAL" clId="{6C01E788-0BAB-4414-BE58-62CFAEF104FC}" dt="2023-03-02T01:11:38.823" v="4156" actId="1036"/>
          <ac:cxnSpMkLst>
            <pc:docMk/>
            <pc:sldMk cId="804432419" sldId="270"/>
            <ac:cxnSpMk id="27" creationId="{377F5E66-4F65-7F45-FA96-7B8DA651A80B}"/>
          </ac:cxnSpMkLst>
        </pc:cxnChg>
      </pc:sldChg>
      <pc:sldChg chg="addSp delSp modSp mod modAnim">
        <pc:chgData name="Dishpreet Kaur" userId="19ba2128-39f9-4128-b8af-0f9b31cf97c0" providerId="ADAL" clId="{6C01E788-0BAB-4414-BE58-62CFAEF104FC}" dt="2023-03-02T01:13:42.718" v="4241" actId="1036"/>
        <pc:sldMkLst>
          <pc:docMk/>
          <pc:sldMk cId="603027245" sldId="271"/>
        </pc:sldMkLst>
        <pc:spChg chg="mod">
          <ac:chgData name="Dishpreet Kaur" userId="19ba2128-39f9-4128-b8af-0f9b31cf97c0" providerId="ADAL" clId="{6C01E788-0BAB-4414-BE58-62CFAEF104FC}" dt="2023-02-27T17:17:19.942" v="1820" actId="20577"/>
          <ac:spMkLst>
            <pc:docMk/>
            <pc:sldMk cId="603027245" sldId="271"/>
            <ac:spMk id="7" creationId="{17AEF401-F084-1531-3D9C-2A0BAD37F900}"/>
          </ac:spMkLst>
        </pc:spChg>
        <pc:spChg chg="mod">
          <ac:chgData name="Dishpreet Kaur" userId="19ba2128-39f9-4128-b8af-0f9b31cf97c0" providerId="ADAL" clId="{6C01E788-0BAB-4414-BE58-62CFAEF104FC}" dt="2023-03-02T01:12:49.883" v="4176" actId="948"/>
          <ac:spMkLst>
            <pc:docMk/>
            <pc:sldMk cId="603027245" sldId="271"/>
            <ac:spMk id="8" creationId="{A2EEB980-2B01-C365-B280-AA6F4663F160}"/>
          </ac:spMkLst>
        </pc:spChg>
        <pc:spChg chg="mod">
          <ac:chgData name="Dishpreet Kaur" userId="19ba2128-39f9-4128-b8af-0f9b31cf97c0" providerId="ADAL" clId="{6C01E788-0BAB-4414-BE58-62CFAEF104FC}" dt="2023-03-02T01:12:59.551" v="4177" actId="948"/>
          <ac:spMkLst>
            <pc:docMk/>
            <pc:sldMk cId="603027245" sldId="271"/>
            <ac:spMk id="9" creationId="{128C5BA6-3A34-8A19-E11C-9243B878BD9E}"/>
          </ac:spMkLst>
        </pc:spChg>
        <pc:spChg chg="mod">
          <ac:chgData name="Dishpreet Kaur" userId="19ba2128-39f9-4128-b8af-0f9b31cf97c0" providerId="ADAL" clId="{6C01E788-0BAB-4414-BE58-62CFAEF104FC}" dt="2023-03-02T01:12:35.531" v="4174" actId="948"/>
          <ac:spMkLst>
            <pc:docMk/>
            <pc:sldMk cId="603027245" sldId="271"/>
            <ac:spMk id="16" creationId="{2A80A3FE-1251-4AB8-C5EB-FAACD1515D93}"/>
          </ac:spMkLst>
        </pc:spChg>
        <pc:spChg chg="mod">
          <ac:chgData name="Dishpreet Kaur" userId="19ba2128-39f9-4128-b8af-0f9b31cf97c0" providerId="ADAL" clId="{6C01E788-0BAB-4414-BE58-62CFAEF104FC}" dt="2023-03-02T01:12:25.421" v="4173" actId="948"/>
          <ac:spMkLst>
            <pc:docMk/>
            <pc:sldMk cId="603027245" sldId="271"/>
            <ac:spMk id="18" creationId="{2C3EDC90-D234-2C3D-59B6-8F2C7BB8FB04}"/>
          </ac:spMkLst>
        </pc:spChg>
        <pc:spChg chg="add del">
          <ac:chgData name="Dishpreet Kaur" userId="19ba2128-39f9-4128-b8af-0f9b31cf97c0" providerId="ADAL" clId="{6C01E788-0BAB-4414-BE58-62CFAEF104FC}" dt="2023-02-27T17:15:36.033" v="1747" actId="22"/>
          <ac:spMkLst>
            <pc:docMk/>
            <pc:sldMk cId="603027245" sldId="271"/>
            <ac:spMk id="20" creationId="{CBD86EFF-7B62-9015-5DDF-38345471DAAA}"/>
          </ac:spMkLst>
        </pc:spChg>
        <pc:grpChg chg="del">
          <ac:chgData name="Dishpreet Kaur" userId="19ba2128-39f9-4128-b8af-0f9b31cf97c0" providerId="ADAL" clId="{6C01E788-0BAB-4414-BE58-62CFAEF104FC}" dt="2023-02-27T17:15:31.389" v="1745" actId="478"/>
          <ac:grpSpMkLst>
            <pc:docMk/>
            <pc:sldMk cId="603027245" sldId="271"/>
            <ac:grpSpMk id="6" creationId="{5CF7379B-04B8-DCAD-60BC-9B8C1390D1F7}"/>
          </ac:grpSpMkLst>
        </pc:grpChg>
        <pc:cxnChg chg="add mod">
          <ac:chgData name="Dishpreet Kaur" userId="19ba2128-39f9-4128-b8af-0f9b31cf97c0" providerId="ADAL" clId="{6C01E788-0BAB-4414-BE58-62CFAEF104FC}" dt="2023-03-02T01:13:42.718" v="4241" actId="1036"/>
          <ac:cxnSpMkLst>
            <pc:docMk/>
            <pc:sldMk cId="603027245" sldId="271"/>
            <ac:cxnSpMk id="4" creationId="{59E5229D-5815-5F95-F4D7-EBD99E59F4C8}"/>
          </ac:cxnSpMkLst>
        </pc:cxnChg>
        <pc:cxnChg chg="mod">
          <ac:chgData name="Dishpreet Kaur" userId="19ba2128-39f9-4128-b8af-0f9b31cf97c0" providerId="ADAL" clId="{6C01E788-0BAB-4414-BE58-62CFAEF104FC}" dt="2023-03-02T01:13:03.278" v="4181" actId="1036"/>
          <ac:cxnSpMkLst>
            <pc:docMk/>
            <pc:sldMk cId="603027245" sldId="271"/>
            <ac:cxnSpMk id="12" creationId="{66717FA2-A820-83E4-5AC7-E947FEC090B5}"/>
          </ac:cxnSpMkLst>
        </pc:cxnChg>
        <pc:cxnChg chg="mod">
          <ac:chgData name="Dishpreet Kaur" userId="19ba2128-39f9-4128-b8af-0f9b31cf97c0" providerId="ADAL" clId="{6C01E788-0BAB-4414-BE58-62CFAEF104FC}" dt="2023-03-02T01:13:06.672" v="4185" actId="1036"/>
          <ac:cxnSpMkLst>
            <pc:docMk/>
            <pc:sldMk cId="603027245" sldId="271"/>
            <ac:cxnSpMk id="15" creationId="{A280C90A-0ABA-BDC8-F0F8-28C351C3DFB7}"/>
          </ac:cxnSpMkLst>
        </pc:cxnChg>
        <pc:cxnChg chg="add del mod">
          <ac:chgData name="Dishpreet Kaur" userId="19ba2128-39f9-4128-b8af-0f9b31cf97c0" providerId="ADAL" clId="{6C01E788-0BAB-4414-BE58-62CFAEF104FC}" dt="2023-03-02T01:13:34.511" v="4186" actId="478"/>
          <ac:cxnSpMkLst>
            <pc:docMk/>
            <pc:sldMk cId="603027245" sldId="271"/>
            <ac:cxnSpMk id="21" creationId="{725939E5-B1A7-089E-A485-E465E470A7B7}"/>
          </ac:cxnSpMkLst>
        </pc:cxnChg>
      </pc:sldChg>
      <pc:sldChg chg="addSp delSp modSp mod modAnim">
        <pc:chgData name="Dishpreet Kaur" userId="19ba2128-39f9-4128-b8af-0f9b31cf97c0" providerId="ADAL" clId="{6C01E788-0BAB-4414-BE58-62CFAEF104FC}" dt="2023-03-02T01:15:42.200" v="4304" actId="1076"/>
        <pc:sldMkLst>
          <pc:docMk/>
          <pc:sldMk cId="1316478809" sldId="272"/>
        </pc:sldMkLst>
        <pc:spChg chg="mod">
          <ac:chgData name="Dishpreet Kaur" userId="19ba2128-39f9-4128-b8af-0f9b31cf97c0" providerId="ADAL" clId="{6C01E788-0BAB-4414-BE58-62CFAEF104FC}" dt="2023-03-02T01:15:42.200" v="4304" actId="1076"/>
          <ac:spMkLst>
            <pc:docMk/>
            <pc:sldMk cId="1316478809" sldId="272"/>
            <ac:spMk id="7" creationId="{580849CB-EB5D-E569-E34C-3FEA69F67120}"/>
          </ac:spMkLst>
        </pc:spChg>
        <pc:spChg chg="mod">
          <ac:chgData name="Dishpreet Kaur" userId="19ba2128-39f9-4128-b8af-0f9b31cf97c0" providerId="ADAL" clId="{6C01E788-0BAB-4414-BE58-62CFAEF104FC}" dt="2023-03-02T01:14:59.916" v="4283" actId="1036"/>
          <ac:spMkLst>
            <pc:docMk/>
            <pc:sldMk cId="1316478809" sldId="272"/>
            <ac:spMk id="8" creationId="{8E9222D4-0B81-DCFD-8183-42ECDB6B8A95}"/>
          </ac:spMkLst>
        </pc:spChg>
        <pc:spChg chg="mod">
          <ac:chgData name="Dishpreet Kaur" userId="19ba2128-39f9-4128-b8af-0f9b31cf97c0" providerId="ADAL" clId="{6C01E788-0BAB-4414-BE58-62CFAEF104FC}" dt="2023-03-02T01:14:38.738" v="4277" actId="1038"/>
          <ac:spMkLst>
            <pc:docMk/>
            <pc:sldMk cId="1316478809" sldId="272"/>
            <ac:spMk id="17" creationId="{C7A63050-00CF-B13F-4045-BFB5129049BF}"/>
          </ac:spMkLst>
        </pc:spChg>
        <pc:spChg chg="mod">
          <ac:chgData name="Dishpreet Kaur" userId="19ba2128-39f9-4128-b8af-0f9b31cf97c0" providerId="ADAL" clId="{6C01E788-0BAB-4414-BE58-62CFAEF104FC}" dt="2023-02-27T17:19:56.556" v="1986" actId="20577"/>
          <ac:spMkLst>
            <pc:docMk/>
            <pc:sldMk cId="1316478809" sldId="272"/>
            <ac:spMk id="18" creationId="{80F33AD7-9FBA-1237-7507-9F849150CAA9}"/>
          </ac:spMkLst>
        </pc:spChg>
        <pc:grpChg chg="del">
          <ac:chgData name="Dishpreet Kaur" userId="19ba2128-39f9-4128-b8af-0f9b31cf97c0" providerId="ADAL" clId="{6C01E788-0BAB-4414-BE58-62CFAEF104FC}" dt="2023-02-27T17:20:00.832" v="1987" actId="478"/>
          <ac:grpSpMkLst>
            <pc:docMk/>
            <pc:sldMk cId="1316478809" sldId="272"/>
            <ac:grpSpMk id="6" creationId="{C0542763-0A76-20CB-0392-DAE5A43CCD47}"/>
          </ac:grpSpMkLst>
        </pc:grpChg>
        <pc:grpChg chg="mod">
          <ac:chgData name="Dishpreet Kaur" userId="19ba2128-39f9-4128-b8af-0f9b31cf97c0" providerId="ADAL" clId="{6C01E788-0BAB-4414-BE58-62CFAEF104FC}" dt="2023-02-27T17:18:48.553" v="1918" actId="1036"/>
          <ac:grpSpMkLst>
            <pc:docMk/>
            <pc:sldMk cId="1316478809" sldId="272"/>
            <ac:grpSpMk id="12" creationId="{1C29F168-21CD-F2F7-7744-1196600CDDB4}"/>
          </ac:grpSpMkLst>
        </pc:grpChg>
        <pc:grpChg chg="mod">
          <ac:chgData name="Dishpreet Kaur" userId="19ba2128-39f9-4128-b8af-0f9b31cf97c0" providerId="ADAL" clId="{6C01E788-0BAB-4414-BE58-62CFAEF104FC}" dt="2023-03-02T01:15:13.260" v="4286" actId="1038"/>
          <ac:grpSpMkLst>
            <pc:docMk/>
            <pc:sldMk cId="1316478809" sldId="272"/>
            <ac:grpSpMk id="16" creationId="{7FD7754A-6B2B-81F0-4DD2-66094715A8A8}"/>
          </ac:grpSpMkLst>
        </pc:grpChg>
        <pc:cxnChg chg="add mod">
          <ac:chgData name="Dishpreet Kaur" userId="19ba2128-39f9-4128-b8af-0f9b31cf97c0" providerId="ADAL" clId="{6C01E788-0BAB-4414-BE58-62CFAEF104FC}" dt="2023-03-02T01:15:39.088" v="4303" actId="1036"/>
          <ac:cxnSpMkLst>
            <pc:docMk/>
            <pc:sldMk cId="1316478809" sldId="272"/>
            <ac:cxnSpMk id="4" creationId="{59E5229D-5815-5F95-F4D7-EBD99E59F4C8}"/>
          </ac:cxnSpMkLst>
        </pc:cxnChg>
        <pc:cxnChg chg="mod">
          <ac:chgData name="Dishpreet Kaur" userId="19ba2128-39f9-4128-b8af-0f9b31cf97c0" providerId="ADAL" clId="{6C01E788-0BAB-4414-BE58-62CFAEF104FC}" dt="2023-03-02T01:14:13.649" v="4245" actId="1036"/>
          <ac:cxnSpMkLst>
            <pc:docMk/>
            <pc:sldMk cId="1316478809" sldId="272"/>
            <ac:cxnSpMk id="11" creationId="{92D92F2A-13ED-B910-8BFB-9FED41E826FC}"/>
          </ac:cxnSpMkLst>
        </pc:cxnChg>
        <pc:cxnChg chg="mod">
          <ac:chgData name="Dishpreet Kaur" userId="19ba2128-39f9-4128-b8af-0f9b31cf97c0" providerId="ADAL" clId="{6C01E788-0BAB-4414-BE58-62CFAEF104FC}" dt="2023-03-02T01:14:23.088" v="4251" actId="1036"/>
          <ac:cxnSpMkLst>
            <pc:docMk/>
            <pc:sldMk cId="1316478809" sldId="272"/>
            <ac:cxnSpMk id="15" creationId="{AA6BD8E7-B200-18A6-B525-8DC7C92CCE49}"/>
          </ac:cxnSpMkLst>
        </pc:cxnChg>
        <pc:cxnChg chg="add del mod">
          <ac:chgData name="Dishpreet Kaur" userId="19ba2128-39f9-4128-b8af-0f9b31cf97c0" providerId="ADAL" clId="{6C01E788-0BAB-4414-BE58-62CFAEF104FC}" dt="2023-03-02T01:15:36.811" v="4287" actId="478"/>
          <ac:cxnSpMkLst>
            <pc:docMk/>
            <pc:sldMk cId="1316478809" sldId="272"/>
            <ac:cxnSpMk id="19" creationId="{D6D27514-F765-72EE-4CC0-38242654DFF2}"/>
          </ac:cxnSpMkLst>
        </pc:cxnChg>
      </pc:sldChg>
      <pc:sldChg chg="addSp delSp modSp mod modAnim">
        <pc:chgData name="Dishpreet Kaur" userId="19ba2128-39f9-4128-b8af-0f9b31cf97c0" providerId="ADAL" clId="{6C01E788-0BAB-4414-BE58-62CFAEF104FC}" dt="2023-03-02T01:16:28.471" v="4325" actId="1036"/>
        <pc:sldMkLst>
          <pc:docMk/>
          <pc:sldMk cId="3354608756" sldId="273"/>
        </pc:sldMkLst>
        <pc:spChg chg="mod">
          <ac:chgData name="Dishpreet Kaur" userId="19ba2128-39f9-4128-b8af-0f9b31cf97c0" providerId="ADAL" clId="{6C01E788-0BAB-4414-BE58-62CFAEF104FC}" dt="2023-02-27T17:20:53.767" v="2067" actId="114"/>
          <ac:spMkLst>
            <pc:docMk/>
            <pc:sldMk cId="3354608756" sldId="273"/>
            <ac:spMk id="7" creationId="{28AD4721-BEAB-3D61-5253-A85A8866F21A}"/>
          </ac:spMkLst>
        </pc:spChg>
        <pc:spChg chg="mod">
          <ac:chgData name="Dishpreet Kaur" userId="19ba2128-39f9-4128-b8af-0f9b31cf97c0" providerId="ADAL" clId="{6C01E788-0BAB-4414-BE58-62CFAEF104FC}" dt="2023-03-02T01:15:52.823" v="4305" actId="948"/>
          <ac:spMkLst>
            <pc:docMk/>
            <pc:sldMk cId="3354608756" sldId="273"/>
            <ac:spMk id="8" creationId="{0563B973-BF12-E8C5-0F39-3597C91D5A07}"/>
          </ac:spMkLst>
        </pc:spChg>
        <pc:grpChg chg="del">
          <ac:chgData name="Dishpreet Kaur" userId="19ba2128-39f9-4128-b8af-0f9b31cf97c0" providerId="ADAL" clId="{6C01E788-0BAB-4414-BE58-62CFAEF104FC}" dt="2023-02-27T17:20:59.823" v="2068" actId="478"/>
          <ac:grpSpMkLst>
            <pc:docMk/>
            <pc:sldMk cId="3354608756" sldId="273"/>
            <ac:grpSpMk id="6" creationId="{D18F8E62-47C7-27A0-7D6E-85F17370E37D}"/>
          </ac:grpSpMkLst>
        </pc:grpChg>
        <pc:cxnChg chg="add mod">
          <ac:chgData name="Dishpreet Kaur" userId="19ba2128-39f9-4128-b8af-0f9b31cf97c0" providerId="ADAL" clId="{6C01E788-0BAB-4414-BE58-62CFAEF104FC}" dt="2023-03-02T01:16:28.471" v="4325" actId="1036"/>
          <ac:cxnSpMkLst>
            <pc:docMk/>
            <pc:sldMk cId="3354608756" sldId="273"/>
            <ac:cxnSpMk id="4" creationId="{59E5229D-5815-5F95-F4D7-EBD99E59F4C8}"/>
          </ac:cxnSpMkLst>
        </pc:cxnChg>
        <pc:cxnChg chg="add del mod">
          <ac:chgData name="Dishpreet Kaur" userId="19ba2128-39f9-4128-b8af-0f9b31cf97c0" providerId="ADAL" clId="{6C01E788-0BAB-4414-BE58-62CFAEF104FC}" dt="2023-03-02T01:16:25.468" v="4306" actId="478"/>
          <ac:cxnSpMkLst>
            <pc:docMk/>
            <pc:sldMk cId="3354608756" sldId="273"/>
            <ac:cxnSpMk id="9" creationId="{797DC223-A6C9-5E8F-220D-0D093A170E6C}"/>
          </ac:cxnSpMkLst>
        </pc:cxnChg>
      </pc:sldChg>
      <pc:sldChg chg="addSp delSp modSp mod modAnim">
        <pc:chgData name="Dishpreet Kaur" userId="19ba2128-39f9-4128-b8af-0f9b31cf97c0" providerId="ADAL" clId="{6C01E788-0BAB-4414-BE58-62CFAEF104FC}" dt="2023-03-02T01:17:24.161" v="4356" actId="1036"/>
        <pc:sldMkLst>
          <pc:docMk/>
          <pc:sldMk cId="1126672319" sldId="274"/>
        </pc:sldMkLst>
        <pc:spChg chg="mod">
          <ac:chgData name="Dishpreet Kaur" userId="19ba2128-39f9-4128-b8af-0f9b31cf97c0" providerId="ADAL" clId="{6C01E788-0BAB-4414-BE58-62CFAEF104FC}" dt="2023-03-02T01:17:12.914" v="4329" actId="114"/>
          <ac:spMkLst>
            <pc:docMk/>
            <pc:sldMk cId="1126672319" sldId="274"/>
            <ac:spMk id="7" creationId="{DA2BFD4F-E5B0-00CD-824E-36996A7DCBEB}"/>
          </ac:spMkLst>
        </pc:spChg>
        <pc:grpChg chg="del mod">
          <ac:chgData name="Dishpreet Kaur" userId="19ba2128-39f9-4128-b8af-0f9b31cf97c0" providerId="ADAL" clId="{6C01E788-0BAB-4414-BE58-62CFAEF104FC}" dt="2023-02-27T17:21:47.517" v="2131" actId="478"/>
          <ac:grpSpMkLst>
            <pc:docMk/>
            <pc:sldMk cId="1126672319" sldId="274"/>
            <ac:grpSpMk id="6" creationId="{80976853-167D-7883-E7C8-074CD2DCB7FF}"/>
          </ac:grpSpMkLst>
        </pc:grpChg>
        <pc:cxnChg chg="add mod">
          <ac:chgData name="Dishpreet Kaur" userId="19ba2128-39f9-4128-b8af-0f9b31cf97c0" providerId="ADAL" clId="{6C01E788-0BAB-4414-BE58-62CFAEF104FC}" dt="2023-03-02T01:17:24.161" v="4356" actId="1036"/>
          <ac:cxnSpMkLst>
            <pc:docMk/>
            <pc:sldMk cId="1126672319" sldId="274"/>
            <ac:cxnSpMk id="4" creationId="{59E5229D-5815-5F95-F4D7-EBD99E59F4C8}"/>
          </ac:cxnSpMkLst>
        </pc:cxnChg>
        <pc:cxnChg chg="add del mod">
          <ac:chgData name="Dishpreet Kaur" userId="19ba2128-39f9-4128-b8af-0f9b31cf97c0" providerId="ADAL" clId="{6C01E788-0BAB-4414-BE58-62CFAEF104FC}" dt="2023-03-02T01:17:19.686" v="4330" actId="478"/>
          <ac:cxnSpMkLst>
            <pc:docMk/>
            <pc:sldMk cId="1126672319" sldId="274"/>
            <ac:cxnSpMk id="8" creationId="{03235324-33E1-BC4B-3036-FF089D2EC7B3}"/>
          </ac:cxnSpMkLst>
        </pc:cxnChg>
      </pc:sldChg>
      <pc:sldChg chg="addSp delSp modSp mod modAnim">
        <pc:chgData name="Dishpreet Kaur" userId="19ba2128-39f9-4128-b8af-0f9b31cf97c0" providerId="ADAL" clId="{6C01E788-0BAB-4414-BE58-62CFAEF104FC}" dt="2023-03-02T01:17:51.430" v="4371" actId="1036"/>
        <pc:sldMkLst>
          <pc:docMk/>
          <pc:sldMk cId="3084837303" sldId="275"/>
        </pc:sldMkLst>
        <pc:spChg chg="mod">
          <ac:chgData name="Dishpreet Kaur" userId="19ba2128-39f9-4128-b8af-0f9b31cf97c0" providerId="ADAL" clId="{6C01E788-0BAB-4414-BE58-62CFAEF104FC}" dt="2023-03-02T01:17:30.770" v="4357" actId="114"/>
          <ac:spMkLst>
            <pc:docMk/>
            <pc:sldMk cId="3084837303" sldId="275"/>
            <ac:spMk id="4" creationId="{F166ED00-7A76-6DA2-7D5C-80D49B2B4436}"/>
          </ac:spMkLst>
        </pc:spChg>
        <pc:grpChg chg="del">
          <ac:chgData name="Dishpreet Kaur" userId="19ba2128-39f9-4128-b8af-0f9b31cf97c0" providerId="ADAL" clId="{6C01E788-0BAB-4414-BE58-62CFAEF104FC}" dt="2023-02-27T17:23:30.924" v="2200" actId="478"/>
          <ac:grpSpMkLst>
            <pc:docMk/>
            <pc:sldMk cId="3084837303" sldId="275"/>
            <ac:grpSpMk id="7" creationId="{DC16C038-3DEC-0429-AFC9-CB190D4941D6}"/>
          </ac:grpSpMkLst>
        </pc:grpChg>
        <pc:cxnChg chg="add mod">
          <ac:chgData name="Dishpreet Kaur" userId="19ba2128-39f9-4128-b8af-0f9b31cf97c0" providerId="ADAL" clId="{6C01E788-0BAB-4414-BE58-62CFAEF104FC}" dt="2023-03-02T01:17:51.430" v="4371" actId="1036"/>
          <ac:cxnSpMkLst>
            <pc:docMk/>
            <pc:sldMk cId="3084837303" sldId="275"/>
            <ac:cxnSpMk id="5" creationId="{59E5229D-5815-5F95-F4D7-EBD99E59F4C8}"/>
          </ac:cxnSpMkLst>
        </pc:cxnChg>
        <pc:cxnChg chg="add del mod">
          <ac:chgData name="Dishpreet Kaur" userId="19ba2128-39f9-4128-b8af-0f9b31cf97c0" providerId="ADAL" clId="{6C01E788-0BAB-4414-BE58-62CFAEF104FC}" dt="2023-03-02T01:17:48.338" v="4358" actId="478"/>
          <ac:cxnSpMkLst>
            <pc:docMk/>
            <pc:sldMk cId="3084837303" sldId="275"/>
            <ac:cxnSpMk id="8" creationId="{4BF8C312-27BA-04C1-EE32-8758864C1194}"/>
          </ac:cxnSpMkLst>
        </pc:cxnChg>
      </pc:sldChg>
      <pc:sldChg chg="addSp delSp modSp mod modAnim">
        <pc:chgData name="Dishpreet Kaur" userId="19ba2128-39f9-4128-b8af-0f9b31cf97c0" providerId="ADAL" clId="{6C01E788-0BAB-4414-BE58-62CFAEF104FC}" dt="2023-03-02T01:19:37.959" v="4545" actId="1036"/>
        <pc:sldMkLst>
          <pc:docMk/>
          <pc:sldMk cId="3445156075" sldId="276"/>
        </pc:sldMkLst>
        <pc:spChg chg="mod">
          <ac:chgData name="Dishpreet Kaur" userId="19ba2128-39f9-4128-b8af-0f9b31cf97c0" providerId="ADAL" clId="{6C01E788-0BAB-4414-BE58-62CFAEF104FC}" dt="2023-02-27T17:26:56.157" v="2413"/>
          <ac:spMkLst>
            <pc:docMk/>
            <pc:sldMk cId="3445156075" sldId="276"/>
            <ac:spMk id="7" creationId="{DA7819EB-7F45-AC69-0B99-B91FB497DA6D}"/>
          </ac:spMkLst>
        </pc:spChg>
        <pc:spChg chg="mod">
          <ac:chgData name="Dishpreet Kaur" userId="19ba2128-39f9-4128-b8af-0f9b31cf97c0" providerId="ADAL" clId="{6C01E788-0BAB-4414-BE58-62CFAEF104FC}" dt="2023-03-02T01:18:56.072" v="4373" actId="114"/>
          <ac:spMkLst>
            <pc:docMk/>
            <pc:sldMk cId="3445156075" sldId="276"/>
            <ac:spMk id="8" creationId="{6CEB5163-09AF-AEB2-0C00-66D6B00CF092}"/>
          </ac:spMkLst>
        </pc:spChg>
        <pc:grpChg chg="del">
          <ac:chgData name="Dishpreet Kaur" userId="19ba2128-39f9-4128-b8af-0f9b31cf97c0" providerId="ADAL" clId="{6C01E788-0BAB-4414-BE58-62CFAEF104FC}" dt="2023-02-27T17:23:52.988" v="2209" actId="478"/>
          <ac:grpSpMkLst>
            <pc:docMk/>
            <pc:sldMk cId="3445156075" sldId="276"/>
            <ac:grpSpMk id="6" creationId="{E8896649-EFF0-ECA2-5102-DF6897C5D1E8}"/>
          </ac:grpSpMkLst>
        </pc:grpChg>
        <pc:picChg chg="mod">
          <ac:chgData name="Dishpreet Kaur" userId="19ba2128-39f9-4128-b8af-0f9b31cf97c0" providerId="ADAL" clId="{6C01E788-0BAB-4414-BE58-62CFAEF104FC}" dt="2023-03-02T01:19:27.814" v="4491" actId="1037"/>
          <ac:picMkLst>
            <pc:docMk/>
            <pc:sldMk cId="3445156075" sldId="276"/>
            <ac:picMk id="10" creationId="{B2F583EC-ED2C-F1CE-57CA-3D9B16A2DB12}"/>
          </ac:picMkLst>
        </pc:picChg>
        <pc:cxnChg chg="add mod">
          <ac:chgData name="Dishpreet Kaur" userId="19ba2128-39f9-4128-b8af-0f9b31cf97c0" providerId="ADAL" clId="{6C01E788-0BAB-4414-BE58-62CFAEF104FC}" dt="2023-03-02T01:19:37.959" v="4545" actId="1036"/>
          <ac:cxnSpMkLst>
            <pc:docMk/>
            <pc:sldMk cId="3445156075" sldId="276"/>
            <ac:cxnSpMk id="4" creationId="{59E5229D-5815-5F95-F4D7-EBD99E59F4C8}"/>
          </ac:cxnSpMkLst>
        </pc:cxnChg>
        <pc:cxnChg chg="add del mod">
          <ac:chgData name="Dishpreet Kaur" userId="19ba2128-39f9-4128-b8af-0f9b31cf97c0" providerId="ADAL" clId="{6C01E788-0BAB-4414-BE58-62CFAEF104FC}" dt="2023-03-02T01:19:31.629" v="4492" actId="478"/>
          <ac:cxnSpMkLst>
            <pc:docMk/>
            <pc:sldMk cId="3445156075" sldId="276"/>
            <ac:cxnSpMk id="9" creationId="{7285D657-76B5-A2ED-C694-8BEA1C957353}"/>
          </ac:cxnSpMkLst>
        </pc:cxnChg>
      </pc:sldChg>
      <pc:sldChg chg="modSp mod">
        <pc:chgData name="Dishpreet Kaur" userId="19ba2128-39f9-4128-b8af-0f9b31cf97c0" providerId="ADAL" clId="{6C01E788-0BAB-4414-BE58-62CFAEF104FC}" dt="2023-03-02T01:20:42.588" v="4585" actId="1036"/>
        <pc:sldMkLst>
          <pc:docMk/>
          <pc:sldMk cId="1665758584" sldId="277"/>
        </pc:sldMkLst>
        <pc:spChg chg="mod">
          <ac:chgData name="Dishpreet Kaur" userId="19ba2128-39f9-4128-b8af-0f9b31cf97c0" providerId="ADAL" clId="{6C01E788-0BAB-4414-BE58-62CFAEF104FC}" dt="2023-03-02T01:20:04.217" v="4547" actId="114"/>
          <ac:spMkLst>
            <pc:docMk/>
            <pc:sldMk cId="1665758584" sldId="277"/>
            <ac:spMk id="4" creationId="{00C9BE84-6CA4-7C7F-9334-8312A8035BCA}"/>
          </ac:spMkLst>
        </pc:spChg>
        <pc:spChg chg="mod">
          <ac:chgData name="Dishpreet Kaur" userId="19ba2128-39f9-4128-b8af-0f9b31cf97c0" providerId="ADAL" clId="{6C01E788-0BAB-4414-BE58-62CFAEF104FC}" dt="2023-03-02T01:20:42.588" v="4585" actId="1036"/>
          <ac:spMkLst>
            <pc:docMk/>
            <pc:sldMk cId="1665758584" sldId="277"/>
            <ac:spMk id="6" creationId="{DC91C9DD-8D64-9156-0F70-EF9189058DE5}"/>
          </ac:spMkLst>
        </pc:spChg>
        <pc:spChg chg="mod">
          <ac:chgData name="Dishpreet Kaur" userId="19ba2128-39f9-4128-b8af-0f9b31cf97c0" providerId="ADAL" clId="{6C01E788-0BAB-4414-BE58-62CFAEF104FC}" dt="2023-03-02T01:20:30.998" v="4567" actId="1036"/>
          <ac:spMkLst>
            <pc:docMk/>
            <pc:sldMk cId="1665758584" sldId="277"/>
            <ac:spMk id="7" creationId="{4EE67834-1111-B963-4454-13CEE6931062}"/>
          </ac:spMkLst>
        </pc:spChg>
      </pc:sldChg>
      <pc:sldChg chg="addSp delSp modSp mod modAnim">
        <pc:chgData name="Dishpreet Kaur" userId="19ba2128-39f9-4128-b8af-0f9b31cf97c0" providerId="ADAL" clId="{6C01E788-0BAB-4414-BE58-62CFAEF104FC}" dt="2023-03-02T01:22:53.001" v="4652" actId="1036"/>
        <pc:sldMkLst>
          <pc:docMk/>
          <pc:sldMk cId="2485020654" sldId="278"/>
        </pc:sldMkLst>
        <pc:spChg chg="mod">
          <ac:chgData name="Dishpreet Kaur" userId="19ba2128-39f9-4128-b8af-0f9b31cf97c0" providerId="ADAL" clId="{6C01E788-0BAB-4414-BE58-62CFAEF104FC}" dt="2023-03-02T01:21:25.241" v="4597" actId="1036"/>
          <ac:spMkLst>
            <pc:docMk/>
            <pc:sldMk cId="2485020654" sldId="278"/>
            <ac:spMk id="2" creationId="{A5499FAD-0E26-2981-5B28-1885E11FA448}"/>
          </ac:spMkLst>
        </pc:spChg>
        <pc:spChg chg="mod">
          <ac:chgData name="Dishpreet Kaur" userId="19ba2128-39f9-4128-b8af-0f9b31cf97c0" providerId="ADAL" clId="{6C01E788-0BAB-4414-BE58-62CFAEF104FC}" dt="2023-03-02T01:21:29.726" v="4617" actId="1035"/>
          <ac:spMkLst>
            <pc:docMk/>
            <pc:sldMk cId="2485020654" sldId="278"/>
            <ac:spMk id="3" creationId="{2ED8FEB2-42BB-4282-53E4-53B081AA5528}"/>
          </ac:spMkLst>
        </pc:spChg>
        <pc:spChg chg="mod">
          <ac:chgData name="Dishpreet Kaur" userId="19ba2128-39f9-4128-b8af-0f9b31cf97c0" providerId="ADAL" clId="{6C01E788-0BAB-4414-BE58-62CFAEF104FC}" dt="2023-03-02T01:21:18.513" v="4590" actId="20577"/>
          <ac:spMkLst>
            <pc:docMk/>
            <pc:sldMk cId="2485020654" sldId="278"/>
            <ac:spMk id="7" creationId="{5A60E052-1820-E347-E30F-297FA2EAAE90}"/>
          </ac:spMkLst>
        </pc:spChg>
        <pc:spChg chg="mod">
          <ac:chgData name="Dishpreet Kaur" userId="19ba2128-39f9-4128-b8af-0f9b31cf97c0" providerId="ADAL" clId="{6C01E788-0BAB-4414-BE58-62CFAEF104FC}" dt="2023-03-02T01:21:34.153" v="4627" actId="1036"/>
          <ac:spMkLst>
            <pc:docMk/>
            <pc:sldMk cId="2485020654" sldId="278"/>
            <ac:spMk id="8" creationId="{27DB2B96-15A7-849C-A9E0-9DC2DB614BA2}"/>
          </ac:spMkLst>
        </pc:spChg>
        <pc:spChg chg="add del">
          <ac:chgData name="Dishpreet Kaur" userId="19ba2128-39f9-4128-b8af-0f9b31cf97c0" providerId="ADAL" clId="{6C01E788-0BAB-4414-BE58-62CFAEF104FC}" dt="2023-02-27T17:30:35.453" v="2461" actId="22"/>
          <ac:spMkLst>
            <pc:docMk/>
            <pc:sldMk cId="2485020654" sldId="278"/>
            <ac:spMk id="10" creationId="{9A4792AF-D62D-ED25-915A-ADF2CF1840CB}"/>
          </ac:spMkLst>
        </pc:spChg>
        <pc:grpChg chg="del mod">
          <ac:chgData name="Dishpreet Kaur" userId="19ba2128-39f9-4128-b8af-0f9b31cf97c0" providerId="ADAL" clId="{6C01E788-0BAB-4414-BE58-62CFAEF104FC}" dt="2023-02-27T17:30:19.491" v="2454" actId="478"/>
          <ac:grpSpMkLst>
            <pc:docMk/>
            <pc:sldMk cId="2485020654" sldId="278"/>
            <ac:grpSpMk id="6" creationId="{D24947DD-2426-9FA2-5CFA-674931971817}"/>
          </ac:grpSpMkLst>
        </pc:grpChg>
        <pc:cxnChg chg="add mod">
          <ac:chgData name="Dishpreet Kaur" userId="19ba2128-39f9-4128-b8af-0f9b31cf97c0" providerId="ADAL" clId="{6C01E788-0BAB-4414-BE58-62CFAEF104FC}" dt="2023-03-02T01:22:53.001" v="4652" actId="1036"/>
          <ac:cxnSpMkLst>
            <pc:docMk/>
            <pc:sldMk cId="2485020654" sldId="278"/>
            <ac:cxnSpMk id="4" creationId="{59E5229D-5815-5F95-F4D7-EBD99E59F4C8}"/>
          </ac:cxnSpMkLst>
        </pc:cxnChg>
        <pc:cxnChg chg="add del mod">
          <ac:chgData name="Dishpreet Kaur" userId="19ba2128-39f9-4128-b8af-0f9b31cf97c0" providerId="ADAL" clId="{6C01E788-0BAB-4414-BE58-62CFAEF104FC}" dt="2023-03-02T01:22:50.512" v="4628" actId="478"/>
          <ac:cxnSpMkLst>
            <pc:docMk/>
            <pc:sldMk cId="2485020654" sldId="278"/>
            <ac:cxnSpMk id="11" creationId="{CB4F274D-5B1D-0E9E-9038-B418AF48176A}"/>
          </ac:cxnSpMkLst>
        </pc:cxnChg>
      </pc:sldChg>
      <pc:sldChg chg="addSp delSp modSp mod modAnim">
        <pc:chgData name="Dishpreet Kaur" userId="19ba2128-39f9-4128-b8af-0f9b31cf97c0" providerId="ADAL" clId="{6C01E788-0BAB-4414-BE58-62CFAEF104FC}" dt="2023-03-02T01:22:59.568" v="4674" actId="1036"/>
        <pc:sldMkLst>
          <pc:docMk/>
          <pc:sldMk cId="3394270970" sldId="279"/>
        </pc:sldMkLst>
        <pc:spChg chg="mod">
          <ac:chgData name="Dishpreet Kaur" userId="19ba2128-39f9-4128-b8af-0f9b31cf97c0" providerId="ADAL" clId="{6C01E788-0BAB-4414-BE58-62CFAEF104FC}" dt="2023-02-27T17:32:54.315" v="2571"/>
          <ac:spMkLst>
            <pc:docMk/>
            <pc:sldMk cId="3394270970" sldId="279"/>
            <ac:spMk id="7" creationId="{9A36FC7F-95C8-008E-6680-369FC5333016}"/>
          </ac:spMkLst>
        </pc:spChg>
        <pc:spChg chg="mod">
          <ac:chgData name="Dishpreet Kaur" userId="19ba2128-39f9-4128-b8af-0f9b31cf97c0" providerId="ADAL" clId="{6C01E788-0BAB-4414-BE58-62CFAEF104FC}" dt="2023-02-27T17:32:59.116" v="2572" actId="114"/>
          <ac:spMkLst>
            <pc:docMk/>
            <pc:sldMk cId="3394270970" sldId="279"/>
            <ac:spMk id="8" creationId="{9F5E9D17-71A0-263C-8FDF-F2FBE61C9AA1}"/>
          </ac:spMkLst>
        </pc:spChg>
        <pc:grpChg chg="del">
          <ac:chgData name="Dishpreet Kaur" userId="19ba2128-39f9-4128-b8af-0f9b31cf97c0" providerId="ADAL" clId="{6C01E788-0BAB-4414-BE58-62CFAEF104FC}" dt="2023-02-27T17:33:02.801" v="2573" actId="478"/>
          <ac:grpSpMkLst>
            <pc:docMk/>
            <pc:sldMk cId="3394270970" sldId="279"/>
            <ac:grpSpMk id="6" creationId="{4AD3752A-4C4A-6A41-E8D9-61E6A4D7B392}"/>
          </ac:grpSpMkLst>
        </pc:grpChg>
        <pc:cxnChg chg="add mod">
          <ac:chgData name="Dishpreet Kaur" userId="19ba2128-39f9-4128-b8af-0f9b31cf97c0" providerId="ADAL" clId="{6C01E788-0BAB-4414-BE58-62CFAEF104FC}" dt="2023-03-02T01:22:59.568" v="4674" actId="1036"/>
          <ac:cxnSpMkLst>
            <pc:docMk/>
            <pc:sldMk cId="3394270970" sldId="279"/>
            <ac:cxnSpMk id="4" creationId="{59E5229D-5815-5F95-F4D7-EBD99E59F4C8}"/>
          </ac:cxnSpMkLst>
        </pc:cxnChg>
        <pc:cxnChg chg="add del mod">
          <ac:chgData name="Dishpreet Kaur" userId="19ba2128-39f9-4128-b8af-0f9b31cf97c0" providerId="ADAL" clId="{6C01E788-0BAB-4414-BE58-62CFAEF104FC}" dt="2023-03-02T01:22:56.997" v="4653" actId="478"/>
          <ac:cxnSpMkLst>
            <pc:docMk/>
            <pc:sldMk cId="3394270970" sldId="279"/>
            <ac:cxnSpMk id="9" creationId="{FB7ADA41-C9C6-25A8-4833-22FFB628E17A}"/>
          </ac:cxnSpMkLst>
        </pc:cxnChg>
      </pc:sldChg>
      <pc:sldChg chg="addSp delSp modSp mod modAnim">
        <pc:chgData name="Dishpreet Kaur" userId="19ba2128-39f9-4128-b8af-0f9b31cf97c0" providerId="ADAL" clId="{6C01E788-0BAB-4414-BE58-62CFAEF104FC}" dt="2023-03-02T01:23:34.600" v="4705"/>
        <pc:sldMkLst>
          <pc:docMk/>
          <pc:sldMk cId="918374879" sldId="280"/>
        </pc:sldMkLst>
        <pc:spChg chg="mod">
          <ac:chgData name="Dishpreet Kaur" userId="19ba2128-39f9-4128-b8af-0f9b31cf97c0" providerId="ADAL" clId="{6C01E788-0BAB-4414-BE58-62CFAEF104FC}" dt="2023-03-02T01:23:26.568" v="4680" actId="1076"/>
          <ac:spMkLst>
            <pc:docMk/>
            <pc:sldMk cId="918374879" sldId="280"/>
            <ac:spMk id="4" creationId="{82BEC68B-F424-51C3-0E14-30EBC633B619}"/>
          </ac:spMkLst>
        </pc:spChg>
        <pc:spChg chg="mod">
          <ac:chgData name="Dishpreet Kaur" userId="19ba2128-39f9-4128-b8af-0f9b31cf97c0" providerId="ADAL" clId="{6C01E788-0BAB-4414-BE58-62CFAEF104FC}" dt="2023-02-27T17:34:09.673" v="2603" actId="114"/>
          <ac:spMkLst>
            <pc:docMk/>
            <pc:sldMk cId="918374879" sldId="280"/>
            <ac:spMk id="8" creationId="{B5DA99E9-1F5A-9D4C-1AB7-91AB8E2923DE}"/>
          </ac:spMkLst>
        </pc:spChg>
        <pc:grpChg chg="del mod">
          <ac:chgData name="Dishpreet Kaur" userId="19ba2128-39f9-4128-b8af-0f9b31cf97c0" providerId="ADAL" clId="{6C01E788-0BAB-4414-BE58-62CFAEF104FC}" dt="2023-02-27T17:34:03.141" v="2588" actId="478"/>
          <ac:grpSpMkLst>
            <pc:docMk/>
            <pc:sldMk cId="918374879" sldId="280"/>
            <ac:grpSpMk id="7" creationId="{71BBB74B-1E01-B288-A180-F8F3F823741A}"/>
          </ac:grpSpMkLst>
        </pc:grpChg>
        <pc:cxnChg chg="add mod">
          <ac:chgData name="Dishpreet Kaur" userId="19ba2128-39f9-4128-b8af-0f9b31cf97c0" providerId="ADAL" clId="{6C01E788-0BAB-4414-BE58-62CFAEF104FC}" dt="2023-03-02T01:23:31.744" v="4704" actId="1036"/>
          <ac:cxnSpMkLst>
            <pc:docMk/>
            <pc:sldMk cId="918374879" sldId="280"/>
            <ac:cxnSpMk id="5" creationId="{59E5229D-5815-5F95-F4D7-EBD99E59F4C8}"/>
          </ac:cxnSpMkLst>
        </pc:cxnChg>
        <pc:cxnChg chg="add del mod">
          <ac:chgData name="Dishpreet Kaur" userId="19ba2128-39f9-4128-b8af-0f9b31cf97c0" providerId="ADAL" clId="{6C01E788-0BAB-4414-BE58-62CFAEF104FC}" dt="2023-03-02T01:23:28.902" v="4681" actId="478"/>
          <ac:cxnSpMkLst>
            <pc:docMk/>
            <pc:sldMk cId="918374879" sldId="280"/>
            <ac:cxnSpMk id="9" creationId="{DBA6CAA2-EB18-3F37-B4F3-1AD4992C88AD}"/>
          </ac:cxnSpMkLst>
        </pc:cxnChg>
      </pc:sldChg>
      <pc:sldChg chg="addSp delSp modSp mod modAnim">
        <pc:chgData name="Dishpreet Kaur" userId="19ba2128-39f9-4128-b8af-0f9b31cf97c0" providerId="ADAL" clId="{6C01E788-0BAB-4414-BE58-62CFAEF104FC}" dt="2023-03-02T01:24:05.429" v="4757" actId="1035"/>
        <pc:sldMkLst>
          <pc:docMk/>
          <pc:sldMk cId="1837259530" sldId="281"/>
        </pc:sldMkLst>
        <pc:spChg chg="mod">
          <ac:chgData name="Dishpreet Kaur" userId="19ba2128-39f9-4128-b8af-0f9b31cf97c0" providerId="ADAL" clId="{6C01E788-0BAB-4414-BE58-62CFAEF104FC}" dt="2023-02-27T17:34:52.531" v="2610" actId="114"/>
          <ac:spMkLst>
            <pc:docMk/>
            <pc:sldMk cId="1837259530" sldId="281"/>
            <ac:spMk id="7" creationId="{0FEC7D48-1155-7C74-B2B2-5FCE52D86D12}"/>
          </ac:spMkLst>
        </pc:spChg>
        <pc:spChg chg="mod">
          <ac:chgData name="Dishpreet Kaur" userId="19ba2128-39f9-4128-b8af-0f9b31cf97c0" providerId="ADAL" clId="{6C01E788-0BAB-4414-BE58-62CFAEF104FC}" dt="2023-02-27T17:34:34.101" v="2607"/>
          <ac:spMkLst>
            <pc:docMk/>
            <pc:sldMk cId="1837259530" sldId="281"/>
            <ac:spMk id="8" creationId="{D44995BA-AB0F-8D11-258B-46ABC8B67591}"/>
          </ac:spMkLst>
        </pc:spChg>
        <pc:grpChg chg="del">
          <ac:chgData name="Dishpreet Kaur" userId="19ba2128-39f9-4128-b8af-0f9b31cf97c0" providerId="ADAL" clId="{6C01E788-0BAB-4414-BE58-62CFAEF104FC}" dt="2023-02-27T17:34:55.165" v="2611" actId="478"/>
          <ac:grpSpMkLst>
            <pc:docMk/>
            <pc:sldMk cId="1837259530" sldId="281"/>
            <ac:grpSpMk id="6" creationId="{426F9D3E-8110-4C84-DF05-403B936142F9}"/>
          </ac:grpSpMkLst>
        </pc:grpChg>
        <pc:cxnChg chg="add mod">
          <ac:chgData name="Dishpreet Kaur" userId="19ba2128-39f9-4128-b8af-0f9b31cf97c0" providerId="ADAL" clId="{6C01E788-0BAB-4414-BE58-62CFAEF104FC}" dt="2023-03-02T01:24:05.429" v="4757" actId="1035"/>
          <ac:cxnSpMkLst>
            <pc:docMk/>
            <pc:sldMk cId="1837259530" sldId="281"/>
            <ac:cxnSpMk id="4" creationId="{59E5229D-5815-5F95-F4D7-EBD99E59F4C8}"/>
          </ac:cxnSpMkLst>
        </pc:cxnChg>
        <pc:cxnChg chg="add del mod">
          <ac:chgData name="Dishpreet Kaur" userId="19ba2128-39f9-4128-b8af-0f9b31cf97c0" providerId="ADAL" clId="{6C01E788-0BAB-4414-BE58-62CFAEF104FC}" dt="2023-03-02T01:24:01.238" v="4706" actId="478"/>
          <ac:cxnSpMkLst>
            <pc:docMk/>
            <pc:sldMk cId="1837259530" sldId="281"/>
            <ac:cxnSpMk id="9" creationId="{E19B6BD1-9CDA-CCF2-0FD4-A26BA75B6BA5}"/>
          </ac:cxnSpMkLst>
        </pc:cxnChg>
      </pc:sldChg>
      <pc:sldChg chg="modSp mod">
        <pc:chgData name="Dishpreet Kaur" userId="19ba2128-39f9-4128-b8af-0f9b31cf97c0" providerId="ADAL" clId="{6C01E788-0BAB-4414-BE58-62CFAEF104FC}" dt="2023-03-02T01:24:19.494" v="4758" actId="1076"/>
        <pc:sldMkLst>
          <pc:docMk/>
          <pc:sldMk cId="2351195769" sldId="282"/>
        </pc:sldMkLst>
        <pc:spChg chg="mod">
          <ac:chgData name="Dishpreet Kaur" userId="19ba2128-39f9-4128-b8af-0f9b31cf97c0" providerId="ADAL" clId="{6C01E788-0BAB-4414-BE58-62CFAEF104FC}" dt="2023-03-02T01:24:19.494" v="4758" actId="1076"/>
          <ac:spMkLst>
            <pc:docMk/>
            <pc:sldMk cId="2351195769" sldId="282"/>
            <ac:spMk id="4" creationId="{2ED22283-008E-0C8D-8B0D-A5FE10B7AB82}"/>
          </ac:spMkLst>
        </pc:spChg>
      </pc:sldChg>
      <pc:sldChg chg="modSp mod">
        <pc:chgData name="Dishpreet Kaur" userId="19ba2128-39f9-4128-b8af-0f9b31cf97c0" providerId="ADAL" clId="{6C01E788-0BAB-4414-BE58-62CFAEF104FC}" dt="2023-03-02T01:24:37.494" v="4759" actId="1076"/>
        <pc:sldMkLst>
          <pc:docMk/>
          <pc:sldMk cId="690961384" sldId="283"/>
        </pc:sldMkLst>
        <pc:spChg chg="mod">
          <ac:chgData name="Dishpreet Kaur" userId="19ba2128-39f9-4128-b8af-0f9b31cf97c0" providerId="ADAL" clId="{6C01E788-0BAB-4414-BE58-62CFAEF104FC}" dt="2023-03-02T01:24:37.494" v="4759" actId="1076"/>
          <ac:spMkLst>
            <pc:docMk/>
            <pc:sldMk cId="690961384" sldId="283"/>
            <ac:spMk id="2" creationId="{4344B37F-1A87-A629-B411-D5F64A22CDBB}"/>
          </ac:spMkLst>
        </pc:spChg>
        <pc:spChg chg="mod">
          <ac:chgData name="Dishpreet Kaur" userId="19ba2128-39f9-4128-b8af-0f9b31cf97c0" providerId="ADAL" clId="{6C01E788-0BAB-4414-BE58-62CFAEF104FC}" dt="2023-02-27T17:37:57.918" v="2674" actId="114"/>
          <ac:spMkLst>
            <pc:docMk/>
            <pc:sldMk cId="690961384" sldId="283"/>
            <ac:spMk id="4" creationId="{EAFF629D-2F8A-235E-AA9E-73A168CF90EA}"/>
          </ac:spMkLst>
        </pc:spChg>
      </pc:sldChg>
      <pc:sldChg chg="addSp delSp modSp mod modAnim">
        <pc:chgData name="Dishpreet Kaur" userId="19ba2128-39f9-4128-b8af-0f9b31cf97c0" providerId="ADAL" clId="{6C01E788-0BAB-4414-BE58-62CFAEF104FC}" dt="2023-03-02T01:25:24.987" v="4816" actId="1038"/>
        <pc:sldMkLst>
          <pc:docMk/>
          <pc:sldMk cId="1675868817" sldId="284"/>
        </pc:sldMkLst>
        <pc:spChg chg="mod">
          <ac:chgData name="Dishpreet Kaur" userId="19ba2128-39f9-4128-b8af-0f9b31cf97c0" providerId="ADAL" clId="{6C01E788-0BAB-4414-BE58-62CFAEF104FC}" dt="2023-02-27T17:38:06.548" v="2678"/>
          <ac:spMkLst>
            <pc:docMk/>
            <pc:sldMk cId="1675868817" sldId="284"/>
            <ac:spMk id="7" creationId="{F40AEAD8-7D7B-3BF1-A2A0-67EF8F4F1D60}"/>
          </ac:spMkLst>
        </pc:spChg>
        <pc:spChg chg="mod">
          <ac:chgData name="Dishpreet Kaur" userId="19ba2128-39f9-4128-b8af-0f9b31cf97c0" providerId="ADAL" clId="{6C01E788-0BAB-4414-BE58-62CFAEF104FC}" dt="2023-03-02T01:25:24.987" v="4816" actId="1038"/>
          <ac:spMkLst>
            <pc:docMk/>
            <pc:sldMk cId="1675868817" sldId="284"/>
            <ac:spMk id="8" creationId="{6D520C9E-3291-21C4-6171-DD8E9B3D0C9B}"/>
          </ac:spMkLst>
        </pc:spChg>
        <pc:grpChg chg="del">
          <ac:chgData name="Dishpreet Kaur" userId="19ba2128-39f9-4128-b8af-0f9b31cf97c0" providerId="ADAL" clId="{6C01E788-0BAB-4414-BE58-62CFAEF104FC}" dt="2023-02-27T17:38:27.882" v="2680" actId="478"/>
          <ac:grpSpMkLst>
            <pc:docMk/>
            <pc:sldMk cId="1675868817" sldId="284"/>
            <ac:grpSpMk id="6" creationId="{0580AF7D-93D3-311F-B0F6-6A73923025AC}"/>
          </ac:grpSpMkLst>
        </pc:grpChg>
        <pc:cxnChg chg="add mod">
          <ac:chgData name="Dishpreet Kaur" userId="19ba2128-39f9-4128-b8af-0f9b31cf97c0" providerId="ADAL" clId="{6C01E788-0BAB-4414-BE58-62CFAEF104FC}" dt="2023-03-02T01:25:20.638" v="4814" actId="1035"/>
          <ac:cxnSpMkLst>
            <pc:docMk/>
            <pc:sldMk cId="1675868817" sldId="284"/>
            <ac:cxnSpMk id="4" creationId="{59E5229D-5815-5F95-F4D7-EBD99E59F4C8}"/>
          </ac:cxnSpMkLst>
        </pc:cxnChg>
        <pc:cxnChg chg="add del mod">
          <ac:chgData name="Dishpreet Kaur" userId="19ba2128-39f9-4128-b8af-0f9b31cf97c0" providerId="ADAL" clId="{6C01E788-0BAB-4414-BE58-62CFAEF104FC}" dt="2023-03-02T01:25:15.261" v="4760" actId="478"/>
          <ac:cxnSpMkLst>
            <pc:docMk/>
            <pc:sldMk cId="1675868817" sldId="284"/>
            <ac:cxnSpMk id="9" creationId="{398E2EA7-DD37-78FC-218F-DCC0D8D4AE24}"/>
          </ac:cxnSpMkLst>
        </pc:cxnChg>
      </pc:sldChg>
      <pc:sldChg chg="modSp mod">
        <pc:chgData name="Dishpreet Kaur" userId="19ba2128-39f9-4128-b8af-0f9b31cf97c0" providerId="ADAL" clId="{6C01E788-0BAB-4414-BE58-62CFAEF104FC}" dt="2023-03-02T01:25:44.949" v="4817" actId="20577"/>
        <pc:sldMkLst>
          <pc:docMk/>
          <pc:sldMk cId="3291561000" sldId="285"/>
        </pc:sldMkLst>
        <pc:spChg chg="mod">
          <ac:chgData name="Dishpreet Kaur" userId="19ba2128-39f9-4128-b8af-0f9b31cf97c0" providerId="ADAL" clId="{6C01E788-0BAB-4414-BE58-62CFAEF104FC}" dt="2023-02-27T17:38:50.277" v="2684"/>
          <ac:spMkLst>
            <pc:docMk/>
            <pc:sldMk cId="3291561000" sldId="285"/>
            <ac:spMk id="3" creationId="{D583D581-B858-34ED-108E-02B2BEC67330}"/>
          </ac:spMkLst>
        </pc:spChg>
        <pc:spChg chg="mod">
          <ac:chgData name="Dishpreet Kaur" userId="19ba2128-39f9-4128-b8af-0f9b31cf97c0" providerId="ADAL" clId="{6C01E788-0BAB-4414-BE58-62CFAEF104FC}" dt="2023-03-02T01:25:44.949" v="4817" actId="20577"/>
          <ac:spMkLst>
            <pc:docMk/>
            <pc:sldMk cId="3291561000" sldId="285"/>
            <ac:spMk id="5" creationId="{EF40F1DA-D8CB-A992-06AC-B443477EBCA9}"/>
          </ac:spMkLst>
        </pc:spChg>
      </pc:sldChg>
      <pc:sldChg chg="addSp delSp modSp mod modAnim">
        <pc:chgData name="Dishpreet Kaur" userId="19ba2128-39f9-4128-b8af-0f9b31cf97c0" providerId="ADAL" clId="{6C01E788-0BAB-4414-BE58-62CFAEF104FC}" dt="2023-03-02T01:26:25.526" v="4841" actId="1036"/>
        <pc:sldMkLst>
          <pc:docMk/>
          <pc:sldMk cId="4121399096" sldId="286"/>
        </pc:sldMkLst>
        <pc:spChg chg="mod">
          <ac:chgData name="Dishpreet Kaur" userId="19ba2128-39f9-4128-b8af-0f9b31cf97c0" providerId="ADAL" clId="{6C01E788-0BAB-4414-BE58-62CFAEF104FC}" dt="2023-02-27T17:45:22.553" v="2721" actId="114"/>
          <ac:spMkLst>
            <pc:docMk/>
            <pc:sldMk cId="4121399096" sldId="286"/>
            <ac:spMk id="4" creationId="{ED8843ED-FC90-D38A-0D7A-71A89A0F097A}"/>
          </ac:spMkLst>
        </pc:spChg>
        <pc:spChg chg="mod">
          <ac:chgData name="Dishpreet Kaur" userId="19ba2128-39f9-4128-b8af-0f9b31cf97c0" providerId="ADAL" clId="{6C01E788-0BAB-4414-BE58-62CFAEF104FC}" dt="2023-02-27T17:45:27.599" v="2722" actId="20577"/>
          <ac:spMkLst>
            <pc:docMk/>
            <pc:sldMk cId="4121399096" sldId="286"/>
            <ac:spMk id="8" creationId="{EFA8050D-CC40-049B-781C-4A830DEF12BA}"/>
          </ac:spMkLst>
        </pc:spChg>
        <pc:spChg chg="mod">
          <ac:chgData name="Dishpreet Kaur" userId="19ba2128-39f9-4128-b8af-0f9b31cf97c0" providerId="ADAL" clId="{6C01E788-0BAB-4414-BE58-62CFAEF104FC}" dt="2023-02-27T17:45:22.553" v="2721" actId="114"/>
          <ac:spMkLst>
            <pc:docMk/>
            <pc:sldMk cId="4121399096" sldId="286"/>
            <ac:spMk id="9" creationId="{1FC8CB7A-BB7B-ED7E-C699-22169561AC4E}"/>
          </ac:spMkLst>
        </pc:spChg>
        <pc:spChg chg="mod">
          <ac:chgData name="Dishpreet Kaur" userId="19ba2128-39f9-4128-b8af-0f9b31cf97c0" providerId="ADAL" clId="{6C01E788-0BAB-4414-BE58-62CFAEF104FC}" dt="2023-02-27T17:44:46.069" v="2712" actId="20577"/>
          <ac:spMkLst>
            <pc:docMk/>
            <pc:sldMk cId="4121399096" sldId="286"/>
            <ac:spMk id="10" creationId="{29DBFE4A-4D9B-1CE0-9E1B-3B834F73B84D}"/>
          </ac:spMkLst>
        </pc:spChg>
        <pc:grpChg chg="del">
          <ac:chgData name="Dishpreet Kaur" userId="19ba2128-39f9-4128-b8af-0f9b31cf97c0" providerId="ADAL" clId="{6C01E788-0BAB-4414-BE58-62CFAEF104FC}" dt="2023-02-27T17:45:33.247" v="2723" actId="478"/>
          <ac:grpSpMkLst>
            <pc:docMk/>
            <pc:sldMk cId="4121399096" sldId="286"/>
            <ac:grpSpMk id="7" creationId="{706C2DED-701A-7912-F48E-B629CC60224F}"/>
          </ac:grpSpMkLst>
        </pc:grpChg>
        <pc:cxnChg chg="add mod">
          <ac:chgData name="Dishpreet Kaur" userId="19ba2128-39f9-4128-b8af-0f9b31cf97c0" providerId="ADAL" clId="{6C01E788-0BAB-4414-BE58-62CFAEF104FC}" dt="2023-03-02T01:26:25.526" v="4841" actId="1036"/>
          <ac:cxnSpMkLst>
            <pc:docMk/>
            <pc:sldMk cId="4121399096" sldId="286"/>
            <ac:cxnSpMk id="5" creationId="{59E5229D-5815-5F95-F4D7-EBD99E59F4C8}"/>
          </ac:cxnSpMkLst>
        </pc:cxnChg>
        <pc:cxnChg chg="add del mod">
          <ac:chgData name="Dishpreet Kaur" userId="19ba2128-39f9-4128-b8af-0f9b31cf97c0" providerId="ADAL" clId="{6C01E788-0BAB-4414-BE58-62CFAEF104FC}" dt="2023-03-02T01:26:22.512" v="4818" actId="478"/>
          <ac:cxnSpMkLst>
            <pc:docMk/>
            <pc:sldMk cId="4121399096" sldId="286"/>
            <ac:cxnSpMk id="11" creationId="{0A28708F-63C3-0258-3188-E0BE37D9A705}"/>
          </ac:cxnSpMkLst>
        </pc:cxnChg>
      </pc:sldChg>
      <pc:sldChg chg="modSp mod">
        <pc:chgData name="Dishpreet Kaur" userId="19ba2128-39f9-4128-b8af-0f9b31cf97c0" providerId="ADAL" clId="{6C01E788-0BAB-4414-BE58-62CFAEF104FC}" dt="2023-03-02T01:27:00.061" v="4843" actId="20577"/>
        <pc:sldMkLst>
          <pc:docMk/>
          <pc:sldMk cId="3651124615" sldId="287"/>
        </pc:sldMkLst>
        <pc:spChg chg="mod">
          <ac:chgData name="Dishpreet Kaur" userId="19ba2128-39f9-4128-b8af-0f9b31cf97c0" providerId="ADAL" clId="{6C01E788-0BAB-4414-BE58-62CFAEF104FC}" dt="2023-03-02T01:27:00.061" v="4843" actId="20577"/>
          <ac:spMkLst>
            <pc:docMk/>
            <pc:sldMk cId="3651124615" sldId="287"/>
            <ac:spMk id="4" creationId="{80FE20B2-5035-E531-50A8-85798C393CC4}"/>
          </ac:spMkLst>
        </pc:spChg>
      </pc:sldChg>
      <pc:sldChg chg="addSp delSp modSp mod modAnim">
        <pc:chgData name="Dishpreet Kaur" userId="19ba2128-39f9-4128-b8af-0f9b31cf97c0" providerId="ADAL" clId="{6C01E788-0BAB-4414-BE58-62CFAEF104FC}" dt="2023-03-02T01:27:56.121" v="4875" actId="20577"/>
        <pc:sldMkLst>
          <pc:docMk/>
          <pc:sldMk cId="608865043" sldId="288"/>
        </pc:sldMkLst>
        <pc:spChg chg="mod">
          <ac:chgData name="Dishpreet Kaur" userId="19ba2128-39f9-4128-b8af-0f9b31cf97c0" providerId="ADAL" clId="{6C01E788-0BAB-4414-BE58-62CFAEF104FC}" dt="2023-02-27T17:48:40.844" v="2826"/>
          <ac:spMkLst>
            <pc:docMk/>
            <pc:sldMk cId="608865043" sldId="288"/>
            <ac:spMk id="7" creationId="{4CC25AA6-AEC0-2610-6156-3BB94533F982}"/>
          </ac:spMkLst>
        </pc:spChg>
        <pc:spChg chg="mod">
          <ac:chgData name="Dishpreet Kaur" userId="19ba2128-39f9-4128-b8af-0f9b31cf97c0" providerId="ADAL" clId="{6C01E788-0BAB-4414-BE58-62CFAEF104FC}" dt="2023-02-27T17:47:43.783" v="2824" actId="20577"/>
          <ac:spMkLst>
            <pc:docMk/>
            <pc:sldMk cId="608865043" sldId="288"/>
            <ac:spMk id="8" creationId="{1CC5FF89-DD59-2774-22CA-FE251DF822C5}"/>
          </ac:spMkLst>
        </pc:spChg>
        <pc:spChg chg="mod">
          <ac:chgData name="Dishpreet Kaur" userId="19ba2128-39f9-4128-b8af-0f9b31cf97c0" providerId="ADAL" clId="{6C01E788-0BAB-4414-BE58-62CFAEF104FC}" dt="2023-03-02T01:27:56.121" v="4875" actId="20577"/>
          <ac:spMkLst>
            <pc:docMk/>
            <pc:sldMk cId="608865043" sldId="288"/>
            <ac:spMk id="9" creationId="{EDA7F0C2-8AD6-E999-3DBB-30F27E14E196}"/>
          </ac:spMkLst>
        </pc:spChg>
        <pc:spChg chg="mod">
          <ac:chgData name="Dishpreet Kaur" userId="19ba2128-39f9-4128-b8af-0f9b31cf97c0" providerId="ADAL" clId="{6C01E788-0BAB-4414-BE58-62CFAEF104FC}" dt="2023-03-02T01:27:23.320" v="4844" actId="1076"/>
          <ac:spMkLst>
            <pc:docMk/>
            <pc:sldMk cId="608865043" sldId="288"/>
            <ac:spMk id="10" creationId="{B356939B-A496-9826-0BBC-865D271AAE1C}"/>
          </ac:spMkLst>
        </pc:spChg>
        <pc:grpChg chg="del">
          <ac:chgData name="Dishpreet Kaur" userId="19ba2128-39f9-4128-b8af-0f9b31cf97c0" providerId="ADAL" clId="{6C01E788-0BAB-4414-BE58-62CFAEF104FC}" dt="2023-02-27T17:48:59.005" v="2828" actId="478"/>
          <ac:grpSpMkLst>
            <pc:docMk/>
            <pc:sldMk cId="608865043" sldId="288"/>
            <ac:grpSpMk id="6" creationId="{2345AFD9-C512-D995-D431-61EA9A66343A}"/>
          </ac:grpSpMkLst>
        </pc:grpChg>
        <pc:cxnChg chg="add mod">
          <ac:chgData name="Dishpreet Kaur" userId="19ba2128-39f9-4128-b8af-0f9b31cf97c0" providerId="ADAL" clId="{6C01E788-0BAB-4414-BE58-62CFAEF104FC}" dt="2023-03-02T01:27:47.617" v="4873" actId="1036"/>
          <ac:cxnSpMkLst>
            <pc:docMk/>
            <pc:sldMk cId="608865043" sldId="288"/>
            <ac:cxnSpMk id="4" creationId="{59E5229D-5815-5F95-F4D7-EBD99E59F4C8}"/>
          </ac:cxnSpMkLst>
        </pc:cxnChg>
        <pc:cxnChg chg="add del mod">
          <ac:chgData name="Dishpreet Kaur" userId="19ba2128-39f9-4128-b8af-0f9b31cf97c0" providerId="ADAL" clId="{6C01E788-0BAB-4414-BE58-62CFAEF104FC}" dt="2023-03-02T01:27:43.996" v="4845" actId="478"/>
          <ac:cxnSpMkLst>
            <pc:docMk/>
            <pc:sldMk cId="608865043" sldId="288"/>
            <ac:cxnSpMk id="11" creationId="{8029F827-4ED5-F301-9CAC-6785EA314966}"/>
          </ac:cxnSpMkLst>
        </pc:cxnChg>
      </pc:sldChg>
      <pc:sldChg chg="addSp delSp modSp mod modAnim">
        <pc:chgData name="Dishpreet Kaur" userId="19ba2128-39f9-4128-b8af-0f9b31cf97c0" providerId="ADAL" clId="{6C01E788-0BAB-4414-BE58-62CFAEF104FC}" dt="2023-03-02T01:28:32.608" v="4916" actId="1035"/>
        <pc:sldMkLst>
          <pc:docMk/>
          <pc:sldMk cId="479660630" sldId="289"/>
        </pc:sldMkLst>
        <pc:spChg chg="mod">
          <ac:chgData name="Dishpreet Kaur" userId="19ba2128-39f9-4128-b8af-0f9b31cf97c0" providerId="ADAL" clId="{6C01E788-0BAB-4414-BE58-62CFAEF104FC}" dt="2023-02-27T17:49:47.676" v="2837" actId="114"/>
          <ac:spMkLst>
            <pc:docMk/>
            <pc:sldMk cId="479660630" sldId="289"/>
            <ac:spMk id="7" creationId="{6C4CE758-4350-1290-A046-88D3B78A114A}"/>
          </ac:spMkLst>
        </pc:spChg>
        <pc:spChg chg="mod">
          <ac:chgData name="Dishpreet Kaur" userId="19ba2128-39f9-4128-b8af-0f9b31cf97c0" providerId="ADAL" clId="{6C01E788-0BAB-4414-BE58-62CFAEF104FC}" dt="2023-03-02T01:28:26.822" v="4877" actId="6549"/>
          <ac:spMkLst>
            <pc:docMk/>
            <pc:sldMk cId="479660630" sldId="289"/>
            <ac:spMk id="8" creationId="{4234BE5F-6ACD-D4E4-5274-AD5BECCAFF93}"/>
          </ac:spMkLst>
        </pc:spChg>
        <pc:grpChg chg="del">
          <ac:chgData name="Dishpreet Kaur" userId="19ba2128-39f9-4128-b8af-0f9b31cf97c0" providerId="ADAL" clId="{6C01E788-0BAB-4414-BE58-62CFAEF104FC}" dt="2023-02-27T17:49:51.076" v="2838" actId="478"/>
          <ac:grpSpMkLst>
            <pc:docMk/>
            <pc:sldMk cId="479660630" sldId="289"/>
            <ac:grpSpMk id="6" creationId="{DDB9C253-C6C7-209B-AA58-FB8487FC0DA0}"/>
          </ac:grpSpMkLst>
        </pc:grpChg>
        <pc:cxnChg chg="add mod">
          <ac:chgData name="Dishpreet Kaur" userId="19ba2128-39f9-4128-b8af-0f9b31cf97c0" providerId="ADAL" clId="{6C01E788-0BAB-4414-BE58-62CFAEF104FC}" dt="2023-03-02T01:28:32.608" v="4916" actId="1035"/>
          <ac:cxnSpMkLst>
            <pc:docMk/>
            <pc:sldMk cId="479660630" sldId="289"/>
            <ac:cxnSpMk id="4" creationId="{59E5229D-5815-5F95-F4D7-EBD99E59F4C8}"/>
          </ac:cxnSpMkLst>
        </pc:cxnChg>
        <pc:cxnChg chg="add del mod">
          <ac:chgData name="Dishpreet Kaur" userId="19ba2128-39f9-4128-b8af-0f9b31cf97c0" providerId="ADAL" clId="{6C01E788-0BAB-4414-BE58-62CFAEF104FC}" dt="2023-03-02T01:28:28.371" v="4878" actId="478"/>
          <ac:cxnSpMkLst>
            <pc:docMk/>
            <pc:sldMk cId="479660630" sldId="289"/>
            <ac:cxnSpMk id="9" creationId="{D890A2AB-39AF-CA31-88DD-DA073F0150F2}"/>
          </ac:cxnSpMkLst>
        </pc:cxnChg>
      </pc:sldChg>
      <pc:sldChg chg="modSp mod">
        <pc:chgData name="Dishpreet Kaur" userId="19ba2128-39f9-4128-b8af-0f9b31cf97c0" providerId="ADAL" clId="{6C01E788-0BAB-4414-BE58-62CFAEF104FC}" dt="2023-03-02T01:28:46.465" v="4917" actId="948"/>
        <pc:sldMkLst>
          <pc:docMk/>
          <pc:sldMk cId="1948561756" sldId="290"/>
        </pc:sldMkLst>
        <pc:spChg chg="mod">
          <ac:chgData name="Dishpreet Kaur" userId="19ba2128-39f9-4128-b8af-0f9b31cf97c0" providerId="ADAL" clId="{6C01E788-0BAB-4414-BE58-62CFAEF104FC}" dt="2023-03-02T01:28:46.465" v="4917" actId="948"/>
          <ac:spMkLst>
            <pc:docMk/>
            <pc:sldMk cId="1948561756" sldId="290"/>
            <ac:spMk id="2" creationId="{1DD8F8AC-7949-3792-303E-D3BCD0D991F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89AD2-67F3-3DA2-267D-BCB5C3A0A61F}"/>
              </a:ext>
            </a:extLst>
          </p:cNvPr>
          <p:cNvSpPr>
            <a:spLocks noGrp="1"/>
          </p:cNvSpPr>
          <p:nvPr>
            <p:ph type="ctrTitle"/>
          </p:nvPr>
        </p:nvSpPr>
        <p:spPr>
          <a:xfrm>
            <a:off x="1270000" y="1523504"/>
            <a:ext cx="7620000" cy="3240946"/>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109F9B7A-36EA-5047-5227-C5926569B5B8}"/>
              </a:ext>
            </a:extLst>
          </p:cNvPr>
          <p:cNvSpPr>
            <a:spLocks noGrp="1"/>
          </p:cNvSpPr>
          <p:nvPr>
            <p:ph type="subTitle" idx="1"/>
          </p:nvPr>
        </p:nvSpPr>
        <p:spPr>
          <a:xfrm>
            <a:off x="1270000" y="4889433"/>
            <a:ext cx="7620000" cy="2247544"/>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53EADBF-B6D4-465F-929B-ABBAE90F42C4}"/>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99ED811D-B75C-C107-3768-8FA1661635E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3F2936E-B77C-B8CF-E422-39F8299E09BD}"/>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550167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77D91-7E88-9271-5BBF-5EA8C5BA9397}"/>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E7F7264-362E-2A89-C132-A569D08B12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FBCF9E8-7DA2-6D60-41A2-8F8B9C308882}"/>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AE745ECB-CE22-EE13-E6C9-DB481EBACFA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E1D6F14-A2E1-2F2C-3B63-F95607233725}"/>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1756934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4B54BA-289F-9D68-72FF-2077FC508F2D}"/>
              </a:ext>
            </a:extLst>
          </p:cNvPr>
          <p:cNvSpPr>
            <a:spLocks noGrp="1"/>
          </p:cNvSpPr>
          <p:nvPr>
            <p:ph type="title" orient="vert"/>
          </p:nvPr>
        </p:nvSpPr>
        <p:spPr>
          <a:xfrm>
            <a:off x="7270750" y="495623"/>
            <a:ext cx="2190750" cy="7889032"/>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071FD63-9612-A926-C449-B1EB3179DEAC}"/>
              </a:ext>
            </a:extLst>
          </p:cNvPr>
          <p:cNvSpPr>
            <a:spLocks noGrp="1"/>
          </p:cNvSpPr>
          <p:nvPr>
            <p:ph type="body" orient="vert" idx="1"/>
          </p:nvPr>
        </p:nvSpPr>
        <p:spPr>
          <a:xfrm>
            <a:off x="698500" y="495623"/>
            <a:ext cx="6445250" cy="78890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D66732A-6B11-22EA-3F78-323A847F40C0}"/>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6BA6CA22-7F34-CBDA-5CA6-183AB9AB447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3DA2359-7E2B-73BB-5AFA-9F4885A44768}"/>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315622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21DE8-5976-2EE8-C6D7-ABDB072A6571}"/>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B01F140-5691-0FAE-BB4E-91B58E5031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CCF6D5F-416A-C336-D3AD-85FCE29B5940}"/>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BB3C2F1A-8370-6A8A-AAE6-38602808F63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E7C7350-60F0-2FB8-0B91-A10665FC74C3}"/>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2249116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83A65-E688-6DC9-8863-991FC395C60A}"/>
              </a:ext>
            </a:extLst>
          </p:cNvPr>
          <p:cNvSpPr>
            <a:spLocks noGrp="1"/>
          </p:cNvSpPr>
          <p:nvPr>
            <p:ph type="title"/>
          </p:nvPr>
        </p:nvSpPr>
        <p:spPr>
          <a:xfrm>
            <a:off x="693208" y="2320813"/>
            <a:ext cx="8763000" cy="3872326"/>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BC8A21C2-8EC7-9BBD-6860-F00961A7167F}"/>
              </a:ext>
            </a:extLst>
          </p:cNvPr>
          <p:cNvSpPr>
            <a:spLocks noGrp="1"/>
          </p:cNvSpPr>
          <p:nvPr>
            <p:ph type="body" idx="1"/>
          </p:nvPr>
        </p:nvSpPr>
        <p:spPr>
          <a:xfrm>
            <a:off x="693208" y="6229773"/>
            <a:ext cx="8763000" cy="2036365"/>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3062FE-1D30-6D48-DD78-9562B5E756D1}"/>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2D503464-EDC5-5394-6850-CE4ACEE350B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1F87E12-458D-8C3F-C1BA-0616109A07E8}"/>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1647319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42CA3-F6E9-BAC2-5DBD-B322A54BA7F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D46C53C-3372-174D-6F46-DDDCD29D463B}"/>
              </a:ext>
            </a:extLst>
          </p:cNvPr>
          <p:cNvSpPr>
            <a:spLocks noGrp="1"/>
          </p:cNvSpPr>
          <p:nvPr>
            <p:ph sz="half" idx="1"/>
          </p:nvPr>
        </p:nvSpPr>
        <p:spPr>
          <a:xfrm>
            <a:off x="698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A517B83F-CCB5-9970-83BC-7712DFCCF6B1}"/>
              </a:ext>
            </a:extLst>
          </p:cNvPr>
          <p:cNvSpPr>
            <a:spLocks noGrp="1"/>
          </p:cNvSpPr>
          <p:nvPr>
            <p:ph sz="half" idx="2"/>
          </p:nvPr>
        </p:nvSpPr>
        <p:spPr>
          <a:xfrm>
            <a:off x="5143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CB10DF07-4CD4-A551-511E-5D1BE451DCEE}"/>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6" name="Footer Placeholder 5">
            <a:extLst>
              <a:ext uri="{FF2B5EF4-FFF2-40B4-BE49-F238E27FC236}">
                <a16:creationId xmlns:a16="http://schemas.microsoft.com/office/drawing/2014/main" id="{FD2A1821-46EE-0EA2-FC4D-29E556FA80B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338EE4F-7B85-4DA8-2205-5EA13E037001}"/>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3723742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2733F-85BC-1565-8C64-4211FC72A4EE}"/>
              </a:ext>
            </a:extLst>
          </p:cNvPr>
          <p:cNvSpPr>
            <a:spLocks noGrp="1"/>
          </p:cNvSpPr>
          <p:nvPr>
            <p:ph type="title"/>
          </p:nvPr>
        </p:nvSpPr>
        <p:spPr>
          <a:xfrm>
            <a:off x="699823" y="495625"/>
            <a:ext cx="8763000" cy="179932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C590569-231D-CD91-54B2-A990099670EE}"/>
              </a:ext>
            </a:extLst>
          </p:cNvPr>
          <p:cNvSpPr>
            <a:spLocks noGrp="1"/>
          </p:cNvSpPr>
          <p:nvPr>
            <p:ph type="body" idx="1"/>
          </p:nvPr>
        </p:nvSpPr>
        <p:spPr>
          <a:xfrm>
            <a:off x="699824" y="2282023"/>
            <a:ext cx="4298156"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321FE638-FCB0-2855-A72F-0F5BA0DC13EF}"/>
              </a:ext>
            </a:extLst>
          </p:cNvPr>
          <p:cNvSpPr>
            <a:spLocks noGrp="1"/>
          </p:cNvSpPr>
          <p:nvPr>
            <p:ph sz="half" idx="2"/>
          </p:nvPr>
        </p:nvSpPr>
        <p:spPr>
          <a:xfrm>
            <a:off x="699824" y="3400407"/>
            <a:ext cx="4298156"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EAC19C1E-5E4C-B975-FE50-F0A3B9D97D2A}"/>
              </a:ext>
            </a:extLst>
          </p:cNvPr>
          <p:cNvSpPr>
            <a:spLocks noGrp="1"/>
          </p:cNvSpPr>
          <p:nvPr>
            <p:ph type="body" sz="quarter" idx="3"/>
          </p:nvPr>
        </p:nvSpPr>
        <p:spPr>
          <a:xfrm>
            <a:off x="5143501" y="2282023"/>
            <a:ext cx="4319323"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D9270180-3E04-30F3-243C-2CB3D8324648}"/>
              </a:ext>
            </a:extLst>
          </p:cNvPr>
          <p:cNvSpPr>
            <a:spLocks noGrp="1"/>
          </p:cNvSpPr>
          <p:nvPr>
            <p:ph sz="quarter" idx="4"/>
          </p:nvPr>
        </p:nvSpPr>
        <p:spPr>
          <a:xfrm>
            <a:off x="5143501" y="3400407"/>
            <a:ext cx="4319323"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1549C76F-D39E-6212-11B9-BB8B7017CCF9}"/>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8" name="Footer Placeholder 7">
            <a:extLst>
              <a:ext uri="{FF2B5EF4-FFF2-40B4-BE49-F238E27FC236}">
                <a16:creationId xmlns:a16="http://schemas.microsoft.com/office/drawing/2014/main" id="{1C0B0C98-D7FF-97BE-F34C-47FED7863F25}"/>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B0F10F2F-41F6-A3D0-82AE-8D25A0708372}"/>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368638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197B3-8F5A-0D4C-C5C5-2AADF072774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85F7ECA-DDEA-18D2-44E3-80B8FFEF22DF}"/>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4" name="Footer Placeholder 3">
            <a:extLst>
              <a:ext uri="{FF2B5EF4-FFF2-40B4-BE49-F238E27FC236}">
                <a16:creationId xmlns:a16="http://schemas.microsoft.com/office/drawing/2014/main" id="{FA5E00D0-19D5-F4D0-E725-4C6A72AF0E6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14FF80B7-E90E-FF7C-154E-9539D4BBF1B0}"/>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327219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126D87-770F-BF03-B8A9-7A6D49D5CA3B}"/>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3" name="Footer Placeholder 2">
            <a:extLst>
              <a:ext uri="{FF2B5EF4-FFF2-40B4-BE49-F238E27FC236}">
                <a16:creationId xmlns:a16="http://schemas.microsoft.com/office/drawing/2014/main" id="{DDD029AB-725C-0C6B-2729-1DB0EDB96B42}"/>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83759115-886F-DCD7-AD9A-29C0749CE315}"/>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274725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D2625-3160-4F13-0158-B8D1DBFBC44B}"/>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C5E0F15-0EBB-6C9D-E111-903F44839FDA}"/>
              </a:ext>
            </a:extLst>
          </p:cNvPr>
          <p:cNvSpPr>
            <a:spLocks noGrp="1"/>
          </p:cNvSpPr>
          <p:nvPr>
            <p:ph idx="1"/>
          </p:nvPr>
        </p:nvSpPr>
        <p:spPr>
          <a:xfrm>
            <a:off x="4319323" y="1340340"/>
            <a:ext cx="5143500" cy="6615495"/>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763418D-6A4F-A7C0-F2D1-0F2F49FA62F2}"/>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FF3F3431-B9F6-6C50-42FD-BE1B495D2E91}"/>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6" name="Footer Placeholder 5">
            <a:extLst>
              <a:ext uri="{FF2B5EF4-FFF2-40B4-BE49-F238E27FC236}">
                <a16:creationId xmlns:a16="http://schemas.microsoft.com/office/drawing/2014/main" id="{B9939DF8-50DD-74FC-9F37-51D5B74D776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86B4EAE-D93E-0B53-A587-82A907ADF815}"/>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225456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7863-A35C-DC78-0ABA-2B219D3E110D}"/>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F6FA3528-95C2-05B9-148A-5666A3F44E28}"/>
              </a:ext>
            </a:extLst>
          </p:cNvPr>
          <p:cNvSpPr>
            <a:spLocks noGrp="1"/>
          </p:cNvSpPr>
          <p:nvPr>
            <p:ph type="pic" idx="1"/>
          </p:nvPr>
        </p:nvSpPr>
        <p:spPr>
          <a:xfrm>
            <a:off x="4319323" y="1340340"/>
            <a:ext cx="5143500" cy="6615495"/>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9D8F620C-DD9F-9ECC-99FE-69B06B54A4A9}"/>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9D577CAC-F2A4-DC58-71E0-B41FE107E767}"/>
              </a:ext>
            </a:extLst>
          </p:cNvPr>
          <p:cNvSpPr>
            <a:spLocks noGrp="1"/>
          </p:cNvSpPr>
          <p:nvPr>
            <p:ph type="dt" sz="half" idx="10"/>
          </p:nvPr>
        </p:nvSpPr>
        <p:spPr/>
        <p:txBody>
          <a:bodyPr/>
          <a:lstStyle/>
          <a:p>
            <a:fld id="{F860DFCD-2EB1-4DDB-A7D7-DB07F33A21A2}" type="datetimeFigureOut">
              <a:rPr lang="en-CA" smtClean="0"/>
              <a:t>2023-03-03</a:t>
            </a:fld>
            <a:endParaRPr lang="en-CA"/>
          </a:p>
        </p:txBody>
      </p:sp>
      <p:sp>
        <p:nvSpPr>
          <p:cNvPr id="6" name="Footer Placeholder 5">
            <a:extLst>
              <a:ext uri="{FF2B5EF4-FFF2-40B4-BE49-F238E27FC236}">
                <a16:creationId xmlns:a16="http://schemas.microsoft.com/office/drawing/2014/main" id="{6C549E54-90C4-E316-0786-E2C5E200BC3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9CB026F-DE18-D56D-A4CF-26E00BDA9F40}"/>
              </a:ext>
            </a:extLst>
          </p:cNvPr>
          <p:cNvSpPr>
            <a:spLocks noGrp="1"/>
          </p:cNvSpPr>
          <p:nvPr>
            <p:ph type="sldNum" sz="quarter" idx="12"/>
          </p:nvPr>
        </p:nvSpPr>
        <p:spPr/>
        <p:txBody>
          <a:bodyPr/>
          <a:lstStyle/>
          <a:p>
            <a:fld id="{A705B328-0C08-489B-ACF8-8B81D9CE50E3}" type="slidenum">
              <a:rPr lang="en-CA" smtClean="0"/>
              <a:t>‹#›</a:t>
            </a:fld>
            <a:endParaRPr lang="en-CA"/>
          </a:p>
        </p:txBody>
      </p:sp>
    </p:spTree>
    <p:extLst>
      <p:ext uri="{BB962C8B-B14F-4D97-AF65-F5344CB8AC3E}">
        <p14:creationId xmlns:p14="http://schemas.microsoft.com/office/powerpoint/2010/main" val="315601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D5C086-95E1-7570-681D-5EFBEFB6F91C}"/>
              </a:ext>
            </a:extLst>
          </p:cNvPr>
          <p:cNvSpPr>
            <a:spLocks noGrp="1"/>
          </p:cNvSpPr>
          <p:nvPr>
            <p:ph type="title"/>
          </p:nvPr>
        </p:nvSpPr>
        <p:spPr>
          <a:xfrm>
            <a:off x="698500" y="495625"/>
            <a:ext cx="8763000" cy="179932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4390963-BDE0-B221-4849-87E28EA3BE51}"/>
              </a:ext>
            </a:extLst>
          </p:cNvPr>
          <p:cNvSpPr>
            <a:spLocks noGrp="1"/>
          </p:cNvSpPr>
          <p:nvPr>
            <p:ph type="body" idx="1"/>
          </p:nvPr>
        </p:nvSpPr>
        <p:spPr>
          <a:xfrm>
            <a:off x="698500" y="2478117"/>
            <a:ext cx="8763000" cy="59065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B91E300-BE7C-95E6-1E21-3AD5B97EE00E}"/>
              </a:ext>
            </a:extLst>
          </p:cNvPr>
          <p:cNvSpPr>
            <a:spLocks noGrp="1"/>
          </p:cNvSpPr>
          <p:nvPr>
            <p:ph type="dt" sz="half" idx="2"/>
          </p:nvPr>
        </p:nvSpPr>
        <p:spPr>
          <a:xfrm>
            <a:off x="698500" y="8628159"/>
            <a:ext cx="2286000" cy="495623"/>
          </a:xfrm>
          <a:prstGeom prst="rect">
            <a:avLst/>
          </a:prstGeom>
        </p:spPr>
        <p:txBody>
          <a:bodyPr vert="horz" lIns="91440" tIns="45720" rIns="91440" bIns="45720" rtlCol="0" anchor="ctr"/>
          <a:lstStyle>
            <a:lvl1pPr algn="l">
              <a:defRPr sz="1000">
                <a:solidFill>
                  <a:schemeClr val="tx1">
                    <a:tint val="75000"/>
                  </a:schemeClr>
                </a:solidFill>
              </a:defRPr>
            </a:lvl1pPr>
          </a:lstStyle>
          <a:p>
            <a:fld id="{F860DFCD-2EB1-4DDB-A7D7-DB07F33A21A2}" type="datetimeFigureOut">
              <a:rPr lang="en-CA" smtClean="0"/>
              <a:t>2023-03-03</a:t>
            </a:fld>
            <a:endParaRPr lang="en-CA"/>
          </a:p>
        </p:txBody>
      </p:sp>
      <p:sp>
        <p:nvSpPr>
          <p:cNvPr id="5" name="Footer Placeholder 4">
            <a:extLst>
              <a:ext uri="{FF2B5EF4-FFF2-40B4-BE49-F238E27FC236}">
                <a16:creationId xmlns:a16="http://schemas.microsoft.com/office/drawing/2014/main" id="{12CBD24B-D36C-6C9A-7BFE-A467AFCB7A2A}"/>
              </a:ext>
            </a:extLst>
          </p:cNvPr>
          <p:cNvSpPr>
            <a:spLocks noGrp="1"/>
          </p:cNvSpPr>
          <p:nvPr>
            <p:ph type="ftr" sz="quarter" idx="3"/>
          </p:nvPr>
        </p:nvSpPr>
        <p:spPr>
          <a:xfrm>
            <a:off x="3365500" y="8628159"/>
            <a:ext cx="3429000" cy="495623"/>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2E9FEF1-D4B8-19C8-90F6-FE63071B116E}"/>
              </a:ext>
            </a:extLst>
          </p:cNvPr>
          <p:cNvSpPr>
            <a:spLocks noGrp="1"/>
          </p:cNvSpPr>
          <p:nvPr>
            <p:ph type="sldNum" sz="quarter" idx="4"/>
          </p:nvPr>
        </p:nvSpPr>
        <p:spPr>
          <a:xfrm>
            <a:off x="7175500" y="8628159"/>
            <a:ext cx="2286000" cy="495623"/>
          </a:xfrm>
          <a:prstGeom prst="rect">
            <a:avLst/>
          </a:prstGeom>
        </p:spPr>
        <p:txBody>
          <a:bodyPr vert="horz" lIns="91440" tIns="45720" rIns="91440" bIns="45720" rtlCol="0" anchor="ctr"/>
          <a:lstStyle>
            <a:lvl1pPr algn="r">
              <a:defRPr sz="1000">
                <a:solidFill>
                  <a:schemeClr val="tx1">
                    <a:tint val="75000"/>
                  </a:schemeClr>
                </a:solidFill>
              </a:defRPr>
            </a:lvl1pPr>
          </a:lstStyle>
          <a:p>
            <a:fld id="{A705B328-0C08-489B-ACF8-8B81D9CE50E3}" type="slidenum">
              <a:rPr lang="en-CA" smtClean="0"/>
              <a:t>‹#›</a:t>
            </a:fld>
            <a:endParaRPr lang="en-CA"/>
          </a:p>
        </p:txBody>
      </p:sp>
    </p:spTree>
    <p:extLst>
      <p:ext uri="{BB962C8B-B14F-4D97-AF65-F5344CB8AC3E}">
        <p14:creationId xmlns:p14="http://schemas.microsoft.com/office/powerpoint/2010/main" val="1042999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64A823-6856-1B50-7A80-FE8B84F4279F}"/>
              </a:ext>
            </a:extLst>
          </p:cNvPr>
          <p:cNvSpPr txBox="1"/>
          <p:nvPr/>
        </p:nvSpPr>
        <p:spPr>
          <a:xfrm>
            <a:off x="520700" y="6765235"/>
            <a:ext cx="7586853" cy="414857"/>
          </a:xfrm>
          <a:prstGeom prst="rect">
            <a:avLst/>
          </a:prstGeom>
          <a:noFill/>
        </p:spPr>
        <p:txBody>
          <a:bodyPr vert="horz" rtlCol="0">
            <a:spAutoFit/>
          </a:bodyPr>
          <a:lstStyle/>
          <a:p>
            <a:pPr>
              <a:lnSpc>
                <a:spcPct val="150000"/>
              </a:lnSpc>
            </a:pPr>
            <a:r>
              <a:rPr lang="en-CA" sz="1600" dirty="0">
                <a:solidFill>
                  <a:srgbClr val="000000"/>
                </a:solidFill>
                <a:latin typeface="Century Gothic"/>
              </a:rPr>
              <a:t>AB: required 	BC: required 	MB: required 	SK: required </a:t>
            </a:r>
          </a:p>
        </p:txBody>
      </p:sp>
      <p:sp>
        <p:nvSpPr>
          <p:cNvPr id="3" name="TextBox 2">
            <a:extLst>
              <a:ext uri="{FF2B5EF4-FFF2-40B4-BE49-F238E27FC236}">
                <a16:creationId xmlns:a16="http://schemas.microsoft.com/office/drawing/2014/main" id="{8528F3DE-7951-F37F-4CAD-013120292E87}"/>
              </a:ext>
            </a:extLst>
          </p:cNvPr>
          <p:cNvSpPr txBox="1"/>
          <p:nvPr/>
        </p:nvSpPr>
        <p:spPr>
          <a:xfrm>
            <a:off x="3743960" y="215900"/>
            <a:ext cx="6098540" cy="1245854"/>
          </a:xfrm>
          <a:prstGeom prst="rect">
            <a:avLst/>
          </a:prstGeom>
          <a:noFill/>
        </p:spPr>
        <p:txBody>
          <a:bodyPr vert="horz" rtlCol="0">
            <a:spAutoFit/>
          </a:bodyPr>
          <a:lstStyle/>
          <a:p>
            <a:pPr algn="r">
              <a:lnSpc>
                <a:spcPct val="200000"/>
              </a:lnSpc>
            </a:pPr>
            <a:r>
              <a:rPr lang="en-US" sz="1600" dirty="0">
                <a:solidFill>
                  <a:srgbClr val="000000"/>
                </a:solidFill>
                <a:latin typeface="Century Gothic - 16"/>
              </a:rPr>
              <a:t>JUMP Math™ Copyright © 2023 JUMP Math</a:t>
            </a:r>
          </a:p>
          <a:p>
            <a:pPr algn="r"/>
            <a:r>
              <a:rPr lang="en-US" sz="1600" dirty="0">
                <a:solidFill>
                  <a:srgbClr val="000000"/>
                </a:solidFill>
                <a:latin typeface="Century Gothic"/>
              </a:rPr>
              <a:t>T</a:t>
            </a:r>
            <a:r>
              <a:rPr lang="en-US" sz="1600" dirty="0">
                <a:solidFill>
                  <a:srgbClr val="666666"/>
                </a:solidFill>
                <a:latin typeface="Century Gothic"/>
              </a:rPr>
              <a:t>eacher Resource Unit 7 Patterns and Relations pp. J-45–52</a:t>
            </a:r>
          </a:p>
          <a:p>
            <a:pPr algn="r">
              <a:lnSpc>
                <a:spcPct val="20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79DA9F58-44E7-104A-6698-D47526F5C1B9}"/>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PR7-16 </a:t>
            </a:r>
          </a:p>
        </p:txBody>
      </p:sp>
      <p:sp>
        <p:nvSpPr>
          <p:cNvPr id="5" name="TextBox 4">
            <a:extLst>
              <a:ext uri="{FF2B5EF4-FFF2-40B4-BE49-F238E27FC236}">
                <a16:creationId xmlns:a16="http://schemas.microsoft.com/office/drawing/2014/main" id="{18EEC95B-C12E-12A2-B7E7-EEBA7DF70C77}"/>
              </a:ext>
            </a:extLst>
          </p:cNvPr>
          <p:cNvSpPr txBox="1"/>
          <p:nvPr/>
        </p:nvSpPr>
        <p:spPr>
          <a:xfrm>
            <a:off x="508000" y="1778000"/>
            <a:ext cx="9006840" cy="300082"/>
          </a:xfrm>
          <a:prstGeom prst="rect">
            <a:avLst/>
          </a:prstGeom>
          <a:noFill/>
        </p:spPr>
        <p:txBody>
          <a:bodyPr vert="horz" rtlCol="0">
            <a:spAutoFit/>
          </a:bodyPr>
          <a:lstStyle/>
          <a:p>
            <a:r>
              <a:rPr lang="en-US" sz="3000">
                <a:solidFill>
                  <a:srgbClr val="000000"/>
                </a:solidFill>
                <a:latin typeface="Century Gothic"/>
              </a:rPr>
              <a:t>Solving Equations with Two or More Operations</a:t>
            </a:r>
            <a:endParaRPr lang="en-CA" sz="3000">
              <a:solidFill>
                <a:srgbClr val="000000"/>
              </a:solidFill>
              <a:latin typeface="Century Gothic"/>
            </a:endParaRPr>
          </a:p>
        </p:txBody>
      </p:sp>
      <p:cxnSp>
        <p:nvCxnSpPr>
          <p:cNvPr id="6" name="Straight Connector 5">
            <a:extLst>
              <a:ext uri="{FF2B5EF4-FFF2-40B4-BE49-F238E27FC236}">
                <a16:creationId xmlns:a16="http://schemas.microsoft.com/office/drawing/2014/main" id="{116717BA-21AD-CC61-86C6-4A034C48D5C0}"/>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A0CB743-E0BC-81DA-7B5F-785742B8CCF5}"/>
              </a:ext>
            </a:extLst>
          </p:cNvPr>
          <p:cNvSpPr txBox="1"/>
          <p:nvPr/>
        </p:nvSpPr>
        <p:spPr>
          <a:xfrm>
            <a:off x="520700" y="2641600"/>
            <a:ext cx="8867140" cy="1099275"/>
          </a:xfrm>
          <a:prstGeom prst="rect">
            <a:avLst/>
          </a:prstGeom>
          <a:noFill/>
        </p:spPr>
        <p:txBody>
          <a:bodyPr vert="horz" rtlCol="0">
            <a:spAutoFit/>
          </a:bodyPr>
          <a:lstStyle/>
          <a:p>
            <a:pPr>
              <a:lnSpc>
                <a:spcPct val="112000"/>
              </a:lnSpc>
              <a:spcAft>
                <a:spcPts val="800"/>
              </a:spcAft>
            </a:pPr>
            <a:r>
              <a:rPr lang="en-CA" dirty="0">
                <a:solidFill>
                  <a:srgbClr val="000000"/>
                </a:solidFill>
                <a:latin typeface="Century Gothic - 18"/>
              </a:rPr>
              <a:t>Students will:</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use the preservation of equality and undoing operations in reverse order to solve single-variable linear equations that involve two or more operations.</a:t>
            </a:r>
            <a:endParaRPr lang="en-CA" dirty="0">
              <a:solidFill>
                <a:srgbClr val="000000"/>
              </a:solidFill>
              <a:latin typeface="Century Gothic - 18"/>
            </a:endParaRPr>
          </a:p>
        </p:txBody>
      </p:sp>
      <p:sp>
        <p:nvSpPr>
          <p:cNvPr id="8" name="TextBox 7">
            <a:extLst>
              <a:ext uri="{FF2B5EF4-FFF2-40B4-BE49-F238E27FC236}">
                <a16:creationId xmlns:a16="http://schemas.microsoft.com/office/drawing/2014/main" id="{235C88A7-440D-63AB-2B40-F7D6E36694CE}"/>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7.2 pp. 14–16</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077517BB-98BE-D843-CF3B-0A44D2E05992}"/>
              </a:ext>
            </a:extLst>
          </p:cNvPr>
          <p:cNvSpPr txBox="1"/>
          <p:nvPr/>
        </p:nvSpPr>
        <p:spPr>
          <a:xfrm>
            <a:off x="508000" y="4203700"/>
            <a:ext cx="8956040" cy="1719702"/>
          </a:xfrm>
          <a:prstGeom prst="rect">
            <a:avLst/>
          </a:prstGeom>
          <a:noFill/>
        </p:spPr>
        <p:txBody>
          <a:bodyPr vert="horz" rtlCol="0">
            <a:spAutoFit/>
          </a:bodyPr>
          <a:lstStyle/>
          <a:p>
            <a:pPr>
              <a:lnSpc>
                <a:spcPct val="112000"/>
              </a:lnSpc>
              <a:spcAft>
                <a:spcPts val="800"/>
              </a:spcAft>
            </a:pPr>
            <a:r>
              <a:rPr lang="en-CA" dirty="0">
                <a:solidFill>
                  <a:srgbClr val="000000"/>
                </a:solidFill>
                <a:latin typeface="Century Gothic - 18"/>
              </a:rPr>
              <a:t>Main ideas:</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To isolate a variable in a linear equation involving two or more operations, undo operations in the reverse order that they were applied (to form the expression with the variable) while always performing the same operations on both sides of the equation to preserve equality.</a:t>
            </a:r>
            <a:endParaRPr lang="en-CA" dirty="0">
              <a:solidFill>
                <a:srgbClr val="000000"/>
              </a:solidFill>
              <a:latin typeface="Century Gothic - 18"/>
            </a:endParaRPr>
          </a:p>
        </p:txBody>
      </p:sp>
      <p:pic>
        <p:nvPicPr>
          <p:cNvPr id="11" name="Picture 10">
            <a:extLst>
              <a:ext uri="{FF2B5EF4-FFF2-40B4-BE49-F238E27FC236}">
                <a16:creationId xmlns:a16="http://schemas.microsoft.com/office/drawing/2014/main" id="{B8EC3261-F7A7-E00C-7934-3D8420BDB4A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A19C192E-58E5-4155-BA60-BD99BC6EB8B7}"/>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286905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51996D-BDE8-B204-1EB7-31517D734C6D}"/>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E368D213-57CD-5BF1-BF6C-DB960048D23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J-47–48 for details.</a:t>
            </a:r>
          </a:p>
        </p:txBody>
      </p:sp>
      <p:sp>
        <p:nvSpPr>
          <p:cNvPr id="7" name="TextBox 6">
            <a:extLst>
              <a:ext uri="{FF2B5EF4-FFF2-40B4-BE49-F238E27FC236}">
                <a16:creationId xmlns:a16="http://schemas.microsoft.com/office/drawing/2014/main" id="{C6ACF63E-F3EB-0CE5-486C-31F494ED7923}"/>
              </a:ext>
            </a:extLst>
          </p:cNvPr>
          <p:cNvSpPr txBox="1"/>
          <p:nvPr/>
        </p:nvSpPr>
        <p:spPr>
          <a:xfrm>
            <a:off x="469900" y="419100"/>
            <a:ext cx="9133840" cy="113422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How do we undo operations and solve for x</a:t>
            </a:r>
            <a:r>
              <a:rPr lang="en-US" sz="2800" dirty="0">
                <a:solidFill>
                  <a:srgbClr val="000000"/>
                </a:solidFill>
                <a:latin typeface="Arial" panose="020B0604020202020204" pitchFamily="34" charset="0"/>
                <a:cs typeface="Arial" panose="020B0604020202020204" pitchFamily="34" charset="0"/>
              </a:rPr>
              <a:t>?</a:t>
            </a:r>
          </a:p>
          <a:p>
            <a:pPr>
              <a:lnSpc>
                <a:spcPct val="114000"/>
              </a:lnSpc>
              <a:spcAft>
                <a:spcPts val="800"/>
              </a:spcAft>
            </a:pPr>
            <a:r>
              <a:rPr lang="en-CA" sz="2800" dirty="0">
                <a:solidFill>
                  <a:srgbClr val="000000"/>
                </a:solidFill>
                <a:latin typeface="Century Gothic - 28"/>
              </a:rPr>
              <a:t>	3</a:t>
            </a:r>
            <a:r>
              <a:rPr lang="en-CA" sz="2800" i="1" dirty="0">
                <a:solidFill>
                  <a:srgbClr val="000000"/>
                </a:solidFill>
                <a:latin typeface="Century Gothic - 28"/>
              </a:rPr>
              <a:t>x</a:t>
            </a:r>
            <a:r>
              <a:rPr lang="en-CA" sz="2800" dirty="0">
                <a:solidFill>
                  <a:srgbClr val="000000"/>
                </a:solidFill>
                <a:latin typeface="Century Gothic - 28"/>
              </a:rPr>
              <a:t> ÷ 2 = 12</a:t>
            </a:r>
          </a:p>
        </p:txBody>
      </p:sp>
      <p:grpSp>
        <p:nvGrpSpPr>
          <p:cNvPr id="14" name="Group 13">
            <a:extLst>
              <a:ext uri="{FF2B5EF4-FFF2-40B4-BE49-F238E27FC236}">
                <a16:creationId xmlns:a16="http://schemas.microsoft.com/office/drawing/2014/main" id="{50EDAD35-4C8F-2770-D55B-4CF27DB38AEF}"/>
              </a:ext>
            </a:extLst>
          </p:cNvPr>
          <p:cNvGrpSpPr/>
          <p:nvPr/>
        </p:nvGrpSpPr>
        <p:grpSpPr>
          <a:xfrm>
            <a:off x="1855773" y="2997200"/>
            <a:ext cx="1425397" cy="1069320"/>
            <a:chOff x="1808480" y="2997200"/>
            <a:chExt cx="1425397" cy="1069320"/>
          </a:xfrm>
        </p:grpSpPr>
        <p:sp>
          <p:nvSpPr>
            <p:cNvPr id="8" name="TextBox 7">
              <a:extLst>
                <a:ext uri="{FF2B5EF4-FFF2-40B4-BE49-F238E27FC236}">
                  <a16:creationId xmlns:a16="http://schemas.microsoft.com/office/drawing/2014/main" id="{29A6085E-8F8C-F61F-28B2-81593813960A}"/>
                </a:ext>
              </a:extLst>
            </p:cNvPr>
            <p:cNvSpPr txBox="1"/>
            <p:nvPr/>
          </p:nvSpPr>
          <p:spPr>
            <a:xfrm>
              <a:off x="1808480" y="2997200"/>
              <a:ext cx="586207" cy="523220"/>
            </a:xfrm>
            <a:prstGeom prst="rect">
              <a:avLst/>
            </a:prstGeom>
            <a:noFill/>
          </p:spPr>
          <p:txBody>
            <a:bodyPr vert="horz" rtlCol="0">
              <a:spAutoFit/>
            </a:bodyPr>
            <a:lstStyle/>
            <a:p>
              <a:pPr algn="ctr"/>
              <a:r>
                <a:rPr lang="en-CA" sz="2800" dirty="0">
                  <a:solidFill>
                    <a:srgbClr val="000000"/>
                  </a:solidFill>
                  <a:latin typeface="Century Gothic"/>
                </a:rPr>
                <a:t>3</a:t>
              </a:r>
              <a:r>
                <a:rPr lang="en-CA" sz="2800" i="1" dirty="0">
                  <a:solidFill>
                    <a:srgbClr val="000000"/>
                  </a:solidFill>
                  <a:latin typeface="Century Gothic"/>
                </a:rPr>
                <a:t>x</a:t>
              </a:r>
            </a:p>
          </p:txBody>
        </p:sp>
        <p:sp>
          <p:nvSpPr>
            <p:cNvPr id="9" name="TextBox 8">
              <a:extLst>
                <a:ext uri="{FF2B5EF4-FFF2-40B4-BE49-F238E27FC236}">
                  <a16:creationId xmlns:a16="http://schemas.microsoft.com/office/drawing/2014/main" id="{FEC34593-F838-D7DF-7098-3A9EAE0454D2}"/>
                </a:ext>
              </a:extLst>
            </p:cNvPr>
            <p:cNvSpPr txBox="1"/>
            <p:nvPr/>
          </p:nvSpPr>
          <p:spPr>
            <a:xfrm>
              <a:off x="1808480" y="35433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cxnSp>
          <p:nvCxnSpPr>
            <p:cNvPr id="10" name="Straight Connector 9">
              <a:extLst>
                <a:ext uri="{FF2B5EF4-FFF2-40B4-BE49-F238E27FC236}">
                  <a16:creationId xmlns:a16="http://schemas.microsoft.com/office/drawing/2014/main" id="{5EB89C5C-AFFE-F1AE-4C72-8E760C959508}"/>
                </a:ext>
              </a:extLst>
            </p:cNvPr>
            <p:cNvCxnSpPr/>
            <p:nvPr/>
          </p:nvCxnSpPr>
          <p:spPr>
            <a:xfrm>
              <a:off x="1917700" y="35328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A03E94A-1A04-30D8-015A-FAED9E3EF659}"/>
                </a:ext>
              </a:extLst>
            </p:cNvPr>
            <p:cNvSpPr txBox="1"/>
            <p:nvPr/>
          </p:nvSpPr>
          <p:spPr>
            <a:xfrm>
              <a:off x="2621280" y="2997200"/>
              <a:ext cx="612597" cy="523220"/>
            </a:xfrm>
            <a:prstGeom prst="rect">
              <a:avLst/>
            </a:prstGeom>
            <a:noFill/>
          </p:spPr>
          <p:txBody>
            <a:bodyPr vert="horz" rtlCol="0">
              <a:spAutoFit/>
            </a:bodyPr>
            <a:lstStyle/>
            <a:p>
              <a:pPr algn="ctr"/>
              <a:r>
                <a:rPr lang="en-CA" sz="2800">
                  <a:solidFill>
                    <a:srgbClr val="000000"/>
                  </a:solidFill>
                  <a:latin typeface="Century Gothic"/>
                </a:rPr>
                <a:t>24</a:t>
              </a:r>
            </a:p>
          </p:txBody>
        </p:sp>
        <p:sp>
          <p:nvSpPr>
            <p:cNvPr id="12" name="TextBox 11">
              <a:extLst>
                <a:ext uri="{FF2B5EF4-FFF2-40B4-BE49-F238E27FC236}">
                  <a16:creationId xmlns:a16="http://schemas.microsoft.com/office/drawing/2014/main" id="{448FF98B-5235-6193-A6A8-6A3EFB01DE13}"/>
                </a:ext>
              </a:extLst>
            </p:cNvPr>
            <p:cNvSpPr txBox="1"/>
            <p:nvPr/>
          </p:nvSpPr>
          <p:spPr>
            <a:xfrm>
              <a:off x="2621280" y="3543300"/>
              <a:ext cx="513969" cy="523220"/>
            </a:xfrm>
            <a:prstGeom prst="rect">
              <a:avLst/>
            </a:prstGeom>
            <a:noFill/>
          </p:spPr>
          <p:txBody>
            <a:bodyPr vert="horz" rtlCol="0">
              <a:spAutoFit/>
            </a:bodyPr>
            <a:lstStyle/>
            <a:p>
              <a:pPr algn="ctr"/>
              <a:r>
                <a:rPr lang="en-CA" sz="2800" dirty="0">
                  <a:solidFill>
                    <a:srgbClr val="000000"/>
                  </a:solidFill>
                  <a:latin typeface="Century Gothic"/>
                </a:rPr>
                <a:t> 3</a:t>
              </a:r>
            </a:p>
          </p:txBody>
        </p:sp>
        <p:sp>
          <p:nvSpPr>
            <p:cNvPr id="13" name="TextBox 12">
              <a:extLst>
                <a:ext uri="{FF2B5EF4-FFF2-40B4-BE49-F238E27FC236}">
                  <a16:creationId xmlns:a16="http://schemas.microsoft.com/office/drawing/2014/main" id="{CF42C159-50E1-7250-FFA4-BB66A8382FB6}"/>
                </a:ext>
              </a:extLst>
            </p:cNvPr>
            <p:cNvSpPr txBox="1"/>
            <p:nvPr/>
          </p:nvSpPr>
          <p:spPr>
            <a:xfrm>
              <a:off x="2349500" y="3263900"/>
              <a:ext cx="433908" cy="523220"/>
            </a:xfrm>
            <a:prstGeom prst="rect">
              <a:avLst/>
            </a:prstGeom>
            <a:noFill/>
          </p:spPr>
          <p:txBody>
            <a:bodyPr vert="horz" rtlCol="0">
              <a:spAutoFit/>
            </a:bodyPr>
            <a:lstStyle/>
            <a:p>
              <a:r>
                <a:rPr lang="en-CA" sz="2800">
                  <a:solidFill>
                    <a:srgbClr val="000000"/>
                  </a:solidFill>
                  <a:latin typeface="Century Gothic"/>
                </a:rPr>
                <a:t>=</a:t>
              </a:r>
            </a:p>
          </p:txBody>
        </p:sp>
      </p:grpSp>
      <p:cxnSp>
        <p:nvCxnSpPr>
          <p:cNvPr id="15" name="Straight Connector 14">
            <a:extLst>
              <a:ext uri="{FF2B5EF4-FFF2-40B4-BE49-F238E27FC236}">
                <a16:creationId xmlns:a16="http://schemas.microsoft.com/office/drawing/2014/main" id="{E549F8C8-8677-0253-4F94-8A30A35AFDAB}"/>
              </a:ext>
            </a:extLst>
          </p:cNvPr>
          <p:cNvCxnSpPr/>
          <p:nvPr/>
        </p:nvCxnSpPr>
        <p:spPr>
          <a:xfrm>
            <a:off x="2793560" y="35328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843C70-6C9E-9995-B1BE-F2AE9B732473}"/>
              </a:ext>
            </a:extLst>
          </p:cNvPr>
          <p:cNvSpPr txBox="1"/>
          <p:nvPr/>
        </p:nvSpPr>
        <p:spPr>
          <a:xfrm>
            <a:off x="2139293" y="4140200"/>
            <a:ext cx="6052378" cy="540404"/>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 28"/>
              </a:rPr>
              <a:t>x</a:t>
            </a:r>
            <a:r>
              <a:rPr lang="en-CA" sz="2800" dirty="0">
                <a:solidFill>
                  <a:srgbClr val="000000"/>
                </a:solidFill>
                <a:latin typeface="Century Gothic - 28"/>
              </a:rPr>
              <a:t> = 8		  simplify</a:t>
            </a:r>
          </a:p>
        </p:txBody>
      </p:sp>
      <p:sp>
        <p:nvSpPr>
          <p:cNvPr id="17" name="TextBox 16">
            <a:extLst>
              <a:ext uri="{FF2B5EF4-FFF2-40B4-BE49-F238E27FC236}">
                <a16:creationId xmlns:a16="http://schemas.microsoft.com/office/drawing/2014/main" id="{F635DFC5-7915-81E7-0394-91B70071DE3B}"/>
              </a:ext>
            </a:extLst>
          </p:cNvPr>
          <p:cNvSpPr txBox="1"/>
          <p:nvPr/>
        </p:nvSpPr>
        <p:spPr>
          <a:xfrm>
            <a:off x="4187861" y="3107632"/>
            <a:ext cx="3905174"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divide each side by 3</a:t>
            </a:r>
            <a:endParaRPr lang="en-CA" sz="2800" dirty="0">
              <a:solidFill>
                <a:srgbClr val="000000"/>
              </a:solidFill>
              <a:latin typeface="Century Gothic"/>
            </a:endParaRPr>
          </a:p>
        </p:txBody>
      </p:sp>
      <p:sp>
        <p:nvSpPr>
          <p:cNvPr id="18" name="TextBox 17">
            <a:extLst>
              <a:ext uri="{FF2B5EF4-FFF2-40B4-BE49-F238E27FC236}">
                <a16:creationId xmlns:a16="http://schemas.microsoft.com/office/drawing/2014/main" id="{33D62EB1-B258-CDA7-1D03-AE46863BCC53}"/>
              </a:ext>
            </a:extLst>
          </p:cNvPr>
          <p:cNvSpPr txBox="1"/>
          <p:nvPr/>
        </p:nvSpPr>
        <p:spPr>
          <a:xfrm>
            <a:off x="548730" y="1752600"/>
            <a:ext cx="8634832" cy="1134221"/>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3</a:t>
            </a:r>
            <a:r>
              <a:rPr lang="en-CA" sz="2800" i="1" dirty="0">
                <a:solidFill>
                  <a:srgbClr val="000000"/>
                </a:solidFill>
                <a:latin typeface="Century Gothic - 28"/>
              </a:rPr>
              <a:t>x</a:t>
            </a:r>
            <a:r>
              <a:rPr lang="en-CA" sz="2800" dirty="0">
                <a:solidFill>
                  <a:srgbClr val="000000"/>
                </a:solidFill>
                <a:latin typeface="Century Gothic - 28"/>
              </a:rPr>
              <a:t> ÷ 2 × 2 = 12 × 2 	</a:t>
            </a:r>
            <a:r>
              <a:rPr lang="en-US" sz="2800" dirty="0">
                <a:solidFill>
                  <a:srgbClr val="000000"/>
                </a:solidFill>
                <a:latin typeface="Century Gothic - 28"/>
              </a:rPr>
              <a:t>multiply each side by 2</a:t>
            </a:r>
          </a:p>
          <a:p>
            <a:pPr>
              <a:lnSpc>
                <a:spcPct val="114000"/>
              </a:lnSpc>
              <a:spcAft>
                <a:spcPts val="800"/>
              </a:spcAft>
            </a:pPr>
            <a:r>
              <a:rPr lang="en-CA" sz="2800" dirty="0">
                <a:solidFill>
                  <a:srgbClr val="000000"/>
                </a:solidFill>
                <a:latin typeface="Century Gothic - 28"/>
              </a:rPr>
              <a:t>	     3</a:t>
            </a:r>
            <a:r>
              <a:rPr lang="en-CA" sz="2800" i="1" dirty="0">
                <a:solidFill>
                  <a:srgbClr val="000000"/>
                </a:solidFill>
                <a:latin typeface="Century Gothic - 28"/>
              </a:rPr>
              <a:t>x</a:t>
            </a:r>
            <a:r>
              <a:rPr lang="en-CA" sz="2800" dirty="0">
                <a:solidFill>
                  <a:srgbClr val="000000"/>
                </a:solidFill>
                <a:latin typeface="Century Gothic - 28"/>
              </a:rPr>
              <a:t> = 24		simplify</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162845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79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8755A1-4E81-2877-654B-09A82535D5B2}"/>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67360828-8D85-F660-3CE7-81F64FBD92A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J-47–48 for details.</a:t>
            </a:r>
          </a:p>
        </p:txBody>
      </p:sp>
      <p:sp>
        <p:nvSpPr>
          <p:cNvPr id="7" name="TextBox 6">
            <a:extLst>
              <a:ext uri="{FF2B5EF4-FFF2-40B4-BE49-F238E27FC236}">
                <a16:creationId xmlns:a16="http://schemas.microsoft.com/office/drawing/2014/main" id="{71DACB4D-09B1-4FCD-89EE-5BE59A723C14}"/>
              </a:ext>
            </a:extLst>
          </p:cNvPr>
          <p:cNvSpPr txBox="1"/>
          <p:nvPr/>
        </p:nvSpPr>
        <p:spPr>
          <a:xfrm>
            <a:off x="469900" y="311524"/>
            <a:ext cx="80543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Let's isolate </a:t>
            </a:r>
            <a:r>
              <a:rPr lang="en-CA" sz="2800" i="1" dirty="0">
                <a:solidFill>
                  <a:srgbClr val="000000"/>
                </a:solidFill>
                <a:latin typeface="Century Gothic - 28"/>
              </a:rPr>
              <a:t>x</a:t>
            </a:r>
            <a:r>
              <a:rPr lang="en-CA" sz="2800" dirty="0">
                <a:solidFill>
                  <a:srgbClr val="000000"/>
                </a:solidFill>
                <a:latin typeface="Century Gothic - 28"/>
              </a:rPr>
              <a:t> in the following equation:</a:t>
            </a:r>
          </a:p>
        </p:txBody>
      </p:sp>
      <p:grpSp>
        <p:nvGrpSpPr>
          <p:cNvPr id="12" name="Group 11">
            <a:extLst>
              <a:ext uri="{FF2B5EF4-FFF2-40B4-BE49-F238E27FC236}">
                <a16:creationId xmlns:a16="http://schemas.microsoft.com/office/drawing/2014/main" id="{88E6BF6D-9709-65D6-A5BE-58716E0389FB}"/>
              </a:ext>
            </a:extLst>
          </p:cNvPr>
          <p:cNvGrpSpPr/>
          <p:nvPr/>
        </p:nvGrpSpPr>
        <p:grpSpPr>
          <a:xfrm>
            <a:off x="1732280" y="1199776"/>
            <a:ext cx="1467536" cy="1069320"/>
            <a:chOff x="1732280" y="1092200"/>
            <a:chExt cx="1467536" cy="1069320"/>
          </a:xfrm>
        </p:grpSpPr>
        <p:sp>
          <p:nvSpPr>
            <p:cNvPr id="8" name="TextBox 7">
              <a:extLst>
                <a:ext uri="{FF2B5EF4-FFF2-40B4-BE49-F238E27FC236}">
                  <a16:creationId xmlns:a16="http://schemas.microsoft.com/office/drawing/2014/main" id="{FB749FB1-FB68-CCEB-CFDA-102371C2B609}"/>
                </a:ext>
              </a:extLst>
            </p:cNvPr>
            <p:cNvSpPr txBox="1"/>
            <p:nvPr/>
          </p:nvSpPr>
          <p:spPr>
            <a:xfrm>
              <a:off x="1732280" y="1092200"/>
              <a:ext cx="586207" cy="523220"/>
            </a:xfrm>
            <a:prstGeom prst="rect">
              <a:avLst/>
            </a:prstGeom>
            <a:noFill/>
          </p:spPr>
          <p:txBody>
            <a:bodyPr vert="horz" rtlCol="0">
              <a:spAutoFit/>
            </a:bodyPr>
            <a:lstStyle/>
            <a:p>
              <a:pPr algn="ctr"/>
              <a:r>
                <a:rPr lang="en-CA" sz="2800">
                  <a:solidFill>
                    <a:srgbClr val="000000"/>
                  </a:solidFill>
                  <a:latin typeface="Century Gothic"/>
                </a:rPr>
                <a:t>4</a:t>
              </a:r>
              <a:r>
                <a:rPr lang="en-CA" sz="2800" i="1">
                  <a:solidFill>
                    <a:srgbClr val="000000"/>
                  </a:solidFill>
                  <a:latin typeface="Century Gothic"/>
                </a:rPr>
                <a:t>x</a:t>
              </a:r>
            </a:p>
          </p:txBody>
        </p:sp>
        <p:sp>
          <p:nvSpPr>
            <p:cNvPr id="9" name="TextBox 8">
              <a:extLst>
                <a:ext uri="{FF2B5EF4-FFF2-40B4-BE49-F238E27FC236}">
                  <a16:creationId xmlns:a16="http://schemas.microsoft.com/office/drawing/2014/main" id="{F2AA9468-A5AB-0906-1048-BA7288E3358C}"/>
                </a:ext>
              </a:extLst>
            </p:cNvPr>
            <p:cNvSpPr txBox="1"/>
            <p:nvPr/>
          </p:nvSpPr>
          <p:spPr>
            <a:xfrm>
              <a:off x="1732280" y="16383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0" name="Straight Connector 9">
              <a:extLst>
                <a:ext uri="{FF2B5EF4-FFF2-40B4-BE49-F238E27FC236}">
                  <a16:creationId xmlns:a16="http://schemas.microsoft.com/office/drawing/2014/main" id="{9BBFDD97-A178-D94C-752E-488AE0B1BCD8}"/>
                </a:ext>
              </a:extLst>
            </p:cNvPr>
            <p:cNvCxnSpPr/>
            <p:nvPr/>
          </p:nvCxnSpPr>
          <p:spPr>
            <a:xfrm>
              <a:off x="1841500" y="1614379"/>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C3D2DE1-2FFA-29E6-6CCE-25B819EECA2D}"/>
                </a:ext>
              </a:extLst>
            </p:cNvPr>
            <p:cNvSpPr txBox="1"/>
            <p:nvPr/>
          </p:nvSpPr>
          <p:spPr>
            <a:xfrm>
              <a:off x="2273300" y="1358900"/>
              <a:ext cx="926516" cy="523220"/>
            </a:xfrm>
            <a:prstGeom prst="rect">
              <a:avLst/>
            </a:prstGeom>
            <a:noFill/>
          </p:spPr>
          <p:txBody>
            <a:bodyPr vert="horz" rtlCol="0">
              <a:spAutoFit/>
            </a:bodyPr>
            <a:lstStyle/>
            <a:p>
              <a:r>
                <a:rPr lang="en-CA" sz="2800">
                  <a:solidFill>
                    <a:srgbClr val="000000"/>
                  </a:solidFill>
                  <a:latin typeface="Century Gothic"/>
                </a:rPr>
                <a:t>= 12</a:t>
              </a:r>
            </a:p>
          </p:txBody>
        </p:sp>
      </p:grpSp>
      <p:sp>
        <p:nvSpPr>
          <p:cNvPr id="13" name="TextBox 12">
            <a:extLst>
              <a:ext uri="{FF2B5EF4-FFF2-40B4-BE49-F238E27FC236}">
                <a16:creationId xmlns:a16="http://schemas.microsoft.com/office/drawing/2014/main" id="{E6D3FC00-60BE-5D5C-3A1B-AFA790954559}"/>
              </a:ext>
            </a:extLst>
          </p:cNvPr>
          <p:cNvSpPr txBox="1"/>
          <p:nvPr/>
        </p:nvSpPr>
        <p:spPr>
          <a:xfrm>
            <a:off x="4749800" y="2374900"/>
            <a:ext cx="4164432"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multiply each side by 5</a:t>
            </a:r>
            <a:endParaRPr lang="en-CA" sz="2800" dirty="0">
              <a:solidFill>
                <a:srgbClr val="000000"/>
              </a:solidFill>
              <a:latin typeface="Century Gothic - 28"/>
            </a:endParaRPr>
          </a:p>
        </p:txBody>
      </p:sp>
      <p:sp>
        <p:nvSpPr>
          <p:cNvPr id="14" name="TextBox 13">
            <a:extLst>
              <a:ext uri="{FF2B5EF4-FFF2-40B4-BE49-F238E27FC236}">
                <a16:creationId xmlns:a16="http://schemas.microsoft.com/office/drawing/2014/main" id="{5BB8088D-988E-D802-FBF8-1B50EFA238A2}"/>
              </a:ext>
            </a:extLst>
          </p:cNvPr>
          <p:cNvSpPr txBox="1"/>
          <p:nvPr/>
        </p:nvSpPr>
        <p:spPr>
          <a:xfrm>
            <a:off x="1854200" y="3213100"/>
            <a:ext cx="7621104"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4</a:t>
            </a:r>
            <a:r>
              <a:rPr lang="en-CA" sz="2800" i="1" dirty="0">
                <a:solidFill>
                  <a:srgbClr val="000000"/>
                </a:solidFill>
                <a:latin typeface="Century Gothic - 28"/>
              </a:rPr>
              <a:t>x</a:t>
            </a:r>
            <a:r>
              <a:rPr lang="en-CA" sz="2800" dirty="0">
                <a:solidFill>
                  <a:srgbClr val="000000"/>
                </a:solidFill>
                <a:latin typeface="Century Gothic - 28"/>
              </a:rPr>
              <a:t> = 60		  simplify</a:t>
            </a:r>
          </a:p>
        </p:txBody>
      </p:sp>
      <p:grpSp>
        <p:nvGrpSpPr>
          <p:cNvPr id="19" name="Group 18">
            <a:extLst>
              <a:ext uri="{FF2B5EF4-FFF2-40B4-BE49-F238E27FC236}">
                <a16:creationId xmlns:a16="http://schemas.microsoft.com/office/drawing/2014/main" id="{91ACAE79-E3A8-E343-D6D0-271DDD104D14}"/>
              </a:ext>
            </a:extLst>
          </p:cNvPr>
          <p:cNvGrpSpPr/>
          <p:nvPr/>
        </p:nvGrpSpPr>
        <p:grpSpPr>
          <a:xfrm>
            <a:off x="1160780" y="2173194"/>
            <a:ext cx="2686431" cy="1042426"/>
            <a:chOff x="1160780" y="2173194"/>
            <a:chExt cx="2686431" cy="1042426"/>
          </a:xfrm>
        </p:grpSpPr>
        <p:sp>
          <p:nvSpPr>
            <p:cNvPr id="15" name="TextBox 14">
              <a:extLst>
                <a:ext uri="{FF2B5EF4-FFF2-40B4-BE49-F238E27FC236}">
                  <a16:creationId xmlns:a16="http://schemas.microsoft.com/office/drawing/2014/main" id="{609BFC61-93DD-8BD8-7979-09EB27206572}"/>
                </a:ext>
              </a:extLst>
            </p:cNvPr>
            <p:cNvSpPr txBox="1"/>
            <p:nvPr/>
          </p:nvSpPr>
          <p:spPr>
            <a:xfrm>
              <a:off x="1160780" y="2173194"/>
              <a:ext cx="587338" cy="523220"/>
            </a:xfrm>
            <a:prstGeom prst="rect">
              <a:avLst/>
            </a:prstGeom>
            <a:noFill/>
          </p:spPr>
          <p:txBody>
            <a:bodyPr vert="horz" wrap="square" rtlCol="0">
              <a:spAutoFit/>
            </a:bodyPr>
            <a:lstStyle/>
            <a:p>
              <a:pPr algn="ctr"/>
              <a:r>
                <a:rPr lang="en-CA" sz="2800" dirty="0">
                  <a:solidFill>
                    <a:srgbClr val="000000"/>
                  </a:solidFill>
                  <a:latin typeface="Century Gothic"/>
                </a:rPr>
                <a:t>4</a:t>
              </a:r>
              <a:r>
                <a:rPr lang="en-CA" sz="2800" i="1" dirty="0">
                  <a:solidFill>
                    <a:srgbClr val="000000"/>
                  </a:solidFill>
                  <a:latin typeface="Century Gothic"/>
                </a:rPr>
                <a:t>x</a:t>
              </a:r>
            </a:p>
          </p:txBody>
        </p:sp>
        <p:sp>
          <p:nvSpPr>
            <p:cNvPr id="16" name="TextBox 15">
              <a:extLst>
                <a:ext uri="{FF2B5EF4-FFF2-40B4-BE49-F238E27FC236}">
                  <a16:creationId xmlns:a16="http://schemas.microsoft.com/office/drawing/2014/main" id="{0DF9E5C0-6935-5816-97D6-6245C42379B7}"/>
                </a:ext>
              </a:extLst>
            </p:cNvPr>
            <p:cNvSpPr txBox="1"/>
            <p:nvPr/>
          </p:nvSpPr>
          <p:spPr>
            <a:xfrm>
              <a:off x="1160780" y="26924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7" name="Straight Connector 16">
              <a:extLst>
                <a:ext uri="{FF2B5EF4-FFF2-40B4-BE49-F238E27FC236}">
                  <a16:creationId xmlns:a16="http://schemas.microsoft.com/office/drawing/2014/main" id="{BA453577-BE8B-2E8A-D4F0-807D70BA822C}"/>
                </a:ext>
              </a:extLst>
            </p:cNvPr>
            <p:cNvCxnSpPr/>
            <p:nvPr/>
          </p:nvCxnSpPr>
          <p:spPr>
            <a:xfrm>
              <a:off x="1270000" y="2722267"/>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4002EB5-E784-11F3-3811-BA5DA801FA3F}"/>
                </a:ext>
              </a:extLst>
            </p:cNvPr>
            <p:cNvSpPr txBox="1"/>
            <p:nvPr/>
          </p:nvSpPr>
          <p:spPr>
            <a:xfrm>
              <a:off x="1701800" y="2413000"/>
              <a:ext cx="2145411"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5 = 12 × 5</a:t>
              </a:r>
            </a:p>
          </p:txBody>
        </p:sp>
      </p:grpSp>
      <p:grpSp>
        <p:nvGrpSpPr>
          <p:cNvPr id="27" name="Group 26">
            <a:extLst>
              <a:ext uri="{FF2B5EF4-FFF2-40B4-BE49-F238E27FC236}">
                <a16:creationId xmlns:a16="http://schemas.microsoft.com/office/drawing/2014/main" id="{0CB8150F-F21D-C2B1-2851-1A40C5301995}"/>
              </a:ext>
            </a:extLst>
          </p:cNvPr>
          <p:cNvGrpSpPr/>
          <p:nvPr/>
        </p:nvGrpSpPr>
        <p:grpSpPr>
          <a:xfrm>
            <a:off x="1783080" y="3733800"/>
            <a:ext cx="1450797" cy="1082020"/>
            <a:chOff x="1783080" y="3733800"/>
            <a:chExt cx="1450797" cy="1082020"/>
          </a:xfrm>
        </p:grpSpPr>
        <p:sp>
          <p:nvSpPr>
            <p:cNvPr id="20" name="TextBox 19">
              <a:extLst>
                <a:ext uri="{FF2B5EF4-FFF2-40B4-BE49-F238E27FC236}">
                  <a16:creationId xmlns:a16="http://schemas.microsoft.com/office/drawing/2014/main" id="{3656D807-AE40-EA78-2174-BEE15B596B00}"/>
                </a:ext>
              </a:extLst>
            </p:cNvPr>
            <p:cNvSpPr txBox="1"/>
            <p:nvPr/>
          </p:nvSpPr>
          <p:spPr>
            <a:xfrm>
              <a:off x="1783080" y="3746500"/>
              <a:ext cx="586207" cy="523220"/>
            </a:xfrm>
            <a:prstGeom prst="rect">
              <a:avLst/>
            </a:prstGeom>
            <a:noFill/>
          </p:spPr>
          <p:txBody>
            <a:bodyPr vert="horz" rtlCol="0">
              <a:spAutoFit/>
            </a:bodyPr>
            <a:lstStyle/>
            <a:p>
              <a:pPr algn="ctr"/>
              <a:r>
                <a:rPr lang="en-CA" sz="2800" dirty="0">
                  <a:solidFill>
                    <a:srgbClr val="000000"/>
                  </a:solidFill>
                  <a:latin typeface="Century Gothic"/>
                </a:rPr>
                <a:t>4</a:t>
              </a:r>
              <a:r>
                <a:rPr lang="en-CA" sz="2800" i="1" dirty="0">
                  <a:solidFill>
                    <a:srgbClr val="000000"/>
                  </a:solidFill>
                  <a:latin typeface="Century Gothic"/>
                </a:rPr>
                <a:t>x</a:t>
              </a:r>
            </a:p>
          </p:txBody>
        </p:sp>
        <p:sp>
          <p:nvSpPr>
            <p:cNvPr id="21" name="TextBox 20">
              <a:extLst>
                <a:ext uri="{FF2B5EF4-FFF2-40B4-BE49-F238E27FC236}">
                  <a16:creationId xmlns:a16="http://schemas.microsoft.com/office/drawing/2014/main" id="{12F81F25-B0E9-7B97-595C-56858823C0CE}"/>
                </a:ext>
              </a:extLst>
            </p:cNvPr>
            <p:cNvSpPr txBox="1"/>
            <p:nvPr/>
          </p:nvSpPr>
          <p:spPr>
            <a:xfrm>
              <a:off x="1783080" y="4292600"/>
              <a:ext cx="513969" cy="523220"/>
            </a:xfrm>
            <a:prstGeom prst="rect">
              <a:avLst/>
            </a:prstGeom>
            <a:noFill/>
          </p:spPr>
          <p:txBody>
            <a:bodyPr vert="horz" rtlCol="0">
              <a:spAutoFit/>
            </a:bodyPr>
            <a:lstStyle/>
            <a:p>
              <a:pPr algn="ctr"/>
              <a:r>
                <a:rPr lang="en-CA" sz="2800">
                  <a:solidFill>
                    <a:srgbClr val="000000"/>
                  </a:solidFill>
                  <a:latin typeface="Century Gothic"/>
                </a:rPr>
                <a:t> 4</a:t>
              </a:r>
            </a:p>
          </p:txBody>
        </p:sp>
        <p:cxnSp>
          <p:nvCxnSpPr>
            <p:cNvPr id="22" name="Straight Connector 21">
              <a:extLst>
                <a:ext uri="{FF2B5EF4-FFF2-40B4-BE49-F238E27FC236}">
                  <a16:creationId xmlns:a16="http://schemas.microsoft.com/office/drawing/2014/main" id="{F5B3E6B1-8932-5986-90B9-41B3FB75CA88}"/>
                </a:ext>
              </a:extLst>
            </p:cNvPr>
            <p:cNvCxnSpPr/>
            <p:nvPr/>
          </p:nvCxnSpPr>
          <p:spPr>
            <a:xfrm>
              <a:off x="1892300" y="42821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8BB6DA4-F888-A78F-31E9-873B9208EB7F}"/>
                </a:ext>
              </a:extLst>
            </p:cNvPr>
            <p:cNvSpPr txBox="1"/>
            <p:nvPr/>
          </p:nvSpPr>
          <p:spPr>
            <a:xfrm>
              <a:off x="2324100" y="4013200"/>
              <a:ext cx="433908" cy="523220"/>
            </a:xfrm>
            <a:prstGeom prst="rect">
              <a:avLst/>
            </a:prstGeom>
            <a:noFill/>
          </p:spPr>
          <p:txBody>
            <a:bodyPr vert="horz" rtlCol="0">
              <a:spAutoFit/>
            </a:bodyPr>
            <a:lstStyle/>
            <a:p>
              <a:r>
                <a:rPr lang="en-CA" sz="2800">
                  <a:solidFill>
                    <a:srgbClr val="000000"/>
                  </a:solidFill>
                  <a:latin typeface="Century Gothic"/>
                </a:rPr>
                <a:t>=</a:t>
              </a:r>
            </a:p>
          </p:txBody>
        </p:sp>
        <p:sp>
          <p:nvSpPr>
            <p:cNvPr id="24" name="TextBox 23">
              <a:extLst>
                <a:ext uri="{FF2B5EF4-FFF2-40B4-BE49-F238E27FC236}">
                  <a16:creationId xmlns:a16="http://schemas.microsoft.com/office/drawing/2014/main" id="{F2764914-803D-66D5-4C5E-7146CFACE3F0}"/>
                </a:ext>
              </a:extLst>
            </p:cNvPr>
            <p:cNvSpPr txBox="1"/>
            <p:nvPr/>
          </p:nvSpPr>
          <p:spPr>
            <a:xfrm>
              <a:off x="2621280" y="3733800"/>
              <a:ext cx="612597" cy="523220"/>
            </a:xfrm>
            <a:prstGeom prst="rect">
              <a:avLst/>
            </a:prstGeom>
            <a:noFill/>
          </p:spPr>
          <p:txBody>
            <a:bodyPr vert="horz" rtlCol="0">
              <a:spAutoFit/>
            </a:bodyPr>
            <a:lstStyle/>
            <a:p>
              <a:pPr algn="ctr"/>
              <a:r>
                <a:rPr lang="en-CA" sz="2800">
                  <a:solidFill>
                    <a:srgbClr val="000000"/>
                  </a:solidFill>
                  <a:latin typeface="Century Gothic"/>
                </a:rPr>
                <a:t>60</a:t>
              </a:r>
            </a:p>
          </p:txBody>
        </p:sp>
        <p:sp>
          <p:nvSpPr>
            <p:cNvPr id="25" name="TextBox 24">
              <a:extLst>
                <a:ext uri="{FF2B5EF4-FFF2-40B4-BE49-F238E27FC236}">
                  <a16:creationId xmlns:a16="http://schemas.microsoft.com/office/drawing/2014/main" id="{CBB4D647-5A86-19FB-AFFD-BADE46D593AC}"/>
                </a:ext>
              </a:extLst>
            </p:cNvPr>
            <p:cNvSpPr txBox="1"/>
            <p:nvPr/>
          </p:nvSpPr>
          <p:spPr>
            <a:xfrm>
              <a:off x="2621280" y="4279900"/>
              <a:ext cx="513969" cy="523220"/>
            </a:xfrm>
            <a:prstGeom prst="rect">
              <a:avLst/>
            </a:prstGeom>
            <a:noFill/>
          </p:spPr>
          <p:txBody>
            <a:bodyPr vert="horz" rtlCol="0">
              <a:spAutoFit/>
            </a:bodyPr>
            <a:lstStyle/>
            <a:p>
              <a:pPr algn="ctr"/>
              <a:r>
                <a:rPr lang="en-CA" sz="2800">
                  <a:solidFill>
                    <a:srgbClr val="000000"/>
                  </a:solidFill>
                  <a:latin typeface="Century Gothic"/>
                </a:rPr>
                <a:t> 4</a:t>
              </a:r>
            </a:p>
          </p:txBody>
        </p:sp>
        <p:cxnSp>
          <p:nvCxnSpPr>
            <p:cNvPr id="26" name="Straight Connector 25">
              <a:extLst>
                <a:ext uri="{FF2B5EF4-FFF2-40B4-BE49-F238E27FC236}">
                  <a16:creationId xmlns:a16="http://schemas.microsoft.com/office/drawing/2014/main" id="{0CDF3188-1293-644C-FCBC-B290E440BB36}"/>
                </a:ext>
              </a:extLst>
            </p:cNvPr>
            <p:cNvCxnSpPr/>
            <p:nvPr/>
          </p:nvCxnSpPr>
          <p:spPr>
            <a:xfrm>
              <a:off x="2730500" y="42694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02217BEB-7E45-557F-1305-1F66C7EB464E}"/>
              </a:ext>
            </a:extLst>
          </p:cNvPr>
          <p:cNvSpPr txBox="1"/>
          <p:nvPr/>
        </p:nvSpPr>
        <p:spPr>
          <a:xfrm>
            <a:off x="4775200" y="3962400"/>
            <a:ext cx="3905174"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divide each side by 4</a:t>
            </a:r>
            <a:endParaRPr lang="en-CA" sz="2800" dirty="0">
              <a:solidFill>
                <a:srgbClr val="000000"/>
              </a:solidFill>
              <a:latin typeface="Century Gothic - 28"/>
            </a:endParaRPr>
          </a:p>
        </p:txBody>
      </p:sp>
      <p:sp>
        <p:nvSpPr>
          <p:cNvPr id="29" name="TextBox 28">
            <a:extLst>
              <a:ext uri="{FF2B5EF4-FFF2-40B4-BE49-F238E27FC236}">
                <a16:creationId xmlns:a16="http://schemas.microsoft.com/office/drawing/2014/main" id="{17D55B98-2B71-391C-A96F-DE30DF00E605}"/>
              </a:ext>
            </a:extLst>
          </p:cNvPr>
          <p:cNvSpPr txBox="1"/>
          <p:nvPr/>
        </p:nvSpPr>
        <p:spPr>
          <a:xfrm>
            <a:off x="2019300" y="4813300"/>
            <a:ext cx="6661074" cy="540404"/>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 28"/>
              </a:rPr>
              <a:t>x</a:t>
            </a:r>
            <a:r>
              <a:rPr lang="en-CA" sz="2800" dirty="0">
                <a:solidFill>
                  <a:srgbClr val="000000"/>
                </a:solidFill>
                <a:latin typeface="Century Gothic - 28"/>
              </a:rPr>
              <a:t> = 15		 simplify</a:t>
            </a:r>
          </a:p>
        </p:txBody>
      </p:sp>
      <p:grpSp>
        <p:nvGrpSpPr>
          <p:cNvPr id="40" name="Group 39">
            <a:extLst>
              <a:ext uri="{FF2B5EF4-FFF2-40B4-BE49-F238E27FC236}">
                <a16:creationId xmlns:a16="http://schemas.microsoft.com/office/drawing/2014/main" id="{436F8960-C712-AF81-37F9-CC50D800F4BF}"/>
              </a:ext>
            </a:extLst>
          </p:cNvPr>
          <p:cNvGrpSpPr/>
          <p:nvPr/>
        </p:nvGrpSpPr>
        <p:grpSpPr>
          <a:xfrm>
            <a:off x="508000" y="5626100"/>
            <a:ext cx="5897423" cy="1069320"/>
            <a:chOff x="508000" y="5626100"/>
            <a:chExt cx="5897423" cy="1069320"/>
          </a:xfrm>
        </p:grpSpPr>
        <p:grpSp>
          <p:nvGrpSpPr>
            <p:cNvPr id="37" name="Group 36">
              <a:extLst>
                <a:ext uri="{FF2B5EF4-FFF2-40B4-BE49-F238E27FC236}">
                  <a16:creationId xmlns:a16="http://schemas.microsoft.com/office/drawing/2014/main" id="{92D087A0-D603-7C1F-8FE7-F3A556500822}"/>
                </a:ext>
              </a:extLst>
            </p:cNvPr>
            <p:cNvGrpSpPr/>
            <p:nvPr/>
          </p:nvGrpSpPr>
          <p:grpSpPr>
            <a:xfrm>
              <a:off x="2608580" y="5626100"/>
              <a:ext cx="2060397" cy="1069320"/>
              <a:chOff x="2608580" y="5626100"/>
              <a:chExt cx="2060397" cy="1069320"/>
            </a:xfrm>
          </p:grpSpPr>
          <p:sp>
            <p:nvSpPr>
              <p:cNvPr id="30" name="TextBox 29">
                <a:extLst>
                  <a:ext uri="{FF2B5EF4-FFF2-40B4-BE49-F238E27FC236}">
                    <a16:creationId xmlns:a16="http://schemas.microsoft.com/office/drawing/2014/main" id="{08BCC2E1-95A1-D0FD-F20F-6D6D50A1F637}"/>
                  </a:ext>
                </a:extLst>
              </p:cNvPr>
              <p:cNvSpPr txBox="1"/>
              <p:nvPr/>
            </p:nvSpPr>
            <p:spPr>
              <a:xfrm>
                <a:off x="2608580" y="5651500"/>
                <a:ext cx="1072185" cy="523220"/>
              </a:xfrm>
              <a:prstGeom prst="rect">
                <a:avLst/>
              </a:prstGeom>
              <a:noFill/>
            </p:spPr>
            <p:txBody>
              <a:bodyPr vert="horz" rtlCol="0">
                <a:spAutoFit/>
              </a:bodyPr>
              <a:lstStyle/>
              <a:p>
                <a:pPr algn="ctr"/>
                <a:r>
                  <a:rPr lang="en-CA" sz="2800">
                    <a:solidFill>
                      <a:srgbClr val="000000"/>
                    </a:solidFill>
                    <a:latin typeface="Century Gothic"/>
                  </a:rPr>
                  <a:t>4(15)</a:t>
                </a:r>
              </a:p>
            </p:txBody>
          </p:sp>
          <p:sp>
            <p:nvSpPr>
              <p:cNvPr id="31" name="TextBox 30">
                <a:extLst>
                  <a:ext uri="{FF2B5EF4-FFF2-40B4-BE49-F238E27FC236}">
                    <a16:creationId xmlns:a16="http://schemas.microsoft.com/office/drawing/2014/main" id="{8D5B8398-ED53-3E45-CCFC-AC570FC62F3A}"/>
                  </a:ext>
                </a:extLst>
              </p:cNvPr>
              <p:cNvSpPr txBox="1"/>
              <p:nvPr/>
            </p:nvSpPr>
            <p:spPr>
              <a:xfrm>
                <a:off x="2799080" y="61341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32" name="Straight Connector 31">
                <a:extLst>
                  <a:ext uri="{FF2B5EF4-FFF2-40B4-BE49-F238E27FC236}">
                    <a16:creationId xmlns:a16="http://schemas.microsoft.com/office/drawing/2014/main" id="{C7B83B5B-EBE2-0BB7-448C-BF00872AFE85}"/>
                  </a:ext>
                </a:extLst>
              </p:cNvPr>
              <p:cNvCxnSpPr/>
              <p:nvPr/>
            </p:nvCxnSpPr>
            <p:spPr>
              <a:xfrm>
                <a:off x="2641600" y="6188635"/>
                <a:ext cx="1077849"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D485541-73EA-0511-D460-DCFAC237FD67}"/>
                  </a:ext>
                </a:extLst>
              </p:cNvPr>
              <p:cNvSpPr txBox="1"/>
              <p:nvPr/>
            </p:nvSpPr>
            <p:spPr>
              <a:xfrm>
                <a:off x="4056380" y="5626100"/>
                <a:ext cx="612597" cy="523220"/>
              </a:xfrm>
              <a:prstGeom prst="rect">
                <a:avLst/>
              </a:prstGeom>
              <a:noFill/>
            </p:spPr>
            <p:txBody>
              <a:bodyPr vert="horz" rtlCol="0">
                <a:spAutoFit/>
              </a:bodyPr>
              <a:lstStyle/>
              <a:p>
                <a:pPr algn="ctr"/>
                <a:r>
                  <a:rPr lang="en-CA" sz="2800">
                    <a:solidFill>
                      <a:srgbClr val="000000"/>
                    </a:solidFill>
                    <a:latin typeface="Century Gothic"/>
                  </a:rPr>
                  <a:t>60</a:t>
                </a:r>
              </a:p>
            </p:txBody>
          </p:sp>
          <p:sp>
            <p:nvSpPr>
              <p:cNvPr id="34" name="TextBox 33">
                <a:extLst>
                  <a:ext uri="{FF2B5EF4-FFF2-40B4-BE49-F238E27FC236}">
                    <a16:creationId xmlns:a16="http://schemas.microsoft.com/office/drawing/2014/main" id="{C10349E9-74A0-8696-612F-6FBE199350D4}"/>
                  </a:ext>
                </a:extLst>
              </p:cNvPr>
              <p:cNvSpPr txBox="1"/>
              <p:nvPr/>
            </p:nvSpPr>
            <p:spPr>
              <a:xfrm>
                <a:off x="4056380" y="61722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35" name="Straight Connector 34">
                <a:extLst>
                  <a:ext uri="{FF2B5EF4-FFF2-40B4-BE49-F238E27FC236}">
                    <a16:creationId xmlns:a16="http://schemas.microsoft.com/office/drawing/2014/main" id="{E22F22EC-F524-39FC-7AF2-AD0E9032C5E6}"/>
                  </a:ext>
                </a:extLst>
              </p:cNvPr>
              <p:cNvCxnSpPr/>
              <p:nvPr/>
            </p:nvCxnSpPr>
            <p:spPr>
              <a:xfrm>
                <a:off x="4165600" y="61617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B4C1708-8D04-BA7C-C818-E914CD775A2E}"/>
                  </a:ext>
                </a:extLst>
              </p:cNvPr>
              <p:cNvSpPr txBox="1"/>
              <p:nvPr/>
            </p:nvSpPr>
            <p:spPr>
              <a:xfrm>
                <a:off x="3771900" y="5905500"/>
                <a:ext cx="532358" cy="523220"/>
              </a:xfrm>
              <a:prstGeom prst="rect">
                <a:avLst/>
              </a:prstGeom>
              <a:noFill/>
            </p:spPr>
            <p:txBody>
              <a:bodyPr vert="horz" rtlCol="0">
                <a:spAutoFit/>
              </a:bodyPr>
              <a:lstStyle/>
              <a:p>
                <a:r>
                  <a:rPr lang="en-CA" sz="2800">
                    <a:solidFill>
                      <a:srgbClr val="000000"/>
                    </a:solidFill>
                    <a:latin typeface="Century Gothic"/>
                  </a:rPr>
                  <a:t>= </a:t>
                </a:r>
              </a:p>
            </p:txBody>
          </p:sp>
        </p:grpSp>
        <p:sp>
          <p:nvSpPr>
            <p:cNvPr id="38" name="TextBox 37">
              <a:extLst>
                <a:ext uri="{FF2B5EF4-FFF2-40B4-BE49-F238E27FC236}">
                  <a16:creationId xmlns:a16="http://schemas.microsoft.com/office/drawing/2014/main" id="{714CB7B1-FCE6-073A-D3A8-D888F64B0F2D}"/>
                </a:ext>
              </a:extLst>
            </p:cNvPr>
            <p:cNvSpPr txBox="1"/>
            <p:nvPr/>
          </p:nvSpPr>
          <p:spPr>
            <a:xfrm>
              <a:off x="4673600" y="5878444"/>
              <a:ext cx="1731823"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12 = RS</a:t>
              </a:r>
            </a:p>
          </p:txBody>
        </p:sp>
        <p:sp>
          <p:nvSpPr>
            <p:cNvPr id="39" name="TextBox 38">
              <a:extLst>
                <a:ext uri="{FF2B5EF4-FFF2-40B4-BE49-F238E27FC236}">
                  <a16:creationId xmlns:a16="http://schemas.microsoft.com/office/drawing/2014/main" id="{A1A24E23-FC37-76FA-5891-352DA6809B14}"/>
                </a:ext>
              </a:extLst>
            </p:cNvPr>
            <p:cNvSpPr txBox="1"/>
            <p:nvPr/>
          </p:nvSpPr>
          <p:spPr>
            <a:xfrm>
              <a:off x="508000" y="5866848"/>
              <a:ext cx="2216252"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Check: LS =</a:t>
              </a:r>
            </a:p>
          </p:txBody>
        </p:sp>
      </p:gr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2193232"/>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5501198"/>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44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66CE84-4430-C095-573C-2C26C3AC46D8}"/>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47E38AA7-D378-A6DA-630A-621E5EE5C4D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J-47–48 for details.</a:t>
            </a:r>
          </a:p>
        </p:txBody>
      </p:sp>
      <p:sp>
        <p:nvSpPr>
          <p:cNvPr id="7" name="TextBox 6">
            <a:extLst>
              <a:ext uri="{FF2B5EF4-FFF2-40B4-BE49-F238E27FC236}">
                <a16:creationId xmlns:a16="http://schemas.microsoft.com/office/drawing/2014/main" id="{A2005866-27DC-980B-E260-01FFC79EF8AB}"/>
              </a:ext>
            </a:extLst>
          </p:cNvPr>
          <p:cNvSpPr txBox="1"/>
          <p:nvPr/>
        </p:nvSpPr>
        <p:spPr>
          <a:xfrm>
            <a:off x="469900" y="311524"/>
            <a:ext cx="9044940" cy="3562001"/>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a:t>
            </a:r>
          </a:p>
          <a:p>
            <a:pPr marL="514350" indent="-514350">
              <a:lnSpc>
                <a:spcPct val="114000"/>
              </a:lnSpc>
              <a:spcAft>
                <a:spcPts val="800"/>
              </a:spcAft>
              <a:buAutoNum type="arabicPeriod"/>
            </a:pPr>
            <a:r>
              <a:rPr lang="en-US" sz="2800" dirty="0">
                <a:solidFill>
                  <a:srgbClr val="000000"/>
                </a:solidFill>
                <a:latin typeface="Century Gothic - 28"/>
              </a:rPr>
              <a:t>Solve the equation by applying opposite operations. Show each step.</a:t>
            </a:r>
          </a:p>
          <a:p>
            <a:pPr>
              <a:lnSpc>
                <a:spcPct val="150000"/>
              </a:lnSpc>
              <a:spcAft>
                <a:spcPts val="800"/>
              </a:spcAft>
            </a:pPr>
            <a:r>
              <a:rPr lang="en-CA" sz="2800" dirty="0">
                <a:solidFill>
                  <a:srgbClr val="000000"/>
                </a:solidFill>
                <a:latin typeface="Century Gothic - 28"/>
              </a:rPr>
              <a:t>a) 5x ÷ 6 = 10		b)  			c)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p:txBody>
      </p:sp>
      <p:grpSp>
        <p:nvGrpSpPr>
          <p:cNvPr id="13" name="Group 12">
            <a:extLst>
              <a:ext uri="{FF2B5EF4-FFF2-40B4-BE49-F238E27FC236}">
                <a16:creationId xmlns:a16="http://schemas.microsoft.com/office/drawing/2014/main" id="{5B4422D9-D119-5A45-1F0C-6AF3434B74C6}"/>
              </a:ext>
            </a:extLst>
          </p:cNvPr>
          <p:cNvGrpSpPr/>
          <p:nvPr/>
        </p:nvGrpSpPr>
        <p:grpSpPr>
          <a:xfrm>
            <a:off x="4638115" y="1915754"/>
            <a:ext cx="1721536" cy="1069320"/>
            <a:chOff x="4500880" y="1993900"/>
            <a:chExt cx="1721536" cy="1069320"/>
          </a:xfrm>
        </p:grpSpPr>
        <p:sp>
          <p:nvSpPr>
            <p:cNvPr id="8" name="TextBox 7">
              <a:extLst>
                <a:ext uri="{FF2B5EF4-FFF2-40B4-BE49-F238E27FC236}">
                  <a16:creationId xmlns:a16="http://schemas.microsoft.com/office/drawing/2014/main" id="{841D9B36-098C-FD03-9167-AAFAC1755065}"/>
                </a:ext>
              </a:extLst>
            </p:cNvPr>
            <p:cNvSpPr txBox="1"/>
            <p:nvPr/>
          </p:nvSpPr>
          <p:spPr>
            <a:xfrm>
              <a:off x="5295900" y="2247900"/>
              <a:ext cx="926516" cy="523220"/>
            </a:xfrm>
            <a:prstGeom prst="rect">
              <a:avLst/>
            </a:prstGeom>
            <a:noFill/>
          </p:spPr>
          <p:txBody>
            <a:bodyPr vert="horz" rtlCol="0">
              <a:spAutoFit/>
            </a:bodyPr>
            <a:lstStyle/>
            <a:p>
              <a:r>
                <a:rPr lang="en-CA" sz="2800">
                  <a:solidFill>
                    <a:srgbClr val="000000"/>
                  </a:solidFill>
                  <a:latin typeface="Century Gothic"/>
                </a:rPr>
                <a:t>= 22</a:t>
              </a:r>
            </a:p>
          </p:txBody>
        </p:sp>
        <p:grpSp>
          <p:nvGrpSpPr>
            <p:cNvPr id="12" name="Group 11">
              <a:extLst>
                <a:ext uri="{FF2B5EF4-FFF2-40B4-BE49-F238E27FC236}">
                  <a16:creationId xmlns:a16="http://schemas.microsoft.com/office/drawing/2014/main" id="{A896B918-0A5B-E6CC-A6FA-92829A090803}"/>
                </a:ext>
              </a:extLst>
            </p:cNvPr>
            <p:cNvGrpSpPr/>
            <p:nvPr/>
          </p:nvGrpSpPr>
          <p:grpSpPr>
            <a:xfrm>
              <a:off x="4500880" y="1993900"/>
              <a:ext cx="829462" cy="1069320"/>
              <a:chOff x="4500880" y="1993900"/>
              <a:chExt cx="829462" cy="1069320"/>
            </a:xfrm>
          </p:grpSpPr>
          <p:sp>
            <p:nvSpPr>
              <p:cNvPr id="9" name="TextBox 8">
                <a:extLst>
                  <a:ext uri="{FF2B5EF4-FFF2-40B4-BE49-F238E27FC236}">
                    <a16:creationId xmlns:a16="http://schemas.microsoft.com/office/drawing/2014/main" id="{710AED95-9B62-BAFC-29D9-197119CAFB9F}"/>
                  </a:ext>
                </a:extLst>
              </p:cNvPr>
              <p:cNvSpPr txBox="1"/>
              <p:nvPr/>
            </p:nvSpPr>
            <p:spPr>
              <a:xfrm>
                <a:off x="4500880" y="1993900"/>
                <a:ext cx="829462" cy="523220"/>
              </a:xfrm>
              <a:prstGeom prst="rect">
                <a:avLst/>
              </a:prstGeom>
              <a:noFill/>
            </p:spPr>
            <p:txBody>
              <a:bodyPr vert="horz" rtlCol="0">
                <a:spAutoFit/>
              </a:bodyPr>
              <a:lstStyle/>
              <a:p>
                <a:pPr algn="ctr"/>
                <a:r>
                  <a:rPr lang="en-CA" sz="2800" dirty="0">
                    <a:solidFill>
                      <a:srgbClr val="000000"/>
                    </a:solidFill>
                    <a:latin typeface="Century Gothic"/>
                  </a:rPr>
                  <a:t>11</a:t>
                </a:r>
                <a:r>
                  <a:rPr lang="en-CA" sz="2800" i="1" dirty="0">
                    <a:solidFill>
                      <a:srgbClr val="000000"/>
                    </a:solidFill>
                    <a:latin typeface="Century Gothic"/>
                  </a:rPr>
                  <a:t>n</a:t>
                </a:r>
              </a:p>
            </p:txBody>
          </p:sp>
          <p:sp>
            <p:nvSpPr>
              <p:cNvPr id="10" name="TextBox 9">
                <a:extLst>
                  <a:ext uri="{FF2B5EF4-FFF2-40B4-BE49-F238E27FC236}">
                    <a16:creationId xmlns:a16="http://schemas.microsoft.com/office/drawing/2014/main" id="{68883C45-59CF-4F33-87BA-A2C3A00A45DB}"/>
                  </a:ext>
                </a:extLst>
              </p:cNvPr>
              <p:cNvSpPr txBox="1"/>
              <p:nvPr/>
            </p:nvSpPr>
            <p:spPr>
              <a:xfrm>
                <a:off x="4500880" y="2540000"/>
                <a:ext cx="612419" cy="523220"/>
              </a:xfrm>
              <a:prstGeom prst="rect">
                <a:avLst/>
              </a:prstGeom>
              <a:noFill/>
            </p:spPr>
            <p:txBody>
              <a:bodyPr vert="horz" rtlCol="0">
                <a:spAutoFit/>
              </a:bodyPr>
              <a:lstStyle/>
              <a:p>
                <a:pPr algn="ctr"/>
                <a:r>
                  <a:rPr lang="en-CA" sz="2800" dirty="0">
                    <a:solidFill>
                      <a:srgbClr val="000000"/>
                    </a:solidFill>
                    <a:latin typeface="Century Gothic"/>
                  </a:rPr>
                  <a:t>  4</a:t>
                </a:r>
              </a:p>
            </p:txBody>
          </p:sp>
          <p:cxnSp>
            <p:nvCxnSpPr>
              <p:cNvPr id="11" name="Straight Connector 10">
                <a:extLst>
                  <a:ext uri="{FF2B5EF4-FFF2-40B4-BE49-F238E27FC236}">
                    <a16:creationId xmlns:a16="http://schemas.microsoft.com/office/drawing/2014/main" id="{8EA7BF0B-E318-DF3D-DEF1-47600EF1AAD7}"/>
                  </a:ext>
                </a:extLst>
              </p:cNvPr>
              <p:cNvCxnSpPr/>
              <p:nvPr/>
            </p:nvCxnSpPr>
            <p:spPr>
              <a:xfrm>
                <a:off x="4612386" y="2513300"/>
                <a:ext cx="595503"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grpSp>
        <p:nvGrpSpPr>
          <p:cNvPr id="18" name="Group 17">
            <a:extLst>
              <a:ext uri="{FF2B5EF4-FFF2-40B4-BE49-F238E27FC236}">
                <a16:creationId xmlns:a16="http://schemas.microsoft.com/office/drawing/2014/main" id="{3410E006-2337-B432-181F-48452F7F6BA6}"/>
              </a:ext>
            </a:extLst>
          </p:cNvPr>
          <p:cNvGrpSpPr/>
          <p:nvPr/>
        </p:nvGrpSpPr>
        <p:grpSpPr>
          <a:xfrm>
            <a:off x="7462921" y="1920739"/>
            <a:ext cx="1467536" cy="1055873"/>
            <a:chOff x="7409180" y="2022288"/>
            <a:chExt cx="1467536" cy="1055873"/>
          </a:xfrm>
        </p:grpSpPr>
        <p:sp>
          <p:nvSpPr>
            <p:cNvPr id="14" name="TextBox 13">
              <a:extLst>
                <a:ext uri="{FF2B5EF4-FFF2-40B4-BE49-F238E27FC236}">
                  <a16:creationId xmlns:a16="http://schemas.microsoft.com/office/drawing/2014/main" id="{F8BEAF2E-C832-0A10-0983-D9EE383CB9EF}"/>
                </a:ext>
              </a:extLst>
            </p:cNvPr>
            <p:cNvSpPr txBox="1"/>
            <p:nvPr/>
          </p:nvSpPr>
          <p:spPr>
            <a:xfrm>
              <a:off x="7409180" y="2022288"/>
              <a:ext cx="658088" cy="523220"/>
            </a:xfrm>
            <a:prstGeom prst="rect">
              <a:avLst/>
            </a:prstGeom>
            <a:noFill/>
          </p:spPr>
          <p:txBody>
            <a:bodyPr vert="horz" wrap="square" rtlCol="0">
              <a:spAutoFit/>
            </a:bodyPr>
            <a:lstStyle/>
            <a:p>
              <a:pPr algn="ctr"/>
              <a:r>
                <a:rPr lang="en-CA" sz="2800" i="1" dirty="0">
                  <a:solidFill>
                    <a:srgbClr val="000000"/>
                  </a:solidFill>
                  <a:latin typeface="Century Gothic"/>
                </a:rPr>
                <a:t>9b</a:t>
              </a:r>
            </a:p>
          </p:txBody>
        </p:sp>
        <p:sp>
          <p:nvSpPr>
            <p:cNvPr id="15" name="TextBox 14">
              <a:extLst>
                <a:ext uri="{FF2B5EF4-FFF2-40B4-BE49-F238E27FC236}">
                  <a16:creationId xmlns:a16="http://schemas.microsoft.com/office/drawing/2014/main" id="{361F32A9-80E2-22C7-A07F-E5E1D2C5FEAD}"/>
                </a:ext>
              </a:extLst>
            </p:cNvPr>
            <p:cNvSpPr txBox="1"/>
            <p:nvPr/>
          </p:nvSpPr>
          <p:spPr>
            <a:xfrm>
              <a:off x="7409180" y="2554941"/>
              <a:ext cx="525561" cy="523220"/>
            </a:xfrm>
            <a:prstGeom prst="rect">
              <a:avLst/>
            </a:prstGeom>
            <a:noFill/>
          </p:spPr>
          <p:txBody>
            <a:bodyPr vert="horz" wrap="square" rtlCol="0">
              <a:spAutoFit/>
            </a:bodyPr>
            <a:lstStyle/>
            <a:p>
              <a:pPr algn="ctr"/>
              <a:r>
                <a:rPr lang="en-CA" sz="2800" dirty="0">
                  <a:solidFill>
                    <a:srgbClr val="000000"/>
                  </a:solidFill>
                  <a:latin typeface="Century Gothic"/>
                </a:rPr>
                <a:t> 2</a:t>
              </a:r>
            </a:p>
          </p:txBody>
        </p:sp>
        <p:cxnSp>
          <p:nvCxnSpPr>
            <p:cNvPr id="16" name="Straight Connector 15">
              <a:extLst>
                <a:ext uri="{FF2B5EF4-FFF2-40B4-BE49-F238E27FC236}">
                  <a16:creationId xmlns:a16="http://schemas.microsoft.com/office/drawing/2014/main" id="{B6F9988B-C0F8-626D-1D63-C32249B2F156}"/>
                </a:ext>
              </a:extLst>
            </p:cNvPr>
            <p:cNvCxnSpPr/>
            <p:nvPr/>
          </p:nvCxnSpPr>
          <p:spPr>
            <a:xfrm>
              <a:off x="7518400" y="2544467"/>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C5AAD9B-7E18-0DA6-50D4-A06A20489852}"/>
                </a:ext>
              </a:extLst>
            </p:cNvPr>
            <p:cNvSpPr txBox="1"/>
            <p:nvPr/>
          </p:nvSpPr>
          <p:spPr>
            <a:xfrm>
              <a:off x="7950200" y="2235200"/>
              <a:ext cx="926516" cy="523220"/>
            </a:xfrm>
            <a:prstGeom prst="rect">
              <a:avLst/>
            </a:prstGeom>
            <a:noFill/>
          </p:spPr>
          <p:txBody>
            <a:bodyPr vert="horz" rtlCol="0">
              <a:spAutoFit/>
            </a:bodyPr>
            <a:lstStyle/>
            <a:p>
              <a:r>
                <a:rPr lang="en-CA" sz="2800" dirty="0">
                  <a:solidFill>
                    <a:srgbClr val="000000"/>
                  </a:solidFill>
                  <a:latin typeface="Century Gothic"/>
                </a:rPr>
                <a:t>= 54</a:t>
              </a:r>
            </a:p>
          </p:txBody>
        </p:sp>
      </p:grpSp>
      <p:sp>
        <p:nvSpPr>
          <p:cNvPr id="19" name="TextBox 18">
            <a:extLst>
              <a:ext uri="{FF2B5EF4-FFF2-40B4-BE49-F238E27FC236}">
                <a16:creationId xmlns:a16="http://schemas.microsoft.com/office/drawing/2014/main" id="{BFB906AC-13DE-7485-5E83-051EAC304D34}"/>
              </a:ext>
            </a:extLst>
          </p:cNvPr>
          <p:cNvSpPr txBox="1"/>
          <p:nvPr/>
        </p:nvSpPr>
        <p:spPr>
          <a:xfrm>
            <a:off x="482600" y="5588000"/>
            <a:ext cx="86766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 c) 9</a:t>
            </a:r>
            <a:r>
              <a:rPr lang="en-US" sz="2800" i="1" dirty="0">
                <a:solidFill>
                  <a:srgbClr val="000000"/>
                </a:solidFill>
                <a:latin typeface="Century Gothic - 28"/>
              </a:rPr>
              <a:t>b</a:t>
            </a:r>
            <a:r>
              <a:rPr lang="en-US" sz="2800" dirty="0">
                <a:solidFill>
                  <a:srgbClr val="000000"/>
                </a:solidFill>
                <a:latin typeface="Century Gothic - 28"/>
              </a:rPr>
              <a:t>/2 × 2 = 54 × 2, 9</a:t>
            </a:r>
            <a:r>
              <a:rPr lang="en-US" sz="2800" i="1" dirty="0">
                <a:solidFill>
                  <a:srgbClr val="000000"/>
                </a:solidFill>
                <a:latin typeface="Century Gothic - 28"/>
              </a:rPr>
              <a:t>b</a:t>
            </a:r>
            <a:r>
              <a:rPr lang="en-US" sz="2800" dirty="0">
                <a:solidFill>
                  <a:srgbClr val="000000"/>
                </a:solidFill>
                <a:latin typeface="Century Gothic - 28"/>
              </a:rPr>
              <a:t> = 108, 9</a:t>
            </a:r>
            <a:r>
              <a:rPr lang="en-US" sz="2800" i="1" dirty="0">
                <a:solidFill>
                  <a:srgbClr val="000000"/>
                </a:solidFill>
                <a:latin typeface="Century Gothic - 28"/>
              </a:rPr>
              <a:t>b</a:t>
            </a:r>
            <a:r>
              <a:rPr lang="en-US" sz="2800" dirty="0">
                <a:solidFill>
                  <a:srgbClr val="000000"/>
                </a:solidFill>
                <a:latin typeface="Century Gothic - 28"/>
              </a:rPr>
              <a:t> ÷ 9 = 108 ÷ 9, </a:t>
            </a:r>
            <a:r>
              <a:rPr lang="en-US" sz="2800" i="1" dirty="0">
                <a:solidFill>
                  <a:srgbClr val="000000"/>
                </a:solidFill>
                <a:latin typeface="Century Gothic - 28"/>
              </a:rPr>
              <a:t>b</a:t>
            </a:r>
            <a:r>
              <a:rPr lang="en-US" sz="2800" dirty="0">
                <a:solidFill>
                  <a:srgbClr val="000000"/>
                </a:solidFill>
                <a:latin typeface="Century Gothic - 28"/>
              </a:rPr>
              <a:t> = 12</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501198"/>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342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156997-70A3-6B72-41EB-121D3634E172}"/>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F6EF8EC4-CFCE-856A-FCA0-8EA8B6694FA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J-47–48 for details.</a:t>
            </a:r>
          </a:p>
        </p:txBody>
      </p:sp>
      <p:sp>
        <p:nvSpPr>
          <p:cNvPr id="7" name="TextBox 6">
            <a:extLst>
              <a:ext uri="{FF2B5EF4-FFF2-40B4-BE49-F238E27FC236}">
                <a16:creationId xmlns:a16="http://schemas.microsoft.com/office/drawing/2014/main" id="{DD76ECE5-9F92-A452-34AD-51DF0438DEDB}"/>
              </a:ext>
            </a:extLst>
          </p:cNvPr>
          <p:cNvSpPr txBox="1"/>
          <p:nvPr/>
        </p:nvSpPr>
        <p:spPr>
          <a:xfrm>
            <a:off x="469900" y="5270500"/>
            <a:ext cx="88036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 c) LS = 9</a:t>
            </a:r>
            <a:r>
              <a:rPr lang="en-US" sz="2800" i="1" dirty="0">
                <a:solidFill>
                  <a:srgbClr val="000000"/>
                </a:solidFill>
                <a:latin typeface="Century Gothic - 28"/>
              </a:rPr>
              <a:t>b</a:t>
            </a:r>
            <a:r>
              <a:rPr lang="en-US" sz="2800" dirty="0">
                <a:solidFill>
                  <a:srgbClr val="000000"/>
                </a:solidFill>
                <a:latin typeface="Century Gothic - 28"/>
              </a:rPr>
              <a:t>/2 = 9(12)/2 = 108/2 </a:t>
            </a:r>
            <a:br>
              <a:rPr lang="en-US" sz="2800" dirty="0">
                <a:solidFill>
                  <a:srgbClr val="000000"/>
                </a:solidFill>
                <a:latin typeface="Century Gothic - 28"/>
              </a:rPr>
            </a:br>
            <a:r>
              <a:rPr lang="en-US" sz="2800" dirty="0">
                <a:solidFill>
                  <a:srgbClr val="000000"/>
                </a:solidFill>
                <a:latin typeface="Century Gothic - 28"/>
              </a:rPr>
              <a:t>= 54 = RS; since LS = RS, </a:t>
            </a:r>
            <a:r>
              <a:rPr lang="en-US" sz="2800" i="1" dirty="0">
                <a:solidFill>
                  <a:srgbClr val="000000"/>
                </a:solidFill>
                <a:latin typeface="Century Gothic - 28"/>
              </a:rPr>
              <a:t>b</a:t>
            </a:r>
            <a:r>
              <a:rPr lang="en-US" sz="2800" dirty="0">
                <a:solidFill>
                  <a:srgbClr val="000000"/>
                </a:solidFill>
                <a:latin typeface="Century Gothic - 28"/>
              </a:rPr>
              <a:t> = 12 is the solution.</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2842BEDD-F45C-CB6C-7475-E7716823F790}"/>
              </a:ext>
            </a:extLst>
          </p:cNvPr>
          <p:cNvSpPr txBox="1"/>
          <p:nvPr/>
        </p:nvSpPr>
        <p:spPr>
          <a:xfrm>
            <a:off x="469900" y="419100"/>
            <a:ext cx="90449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Check your solutions to Exercise 1 by substituting them into the original equation. </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18210" y="5151576"/>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60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566784-B646-2884-0FFB-A3A1E9B4639F}"/>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r>
              <a:rPr lang="en-US" sz="1600">
                <a:solidFill>
                  <a:srgbClr val="666666"/>
                </a:solidFill>
                <a:latin typeface="Century Gothic"/>
              </a:rPr>
              <a:t> = </a:t>
            </a:r>
            <a:r>
              <a:rPr lang="en-US" sz="1600" i="1">
                <a:solidFill>
                  <a:srgbClr val="666666"/>
                </a:solidFill>
                <a:latin typeface="Century Gothic"/>
              </a:rPr>
              <a:t>d</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6274A551-547F-1EC5-DD5F-68CBC26C79A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J-48–49 for details.</a:t>
            </a:r>
          </a:p>
        </p:txBody>
      </p:sp>
      <p:sp>
        <p:nvSpPr>
          <p:cNvPr id="7" name="TextBox 6">
            <a:extLst>
              <a:ext uri="{FF2B5EF4-FFF2-40B4-BE49-F238E27FC236}">
                <a16:creationId xmlns:a16="http://schemas.microsoft.com/office/drawing/2014/main" id="{3373D47D-03F1-A1FA-416C-25E8A8FF6253}"/>
              </a:ext>
            </a:extLst>
          </p:cNvPr>
          <p:cNvSpPr txBox="1"/>
          <p:nvPr/>
        </p:nvSpPr>
        <p:spPr>
          <a:xfrm>
            <a:off x="469900" y="2197100"/>
            <a:ext cx="96545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with </a:t>
            </a:r>
            <a:r>
              <a:rPr lang="en-CA" sz="2800" i="1" dirty="0">
                <a:solidFill>
                  <a:srgbClr val="000000"/>
                </a:solidFill>
                <a:latin typeface="Century Gothic - 28"/>
              </a:rPr>
              <a:t>x</a:t>
            </a:r>
            <a:r>
              <a:rPr lang="en-CA" sz="2800" dirty="0">
                <a:solidFill>
                  <a:srgbClr val="000000"/>
                </a:solidFill>
                <a:latin typeface="Century Gothic - 28"/>
              </a:rPr>
              <a:t>, </a:t>
            </a:r>
            <a:r>
              <a:rPr lang="en-US" sz="2800" dirty="0">
                <a:solidFill>
                  <a:srgbClr val="000000"/>
                </a:solidFill>
                <a:latin typeface="Century Gothic - 28"/>
              </a:rPr>
              <a:t>multiply by 6, divide by 5, add 7</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E1502E0F-5A07-36FC-6BF7-237C72A4D9CE}"/>
              </a:ext>
            </a:extLst>
          </p:cNvPr>
          <p:cNvSpPr txBox="1"/>
          <p:nvPr/>
        </p:nvSpPr>
        <p:spPr>
          <a:xfrm>
            <a:off x="469900" y="419100"/>
            <a:ext cx="63652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List the operations applied in order. </a:t>
            </a:r>
            <a:endParaRPr lang="en-CA" sz="2800" dirty="0">
              <a:solidFill>
                <a:srgbClr val="000000"/>
              </a:solidFill>
              <a:latin typeface="Century Gothic - 28"/>
            </a:endParaRPr>
          </a:p>
        </p:txBody>
      </p:sp>
      <p:grpSp>
        <p:nvGrpSpPr>
          <p:cNvPr id="13" name="Group 12">
            <a:extLst>
              <a:ext uri="{FF2B5EF4-FFF2-40B4-BE49-F238E27FC236}">
                <a16:creationId xmlns:a16="http://schemas.microsoft.com/office/drawing/2014/main" id="{5CB2FBAA-1AAD-4A0B-6749-80467BC2F35B}"/>
              </a:ext>
            </a:extLst>
          </p:cNvPr>
          <p:cNvGrpSpPr/>
          <p:nvPr/>
        </p:nvGrpSpPr>
        <p:grpSpPr>
          <a:xfrm>
            <a:off x="2913380" y="956982"/>
            <a:ext cx="2076983" cy="1069320"/>
            <a:chOff x="2913380" y="876300"/>
            <a:chExt cx="2076983" cy="1069320"/>
          </a:xfrm>
        </p:grpSpPr>
        <p:sp>
          <p:nvSpPr>
            <p:cNvPr id="9" name="TextBox 8">
              <a:extLst>
                <a:ext uri="{FF2B5EF4-FFF2-40B4-BE49-F238E27FC236}">
                  <a16:creationId xmlns:a16="http://schemas.microsoft.com/office/drawing/2014/main" id="{76EBAD9A-F01C-CDD8-DACB-EDF63BA01C8E}"/>
                </a:ext>
              </a:extLst>
            </p:cNvPr>
            <p:cNvSpPr txBox="1"/>
            <p:nvPr/>
          </p:nvSpPr>
          <p:spPr>
            <a:xfrm>
              <a:off x="2913380" y="876300"/>
              <a:ext cx="586207" cy="523220"/>
            </a:xfrm>
            <a:prstGeom prst="rect">
              <a:avLst/>
            </a:prstGeom>
            <a:noFill/>
          </p:spPr>
          <p:txBody>
            <a:bodyPr vert="horz" rtlCol="0">
              <a:spAutoFit/>
            </a:bodyPr>
            <a:lstStyle/>
            <a:p>
              <a:pPr algn="ctr"/>
              <a:r>
                <a:rPr lang="en-CA" sz="2800" i="1">
                  <a:solidFill>
                    <a:srgbClr val="000000"/>
                  </a:solidFill>
                  <a:latin typeface="Century Gothic"/>
                </a:rPr>
                <a:t>6x</a:t>
              </a:r>
            </a:p>
          </p:txBody>
        </p:sp>
        <p:sp>
          <p:nvSpPr>
            <p:cNvPr id="10" name="TextBox 9">
              <a:extLst>
                <a:ext uri="{FF2B5EF4-FFF2-40B4-BE49-F238E27FC236}">
                  <a16:creationId xmlns:a16="http://schemas.microsoft.com/office/drawing/2014/main" id="{E500F781-E187-94DD-F96F-AF0095142CA1}"/>
                </a:ext>
              </a:extLst>
            </p:cNvPr>
            <p:cNvSpPr txBox="1"/>
            <p:nvPr/>
          </p:nvSpPr>
          <p:spPr>
            <a:xfrm>
              <a:off x="2913380" y="14224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1" name="Straight Connector 10">
              <a:extLst>
                <a:ext uri="{FF2B5EF4-FFF2-40B4-BE49-F238E27FC236}">
                  <a16:creationId xmlns:a16="http://schemas.microsoft.com/office/drawing/2014/main" id="{A75FA758-B337-5EF5-3B64-5C0B55A9E7D3}"/>
                </a:ext>
              </a:extLst>
            </p:cNvPr>
            <p:cNvCxnSpPr/>
            <p:nvPr/>
          </p:nvCxnSpPr>
          <p:spPr>
            <a:xfrm>
              <a:off x="3022600" y="14119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1C35DCD-9465-5CEC-7C1E-75E7D314EBF7}"/>
                </a:ext>
              </a:extLst>
            </p:cNvPr>
            <p:cNvSpPr txBox="1"/>
            <p:nvPr/>
          </p:nvSpPr>
          <p:spPr>
            <a:xfrm>
              <a:off x="3454400" y="1143000"/>
              <a:ext cx="1535963"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+ 7 = 19</a:t>
              </a:r>
            </a:p>
          </p:txBody>
        </p:sp>
      </p:grpSp>
      <p:sp>
        <p:nvSpPr>
          <p:cNvPr id="17" name="TextBox 16">
            <a:extLst>
              <a:ext uri="{FF2B5EF4-FFF2-40B4-BE49-F238E27FC236}">
                <a16:creationId xmlns:a16="http://schemas.microsoft.com/office/drawing/2014/main" id="{DCE9CF5A-4E30-B52B-1896-FEEC234C3500}"/>
              </a:ext>
            </a:extLst>
          </p:cNvPr>
          <p:cNvSpPr txBox="1"/>
          <p:nvPr/>
        </p:nvSpPr>
        <p:spPr>
          <a:xfrm>
            <a:off x="457200" y="3860800"/>
            <a:ext cx="8281949" cy="54213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What operations would you apply to isolate </a:t>
            </a:r>
            <a:r>
              <a:rPr lang="en-US" sz="2800" i="1" dirty="0">
                <a:solidFill>
                  <a:srgbClr val="000000"/>
                </a:solidFill>
                <a:latin typeface="Century Gothic - 28"/>
              </a:rPr>
              <a:t>x</a:t>
            </a:r>
            <a:r>
              <a:rPr lang="en-US" sz="2800" dirty="0">
                <a:solidFill>
                  <a:srgbClr val="000000"/>
                </a:solidFill>
                <a:latin typeface="Arial - 28"/>
              </a:rPr>
              <a:t>?</a:t>
            </a:r>
            <a:r>
              <a:rPr lang="en-US" sz="2800" dirty="0">
                <a:solidFill>
                  <a:srgbClr val="000000"/>
                </a:solidFill>
                <a:latin typeface="Century Gothic - 28"/>
              </a:rPr>
              <a:t> </a:t>
            </a:r>
            <a:endParaRPr lang="en-CA" sz="2800" dirty="0">
              <a:solidFill>
                <a:srgbClr val="000000"/>
              </a:solidFill>
              <a:latin typeface="Century Gothic - 28"/>
            </a:endParaRPr>
          </a:p>
        </p:txBody>
      </p:sp>
      <p:sp>
        <p:nvSpPr>
          <p:cNvPr id="18" name="TextBox 17">
            <a:extLst>
              <a:ext uri="{FF2B5EF4-FFF2-40B4-BE49-F238E27FC236}">
                <a16:creationId xmlns:a16="http://schemas.microsoft.com/office/drawing/2014/main" id="{11A1E17E-1D36-7D78-8520-1DBA67015CAF}"/>
              </a:ext>
            </a:extLst>
          </p:cNvPr>
          <p:cNvSpPr txBox="1"/>
          <p:nvPr/>
        </p:nvSpPr>
        <p:spPr>
          <a:xfrm>
            <a:off x="457200" y="4940300"/>
            <a:ext cx="6354623"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subtract 7, multiply by 5, divide by 6</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2152885"/>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748166"/>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93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7DABC4-E951-5176-5202-184DE6F459A9}"/>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r>
              <a:rPr lang="en-US" sz="1600">
                <a:solidFill>
                  <a:srgbClr val="666666"/>
                </a:solidFill>
                <a:latin typeface="Century Gothic"/>
              </a:rPr>
              <a:t> = </a:t>
            </a:r>
            <a:r>
              <a:rPr lang="en-US" sz="1600" i="1">
                <a:solidFill>
                  <a:srgbClr val="666666"/>
                </a:solidFill>
                <a:latin typeface="Century Gothic"/>
              </a:rPr>
              <a:t>d</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D4B499C5-984B-BB5C-D5F2-5327714D8A0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J-48–49 for details.</a:t>
            </a:r>
          </a:p>
        </p:txBody>
      </p:sp>
      <p:grpSp>
        <p:nvGrpSpPr>
          <p:cNvPr id="8" name="Group 7">
            <a:extLst>
              <a:ext uri="{FF2B5EF4-FFF2-40B4-BE49-F238E27FC236}">
                <a16:creationId xmlns:a16="http://schemas.microsoft.com/office/drawing/2014/main" id="{8AFDFC2C-6310-20AA-E1DE-2915A65C05E1}"/>
              </a:ext>
            </a:extLst>
          </p:cNvPr>
          <p:cNvGrpSpPr/>
          <p:nvPr/>
        </p:nvGrpSpPr>
        <p:grpSpPr>
          <a:xfrm>
            <a:off x="716280" y="273424"/>
            <a:ext cx="3295879" cy="1069320"/>
            <a:chOff x="716280" y="381000"/>
            <a:chExt cx="3295879" cy="1069320"/>
          </a:xfrm>
        </p:grpSpPr>
        <p:sp>
          <p:nvSpPr>
            <p:cNvPr id="4" name="TextBox 3">
              <a:extLst>
                <a:ext uri="{FF2B5EF4-FFF2-40B4-BE49-F238E27FC236}">
                  <a16:creationId xmlns:a16="http://schemas.microsoft.com/office/drawing/2014/main" id="{BBAA5A33-5ECC-9819-A4AD-0766B6E79F9D}"/>
                </a:ext>
              </a:extLst>
            </p:cNvPr>
            <p:cNvSpPr txBox="1"/>
            <p:nvPr/>
          </p:nvSpPr>
          <p:spPr>
            <a:xfrm>
              <a:off x="716280" y="381000"/>
              <a:ext cx="586207" cy="523220"/>
            </a:xfrm>
            <a:prstGeom prst="rect">
              <a:avLst/>
            </a:prstGeom>
            <a:noFill/>
          </p:spPr>
          <p:txBody>
            <a:bodyPr vert="horz" rtlCol="0">
              <a:spAutoFit/>
            </a:bodyPr>
            <a:lstStyle/>
            <a:p>
              <a:pPr algn="ctr"/>
              <a:r>
                <a:rPr lang="en-CA" sz="2800" i="1">
                  <a:solidFill>
                    <a:srgbClr val="000000"/>
                  </a:solidFill>
                  <a:latin typeface="Century Gothic"/>
                </a:rPr>
                <a:t>6x</a:t>
              </a:r>
            </a:p>
          </p:txBody>
        </p:sp>
        <p:sp>
          <p:nvSpPr>
            <p:cNvPr id="5" name="TextBox 4">
              <a:extLst>
                <a:ext uri="{FF2B5EF4-FFF2-40B4-BE49-F238E27FC236}">
                  <a16:creationId xmlns:a16="http://schemas.microsoft.com/office/drawing/2014/main" id="{90C24C12-5F81-8E30-3533-387FDA36DD79}"/>
                </a:ext>
              </a:extLst>
            </p:cNvPr>
            <p:cNvSpPr txBox="1"/>
            <p:nvPr/>
          </p:nvSpPr>
          <p:spPr>
            <a:xfrm>
              <a:off x="716280" y="9271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6" name="Straight Connector 5">
              <a:extLst>
                <a:ext uri="{FF2B5EF4-FFF2-40B4-BE49-F238E27FC236}">
                  <a16:creationId xmlns:a16="http://schemas.microsoft.com/office/drawing/2014/main" id="{08F5FC9F-0C65-9882-3EEA-C3EE93098470}"/>
                </a:ext>
              </a:extLst>
            </p:cNvPr>
            <p:cNvCxnSpPr/>
            <p:nvPr/>
          </p:nvCxnSpPr>
          <p:spPr>
            <a:xfrm>
              <a:off x="825500" y="930073"/>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6F86976-08C9-2639-5A2F-B6F9F168C7F9}"/>
                </a:ext>
              </a:extLst>
            </p:cNvPr>
            <p:cNvSpPr txBox="1"/>
            <p:nvPr/>
          </p:nvSpPr>
          <p:spPr>
            <a:xfrm>
              <a:off x="1257300" y="647700"/>
              <a:ext cx="2754859"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+ 7 − 7 = 19 − 7</a:t>
              </a:r>
            </a:p>
          </p:txBody>
        </p:sp>
      </p:grpSp>
      <p:sp>
        <p:nvSpPr>
          <p:cNvPr id="9" name="TextBox 8">
            <a:extLst>
              <a:ext uri="{FF2B5EF4-FFF2-40B4-BE49-F238E27FC236}">
                <a16:creationId xmlns:a16="http://schemas.microsoft.com/office/drawing/2014/main" id="{1CED88EC-0D68-2882-69B0-9B8E94070CCE}"/>
              </a:ext>
            </a:extLst>
          </p:cNvPr>
          <p:cNvSpPr txBox="1"/>
          <p:nvPr/>
        </p:nvSpPr>
        <p:spPr>
          <a:xfrm>
            <a:off x="4527931" y="5092700"/>
            <a:ext cx="1797329"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simplify</a:t>
            </a:r>
          </a:p>
        </p:txBody>
      </p:sp>
      <p:grpSp>
        <p:nvGrpSpPr>
          <p:cNvPr id="14" name="Group 13">
            <a:extLst>
              <a:ext uri="{FF2B5EF4-FFF2-40B4-BE49-F238E27FC236}">
                <a16:creationId xmlns:a16="http://schemas.microsoft.com/office/drawing/2014/main" id="{24968CAA-58F9-62B0-0196-0F4DC961728C}"/>
              </a:ext>
            </a:extLst>
          </p:cNvPr>
          <p:cNvGrpSpPr/>
          <p:nvPr/>
        </p:nvGrpSpPr>
        <p:grpSpPr>
          <a:xfrm>
            <a:off x="1897380" y="1258047"/>
            <a:ext cx="1467536" cy="1069320"/>
            <a:chOff x="1897380" y="1244600"/>
            <a:chExt cx="1467536" cy="1069320"/>
          </a:xfrm>
        </p:grpSpPr>
        <p:sp>
          <p:nvSpPr>
            <p:cNvPr id="10" name="TextBox 9">
              <a:extLst>
                <a:ext uri="{FF2B5EF4-FFF2-40B4-BE49-F238E27FC236}">
                  <a16:creationId xmlns:a16="http://schemas.microsoft.com/office/drawing/2014/main" id="{118E967C-749A-D6C6-89EF-6ED02682519A}"/>
                </a:ext>
              </a:extLst>
            </p:cNvPr>
            <p:cNvSpPr txBox="1"/>
            <p:nvPr/>
          </p:nvSpPr>
          <p:spPr>
            <a:xfrm>
              <a:off x="1897380" y="1244600"/>
              <a:ext cx="586207" cy="523220"/>
            </a:xfrm>
            <a:prstGeom prst="rect">
              <a:avLst/>
            </a:prstGeom>
            <a:noFill/>
          </p:spPr>
          <p:txBody>
            <a:bodyPr vert="horz" rtlCol="0">
              <a:spAutoFit/>
            </a:bodyPr>
            <a:lstStyle/>
            <a:p>
              <a:pPr algn="ctr"/>
              <a:r>
                <a:rPr lang="en-CA" sz="2800" i="1">
                  <a:solidFill>
                    <a:srgbClr val="000000"/>
                  </a:solidFill>
                  <a:latin typeface="Century Gothic"/>
                </a:rPr>
                <a:t>6x</a:t>
              </a:r>
            </a:p>
          </p:txBody>
        </p:sp>
        <p:sp>
          <p:nvSpPr>
            <p:cNvPr id="11" name="TextBox 10">
              <a:extLst>
                <a:ext uri="{FF2B5EF4-FFF2-40B4-BE49-F238E27FC236}">
                  <a16:creationId xmlns:a16="http://schemas.microsoft.com/office/drawing/2014/main" id="{700FE73B-0788-1C4B-6A7C-AC570D407E53}"/>
                </a:ext>
              </a:extLst>
            </p:cNvPr>
            <p:cNvSpPr txBox="1"/>
            <p:nvPr/>
          </p:nvSpPr>
          <p:spPr>
            <a:xfrm>
              <a:off x="1897380" y="17907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2" name="Straight Connector 11">
              <a:extLst>
                <a:ext uri="{FF2B5EF4-FFF2-40B4-BE49-F238E27FC236}">
                  <a16:creationId xmlns:a16="http://schemas.microsoft.com/office/drawing/2014/main" id="{C091EBD4-F92F-726B-A938-0053CEE5FEAD}"/>
                </a:ext>
              </a:extLst>
            </p:cNvPr>
            <p:cNvCxnSpPr/>
            <p:nvPr/>
          </p:nvCxnSpPr>
          <p:spPr>
            <a:xfrm>
              <a:off x="2006600" y="17802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7CFC373-C38B-1BFB-344E-B4D1C3D83CA5}"/>
                </a:ext>
              </a:extLst>
            </p:cNvPr>
            <p:cNvSpPr txBox="1"/>
            <p:nvPr/>
          </p:nvSpPr>
          <p:spPr>
            <a:xfrm>
              <a:off x="2438400" y="1511300"/>
              <a:ext cx="926516"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 12</a:t>
              </a:r>
            </a:p>
          </p:txBody>
        </p:sp>
      </p:grpSp>
      <p:grpSp>
        <p:nvGrpSpPr>
          <p:cNvPr id="19" name="Group 18">
            <a:extLst>
              <a:ext uri="{FF2B5EF4-FFF2-40B4-BE49-F238E27FC236}">
                <a16:creationId xmlns:a16="http://schemas.microsoft.com/office/drawing/2014/main" id="{DE870BA5-4384-3C83-0C96-68DB4966A317}"/>
              </a:ext>
            </a:extLst>
          </p:cNvPr>
          <p:cNvGrpSpPr/>
          <p:nvPr/>
        </p:nvGrpSpPr>
        <p:grpSpPr>
          <a:xfrm>
            <a:off x="1300480" y="2187388"/>
            <a:ext cx="2686431" cy="1069320"/>
            <a:chOff x="1300480" y="2133600"/>
            <a:chExt cx="2686431" cy="1069320"/>
          </a:xfrm>
        </p:grpSpPr>
        <p:sp>
          <p:nvSpPr>
            <p:cNvPr id="15" name="TextBox 14">
              <a:extLst>
                <a:ext uri="{FF2B5EF4-FFF2-40B4-BE49-F238E27FC236}">
                  <a16:creationId xmlns:a16="http://schemas.microsoft.com/office/drawing/2014/main" id="{06FD715E-0586-91A5-EF14-BE352D0CD77D}"/>
                </a:ext>
              </a:extLst>
            </p:cNvPr>
            <p:cNvSpPr txBox="1"/>
            <p:nvPr/>
          </p:nvSpPr>
          <p:spPr>
            <a:xfrm>
              <a:off x="1300480" y="2133600"/>
              <a:ext cx="586207" cy="523220"/>
            </a:xfrm>
            <a:prstGeom prst="rect">
              <a:avLst/>
            </a:prstGeom>
            <a:noFill/>
          </p:spPr>
          <p:txBody>
            <a:bodyPr vert="horz" rtlCol="0">
              <a:spAutoFit/>
            </a:bodyPr>
            <a:lstStyle/>
            <a:p>
              <a:pPr algn="ctr"/>
              <a:r>
                <a:rPr lang="en-CA" sz="2800" i="1">
                  <a:solidFill>
                    <a:srgbClr val="000000"/>
                  </a:solidFill>
                  <a:latin typeface="Century Gothic"/>
                </a:rPr>
                <a:t>6x</a:t>
              </a:r>
            </a:p>
          </p:txBody>
        </p:sp>
        <p:sp>
          <p:nvSpPr>
            <p:cNvPr id="16" name="TextBox 15">
              <a:extLst>
                <a:ext uri="{FF2B5EF4-FFF2-40B4-BE49-F238E27FC236}">
                  <a16:creationId xmlns:a16="http://schemas.microsoft.com/office/drawing/2014/main" id="{6A0DAB34-AB49-1168-B650-80EC863FC96E}"/>
                </a:ext>
              </a:extLst>
            </p:cNvPr>
            <p:cNvSpPr txBox="1"/>
            <p:nvPr/>
          </p:nvSpPr>
          <p:spPr>
            <a:xfrm>
              <a:off x="1300480" y="2679700"/>
              <a:ext cx="513969"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7" name="Straight Connector 16">
              <a:extLst>
                <a:ext uri="{FF2B5EF4-FFF2-40B4-BE49-F238E27FC236}">
                  <a16:creationId xmlns:a16="http://schemas.microsoft.com/office/drawing/2014/main" id="{39803A2E-DC86-F3F5-DEAD-3F2FCFE6ED15}"/>
                </a:ext>
              </a:extLst>
            </p:cNvPr>
            <p:cNvCxnSpPr/>
            <p:nvPr/>
          </p:nvCxnSpPr>
          <p:spPr>
            <a:xfrm>
              <a:off x="1409700" y="26692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AFE9C4B-EC00-215F-4060-FFFD02BEFC51}"/>
                </a:ext>
              </a:extLst>
            </p:cNvPr>
            <p:cNvSpPr txBox="1"/>
            <p:nvPr/>
          </p:nvSpPr>
          <p:spPr>
            <a:xfrm>
              <a:off x="1841500" y="2400300"/>
              <a:ext cx="2145411" cy="523220"/>
            </a:xfrm>
            <a:prstGeom prst="rect">
              <a:avLst/>
            </a:prstGeom>
            <a:noFill/>
          </p:spPr>
          <p:txBody>
            <a:bodyPr vert="horz" rtlCol="0">
              <a:spAutoFit/>
            </a:bodyPr>
            <a:lstStyle/>
            <a:p>
              <a:r>
                <a:rPr lang="en-CA" sz="2800">
                  <a:solidFill>
                    <a:srgbClr val="000000"/>
                  </a:solidFill>
                  <a:latin typeface="Century Gothic"/>
                </a:rPr>
                <a:t>× 5 = 12 × 5</a:t>
              </a:r>
            </a:p>
          </p:txBody>
        </p:sp>
      </p:grpSp>
      <p:sp>
        <p:nvSpPr>
          <p:cNvPr id="20" name="TextBox 19">
            <a:extLst>
              <a:ext uri="{FF2B5EF4-FFF2-40B4-BE49-F238E27FC236}">
                <a16:creationId xmlns:a16="http://schemas.microsoft.com/office/drawing/2014/main" id="{7D69A487-D6E1-2418-4427-4DFA5497D41E}"/>
              </a:ext>
            </a:extLst>
          </p:cNvPr>
          <p:cNvSpPr txBox="1"/>
          <p:nvPr/>
        </p:nvSpPr>
        <p:spPr>
          <a:xfrm>
            <a:off x="1968500" y="3340100"/>
            <a:ext cx="1392707"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6</a:t>
            </a:r>
            <a:r>
              <a:rPr lang="en-CA" sz="2800" i="1" dirty="0">
                <a:solidFill>
                  <a:srgbClr val="000000"/>
                </a:solidFill>
                <a:latin typeface="Century Gothic"/>
              </a:rPr>
              <a:t>x</a:t>
            </a:r>
            <a:r>
              <a:rPr lang="en-CA" sz="2800" dirty="0">
                <a:solidFill>
                  <a:srgbClr val="000000"/>
                </a:solidFill>
                <a:latin typeface="Century Gothic"/>
              </a:rPr>
              <a:t> = 60</a:t>
            </a:r>
          </a:p>
        </p:txBody>
      </p:sp>
      <p:sp>
        <p:nvSpPr>
          <p:cNvPr id="21" name="TextBox 20">
            <a:extLst>
              <a:ext uri="{FF2B5EF4-FFF2-40B4-BE49-F238E27FC236}">
                <a16:creationId xmlns:a16="http://schemas.microsoft.com/office/drawing/2014/main" id="{E4C3EB2E-3E54-CEF4-687B-8200D6E36284}"/>
              </a:ext>
            </a:extLst>
          </p:cNvPr>
          <p:cNvSpPr txBox="1"/>
          <p:nvPr/>
        </p:nvSpPr>
        <p:spPr>
          <a:xfrm>
            <a:off x="1922780" y="3898900"/>
            <a:ext cx="586207" cy="523220"/>
          </a:xfrm>
          <a:prstGeom prst="rect">
            <a:avLst/>
          </a:prstGeom>
          <a:noFill/>
        </p:spPr>
        <p:txBody>
          <a:bodyPr vert="horz" rtlCol="0">
            <a:spAutoFit/>
          </a:bodyPr>
          <a:lstStyle/>
          <a:p>
            <a:pPr algn="ctr"/>
            <a:r>
              <a:rPr lang="en-CA" sz="2800" i="1">
                <a:solidFill>
                  <a:srgbClr val="000000"/>
                </a:solidFill>
                <a:latin typeface="Century Gothic"/>
              </a:rPr>
              <a:t>6x</a:t>
            </a:r>
          </a:p>
        </p:txBody>
      </p:sp>
      <p:sp>
        <p:nvSpPr>
          <p:cNvPr id="22" name="TextBox 21">
            <a:extLst>
              <a:ext uri="{FF2B5EF4-FFF2-40B4-BE49-F238E27FC236}">
                <a16:creationId xmlns:a16="http://schemas.microsoft.com/office/drawing/2014/main" id="{A7443216-7569-4DE8-80F7-E2CB54635B54}"/>
              </a:ext>
            </a:extLst>
          </p:cNvPr>
          <p:cNvSpPr txBox="1"/>
          <p:nvPr/>
        </p:nvSpPr>
        <p:spPr>
          <a:xfrm>
            <a:off x="1922780" y="4445000"/>
            <a:ext cx="513969" cy="523220"/>
          </a:xfrm>
          <a:prstGeom prst="rect">
            <a:avLst/>
          </a:prstGeom>
          <a:noFill/>
        </p:spPr>
        <p:txBody>
          <a:bodyPr vert="horz" rtlCol="0">
            <a:spAutoFit/>
          </a:bodyPr>
          <a:lstStyle/>
          <a:p>
            <a:pPr algn="ctr"/>
            <a:r>
              <a:rPr lang="en-CA" sz="2800">
                <a:solidFill>
                  <a:srgbClr val="000000"/>
                </a:solidFill>
                <a:latin typeface="Century Gothic"/>
              </a:rPr>
              <a:t> 6</a:t>
            </a:r>
          </a:p>
        </p:txBody>
      </p:sp>
      <p:cxnSp>
        <p:nvCxnSpPr>
          <p:cNvPr id="23" name="Straight Connector 22">
            <a:extLst>
              <a:ext uri="{FF2B5EF4-FFF2-40B4-BE49-F238E27FC236}">
                <a16:creationId xmlns:a16="http://schemas.microsoft.com/office/drawing/2014/main" id="{65091C59-71EB-508C-01B4-EA684A62FBB6}"/>
              </a:ext>
            </a:extLst>
          </p:cNvPr>
          <p:cNvCxnSpPr/>
          <p:nvPr/>
        </p:nvCxnSpPr>
        <p:spPr>
          <a:xfrm>
            <a:off x="2032000" y="44345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E02BA0C-659F-DB84-EBBF-2A8C1801F73A}"/>
              </a:ext>
            </a:extLst>
          </p:cNvPr>
          <p:cNvSpPr txBox="1"/>
          <p:nvPr/>
        </p:nvSpPr>
        <p:spPr>
          <a:xfrm>
            <a:off x="2463800" y="4165600"/>
            <a:ext cx="433908" cy="523220"/>
          </a:xfrm>
          <a:prstGeom prst="rect">
            <a:avLst/>
          </a:prstGeom>
          <a:noFill/>
        </p:spPr>
        <p:txBody>
          <a:bodyPr vert="horz" rtlCol="0">
            <a:spAutoFit/>
          </a:bodyPr>
          <a:lstStyle/>
          <a:p>
            <a:r>
              <a:rPr lang="en-CA" sz="2800">
                <a:solidFill>
                  <a:srgbClr val="000000"/>
                </a:solidFill>
                <a:latin typeface="Century Gothic"/>
              </a:rPr>
              <a:t>=</a:t>
            </a:r>
          </a:p>
        </p:txBody>
      </p:sp>
      <p:sp>
        <p:nvSpPr>
          <p:cNvPr id="25" name="TextBox 24">
            <a:extLst>
              <a:ext uri="{FF2B5EF4-FFF2-40B4-BE49-F238E27FC236}">
                <a16:creationId xmlns:a16="http://schemas.microsoft.com/office/drawing/2014/main" id="{1A8E3B8D-A694-A8D7-1EC0-52571C70BC0B}"/>
              </a:ext>
            </a:extLst>
          </p:cNvPr>
          <p:cNvSpPr txBox="1"/>
          <p:nvPr/>
        </p:nvSpPr>
        <p:spPr>
          <a:xfrm>
            <a:off x="2773680" y="3898900"/>
            <a:ext cx="612597" cy="523220"/>
          </a:xfrm>
          <a:prstGeom prst="rect">
            <a:avLst/>
          </a:prstGeom>
          <a:noFill/>
        </p:spPr>
        <p:txBody>
          <a:bodyPr vert="horz" rtlCol="0">
            <a:spAutoFit/>
          </a:bodyPr>
          <a:lstStyle/>
          <a:p>
            <a:pPr algn="ctr"/>
            <a:r>
              <a:rPr lang="en-CA" sz="2800" i="1">
                <a:solidFill>
                  <a:srgbClr val="000000"/>
                </a:solidFill>
                <a:latin typeface="Century Gothic"/>
              </a:rPr>
              <a:t>6</a:t>
            </a:r>
            <a:r>
              <a:rPr lang="en-CA" sz="2800">
                <a:solidFill>
                  <a:srgbClr val="000000"/>
                </a:solidFill>
                <a:latin typeface="Century Gothic"/>
              </a:rPr>
              <a:t>0</a:t>
            </a:r>
          </a:p>
        </p:txBody>
      </p:sp>
      <p:sp>
        <p:nvSpPr>
          <p:cNvPr id="26" name="TextBox 25">
            <a:extLst>
              <a:ext uri="{FF2B5EF4-FFF2-40B4-BE49-F238E27FC236}">
                <a16:creationId xmlns:a16="http://schemas.microsoft.com/office/drawing/2014/main" id="{141DA1D6-0787-CD7B-29D8-992EBFD52D8F}"/>
              </a:ext>
            </a:extLst>
          </p:cNvPr>
          <p:cNvSpPr txBox="1"/>
          <p:nvPr/>
        </p:nvSpPr>
        <p:spPr>
          <a:xfrm>
            <a:off x="2773680" y="4445000"/>
            <a:ext cx="513969" cy="523220"/>
          </a:xfrm>
          <a:prstGeom prst="rect">
            <a:avLst/>
          </a:prstGeom>
          <a:noFill/>
        </p:spPr>
        <p:txBody>
          <a:bodyPr vert="horz" rtlCol="0">
            <a:spAutoFit/>
          </a:bodyPr>
          <a:lstStyle/>
          <a:p>
            <a:pPr algn="ctr"/>
            <a:r>
              <a:rPr lang="en-CA" sz="2800">
                <a:solidFill>
                  <a:srgbClr val="000000"/>
                </a:solidFill>
                <a:latin typeface="Century Gothic"/>
              </a:rPr>
              <a:t> 6</a:t>
            </a:r>
          </a:p>
        </p:txBody>
      </p:sp>
      <p:cxnSp>
        <p:nvCxnSpPr>
          <p:cNvPr id="27" name="Straight Connector 26">
            <a:extLst>
              <a:ext uri="{FF2B5EF4-FFF2-40B4-BE49-F238E27FC236}">
                <a16:creationId xmlns:a16="http://schemas.microsoft.com/office/drawing/2014/main" id="{377F5E66-4F65-7F45-FA96-7B8DA651A80B}"/>
              </a:ext>
            </a:extLst>
          </p:cNvPr>
          <p:cNvCxnSpPr/>
          <p:nvPr/>
        </p:nvCxnSpPr>
        <p:spPr>
          <a:xfrm>
            <a:off x="2882900" y="44345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4E231DD-54F8-17AE-F6DB-8EF061CE6EDF}"/>
              </a:ext>
            </a:extLst>
          </p:cNvPr>
          <p:cNvSpPr txBox="1"/>
          <p:nvPr/>
        </p:nvSpPr>
        <p:spPr>
          <a:xfrm>
            <a:off x="2120900" y="5105400"/>
            <a:ext cx="1437640" cy="1031629"/>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10	</a:t>
            </a:r>
          </a:p>
        </p:txBody>
      </p:sp>
      <p:sp>
        <p:nvSpPr>
          <p:cNvPr id="29" name="TextBox 28">
            <a:extLst>
              <a:ext uri="{FF2B5EF4-FFF2-40B4-BE49-F238E27FC236}">
                <a16:creationId xmlns:a16="http://schemas.microsoft.com/office/drawing/2014/main" id="{E8A11B7F-6303-48B9-6DC4-362D393717E6}"/>
              </a:ext>
            </a:extLst>
          </p:cNvPr>
          <p:cNvSpPr txBox="1"/>
          <p:nvPr/>
        </p:nvSpPr>
        <p:spPr>
          <a:xfrm>
            <a:off x="4445000" y="635000"/>
            <a:ext cx="5053177"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subtract 7 from both sides</a:t>
            </a:r>
            <a:endParaRPr lang="en-CA" sz="2800" dirty="0">
              <a:solidFill>
                <a:srgbClr val="000000"/>
              </a:solidFill>
              <a:latin typeface="Century Gothic - 28"/>
            </a:endParaRPr>
          </a:p>
        </p:txBody>
      </p:sp>
      <p:sp>
        <p:nvSpPr>
          <p:cNvPr id="30" name="TextBox 29">
            <a:extLst>
              <a:ext uri="{FF2B5EF4-FFF2-40B4-BE49-F238E27FC236}">
                <a16:creationId xmlns:a16="http://schemas.microsoft.com/office/drawing/2014/main" id="{2B2AEA60-4ABC-0EA3-13BE-0FC471391BA8}"/>
              </a:ext>
            </a:extLst>
          </p:cNvPr>
          <p:cNvSpPr txBox="1"/>
          <p:nvPr/>
        </p:nvSpPr>
        <p:spPr>
          <a:xfrm>
            <a:off x="4452180" y="1420744"/>
            <a:ext cx="144846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simplify</a:t>
            </a:r>
          </a:p>
        </p:txBody>
      </p:sp>
      <p:sp>
        <p:nvSpPr>
          <p:cNvPr id="31" name="TextBox 30">
            <a:extLst>
              <a:ext uri="{FF2B5EF4-FFF2-40B4-BE49-F238E27FC236}">
                <a16:creationId xmlns:a16="http://schemas.microsoft.com/office/drawing/2014/main" id="{3EEBA914-FDD6-EB45-23AF-152A5026D9FF}"/>
              </a:ext>
            </a:extLst>
          </p:cNvPr>
          <p:cNvSpPr txBox="1"/>
          <p:nvPr/>
        </p:nvSpPr>
        <p:spPr>
          <a:xfrm>
            <a:off x="4527931" y="2391335"/>
            <a:ext cx="4517745" cy="540404"/>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 28"/>
              </a:rPr>
              <a:t>multiply both sides by 5</a:t>
            </a:r>
            <a:endParaRPr lang="en-CA" sz="2800" dirty="0">
              <a:solidFill>
                <a:srgbClr val="000000"/>
              </a:solidFill>
              <a:latin typeface="Century Gothic - 28"/>
            </a:endParaRPr>
          </a:p>
        </p:txBody>
      </p:sp>
      <p:sp>
        <p:nvSpPr>
          <p:cNvPr id="32" name="TextBox 31">
            <a:extLst>
              <a:ext uri="{FF2B5EF4-FFF2-40B4-BE49-F238E27FC236}">
                <a16:creationId xmlns:a16="http://schemas.microsoft.com/office/drawing/2014/main" id="{74904EE1-B609-DFF2-5C5B-617C887F9FB7}"/>
              </a:ext>
            </a:extLst>
          </p:cNvPr>
          <p:cNvSpPr txBox="1"/>
          <p:nvPr/>
        </p:nvSpPr>
        <p:spPr>
          <a:xfrm>
            <a:off x="4527931" y="3289300"/>
            <a:ext cx="1771929" cy="523220"/>
          </a:xfrm>
          <a:prstGeom prst="rect">
            <a:avLst/>
          </a:prstGeom>
          <a:noFill/>
        </p:spPr>
        <p:txBody>
          <a:bodyPr vert="horz" wrap="square" rtlCol="0">
            <a:spAutoFit/>
          </a:bodyPr>
          <a:lstStyle/>
          <a:p>
            <a:r>
              <a:rPr lang="en-CA" sz="2800" dirty="0">
                <a:solidFill>
                  <a:srgbClr val="000000"/>
                </a:solidFill>
                <a:latin typeface="Century Gothic - 28"/>
              </a:rPr>
              <a:t>simplify</a:t>
            </a:r>
          </a:p>
        </p:txBody>
      </p:sp>
      <p:sp>
        <p:nvSpPr>
          <p:cNvPr id="33" name="TextBox 32">
            <a:extLst>
              <a:ext uri="{FF2B5EF4-FFF2-40B4-BE49-F238E27FC236}">
                <a16:creationId xmlns:a16="http://schemas.microsoft.com/office/drawing/2014/main" id="{3E986A4B-B964-EC22-A1BF-DF9104C22ED8}"/>
              </a:ext>
            </a:extLst>
          </p:cNvPr>
          <p:cNvSpPr txBox="1"/>
          <p:nvPr/>
        </p:nvSpPr>
        <p:spPr>
          <a:xfrm>
            <a:off x="4527931" y="4178300"/>
            <a:ext cx="4245813" cy="540404"/>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 28"/>
              </a:rPr>
              <a:t>divide both sides by 6</a:t>
            </a:r>
            <a:endParaRPr lang="en-CA" sz="2800" dirty="0">
              <a:solidFill>
                <a:srgbClr val="000000"/>
              </a:solidFill>
              <a:latin typeface="Century Gothic - 28"/>
            </a:endParaRPr>
          </a:p>
        </p:txBody>
      </p:sp>
    </p:spTree>
    <p:extLst>
      <p:ext uri="{BB962C8B-B14F-4D97-AF65-F5344CB8AC3E}">
        <p14:creationId xmlns:p14="http://schemas.microsoft.com/office/powerpoint/2010/main" val="804432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1E57CF-5448-65F1-9365-9D021E97A30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r>
              <a:rPr lang="en-US" sz="1600">
                <a:solidFill>
                  <a:srgbClr val="666666"/>
                </a:solidFill>
                <a:latin typeface="Century Gothic"/>
              </a:rPr>
              <a:t> = </a:t>
            </a:r>
            <a:r>
              <a:rPr lang="en-US" sz="1600" i="1">
                <a:solidFill>
                  <a:srgbClr val="666666"/>
                </a:solidFill>
                <a:latin typeface="Century Gothic"/>
              </a:rPr>
              <a:t>d</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8DBFC9CD-6B25-5B72-D468-DA4792DDA3F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J-48–49 for details.</a:t>
            </a:r>
          </a:p>
        </p:txBody>
      </p:sp>
      <p:sp>
        <p:nvSpPr>
          <p:cNvPr id="7" name="TextBox 6">
            <a:extLst>
              <a:ext uri="{FF2B5EF4-FFF2-40B4-BE49-F238E27FC236}">
                <a16:creationId xmlns:a16="http://schemas.microsoft.com/office/drawing/2014/main" id="{17AEF401-F084-1531-3D9C-2A0BAD37F900}"/>
              </a:ext>
            </a:extLst>
          </p:cNvPr>
          <p:cNvSpPr txBox="1"/>
          <p:nvPr/>
        </p:nvSpPr>
        <p:spPr>
          <a:xfrm>
            <a:off x="508000" y="2692400"/>
            <a:ext cx="8892540" cy="320344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Describe the process for solving an equation with three or more operations.</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How is this like unwrapping a parcel wrapped in many layers</a:t>
            </a:r>
            <a:r>
              <a:rPr lang="en-US" sz="2800" dirty="0">
                <a:solidFill>
                  <a:srgbClr val="000000"/>
                </a:solidFill>
                <a:latin typeface="Arial - 28"/>
              </a:rPr>
              <a:t>?</a:t>
            </a:r>
            <a:endParaRPr lang="en-CA" sz="2800" dirty="0">
              <a:solidFill>
                <a:srgbClr val="000000"/>
              </a:solidFill>
              <a:latin typeface="Century Gothic - 28"/>
            </a:endParaRPr>
          </a:p>
        </p:txBody>
      </p:sp>
      <p:grpSp>
        <p:nvGrpSpPr>
          <p:cNvPr id="17" name="Group 16">
            <a:extLst>
              <a:ext uri="{FF2B5EF4-FFF2-40B4-BE49-F238E27FC236}">
                <a16:creationId xmlns:a16="http://schemas.microsoft.com/office/drawing/2014/main" id="{1102B23E-18D6-39AB-2B9F-3C8043A0A76E}"/>
              </a:ext>
            </a:extLst>
          </p:cNvPr>
          <p:cNvGrpSpPr/>
          <p:nvPr/>
        </p:nvGrpSpPr>
        <p:grpSpPr>
          <a:xfrm>
            <a:off x="391492" y="1130300"/>
            <a:ext cx="7328152" cy="1082020"/>
            <a:chOff x="391492" y="1130300"/>
            <a:chExt cx="7328152" cy="1082020"/>
          </a:xfrm>
        </p:grpSpPr>
        <p:sp>
          <p:nvSpPr>
            <p:cNvPr id="8" name="TextBox 7">
              <a:extLst>
                <a:ext uri="{FF2B5EF4-FFF2-40B4-BE49-F238E27FC236}">
                  <a16:creationId xmlns:a16="http://schemas.microsoft.com/office/drawing/2014/main" id="{A2EEB980-2B01-C365-B280-AA6F4663F160}"/>
                </a:ext>
              </a:extLst>
            </p:cNvPr>
            <p:cNvSpPr txBox="1"/>
            <p:nvPr/>
          </p:nvSpPr>
          <p:spPr>
            <a:xfrm>
              <a:off x="2095500" y="1409700"/>
              <a:ext cx="1141832" cy="523220"/>
            </a:xfrm>
            <a:prstGeom prst="rect">
              <a:avLst/>
            </a:prstGeom>
            <a:noFill/>
          </p:spPr>
          <p:txBody>
            <a:bodyPr vert="horz" rtlCol="0">
              <a:spAutoFit/>
            </a:bodyPr>
            <a:lstStyle/>
            <a:p>
              <a:r>
                <a:rPr lang="en-CA" sz="2800" dirty="0">
                  <a:solidFill>
                    <a:srgbClr val="000000"/>
                  </a:solidFill>
                  <a:latin typeface="Century Gothic"/>
                </a:rPr>
                <a:t>+ 7 = </a:t>
              </a:r>
            </a:p>
          </p:txBody>
        </p:sp>
        <p:sp>
          <p:nvSpPr>
            <p:cNvPr id="9" name="TextBox 8">
              <a:extLst>
                <a:ext uri="{FF2B5EF4-FFF2-40B4-BE49-F238E27FC236}">
                  <a16:creationId xmlns:a16="http://schemas.microsoft.com/office/drawing/2014/main" id="{128C5BA6-3A34-8A19-E11C-9243B878BD9E}"/>
                </a:ext>
              </a:extLst>
            </p:cNvPr>
            <p:cNvSpPr txBox="1"/>
            <p:nvPr/>
          </p:nvSpPr>
          <p:spPr>
            <a:xfrm>
              <a:off x="391492" y="1397000"/>
              <a:ext cx="87373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LS =</a:t>
              </a:r>
            </a:p>
          </p:txBody>
        </p:sp>
        <p:sp>
          <p:nvSpPr>
            <p:cNvPr id="10" name="TextBox 9">
              <a:extLst>
                <a:ext uri="{FF2B5EF4-FFF2-40B4-BE49-F238E27FC236}">
                  <a16:creationId xmlns:a16="http://schemas.microsoft.com/office/drawing/2014/main" id="{0484726B-1FCF-1020-9887-4466009C59F0}"/>
                </a:ext>
              </a:extLst>
            </p:cNvPr>
            <p:cNvSpPr txBox="1"/>
            <p:nvPr/>
          </p:nvSpPr>
          <p:spPr>
            <a:xfrm>
              <a:off x="1109980" y="1143000"/>
              <a:ext cx="1072185" cy="523220"/>
            </a:xfrm>
            <a:prstGeom prst="rect">
              <a:avLst/>
            </a:prstGeom>
            <a:noFill/>
          </p:spPr>
          <p:txBody>
            <a:bodyPr vert="horz" rtlCol="0">
              <a:spAutoFit/>
            </a:bodyPr>
            <a:lstStyle/>
            <a:p>
              <a:pPr algn="ctr"/>
              <a:r>
                <a:rPr lang="en-CA" sz="2800">
                  <a:solidFill>
                    <a:srgbClr val="000000"/>
                  </a:solidFill>
                  <a:latin typeface="Century Gothic"/>
                </a:rPr>
                <a:t>6(10)</a:t>
              </a:r>
            </a:p>
          </p:txBody>
        </p:sp>
        <p:sp>
          <p:nvSpPr>
            <p:cNvPr id="11" name="TextBox 10">
              <a:extLst>
                <a:ext uri="{FF2B5EF4-FFF2-40B4-BE49-F238E27FC236}">
                  <a16:creationId xmlns:a16="http://schemas.microsoft.com/office/drawing/2014/main" id="{A74AEA3C-7573-1DF0-301B-3A4B660B0ECE}"/>
                </a:ext>
              </a:extLst>
            </p:cNvPr>
            <p:cNvSpPr txBox="1"/>
            <p:nvPr/>
          </p:nvSpPr>
          <p:spPr>
            <a:xfrm>
              <a:off x="1109980" y="1689100"/>
              <a:ext cx="710870"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2" name="Straight Connector 11">
              <a:extLst>
                <a:ext uri="{FF2B5EF4-FFF2-40B4-BE49-F238E27FC236}">
                  <a16:creationId xmlns:a16="http://schemas.microsoft.com/office/drawing/2014/main" id="{66717FA2-A820-83E4-5AC7-E947FEC090B5}"/>
                </a:ext>
              </a:extLst>
            </p:cNvPr>
            <p:cNvCxnSpPr/>
            <p:nvPr/>
          </p:nvCxnSpPr>
          <p:spPr>
            <a:xfrm>
              <a:off x="1226693" y="1683452"/>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E44F5F3-EBF8-AA44-9EE3-6C5BC809E147}"/>
                </a:ext>
              </a:extLst>
            </p:cNvPr>
            <p:cNvSpPr txBox="1"/>
            <p:nvPr/>
          </p:nvSpPr>
          <p:spPr>
            <a:xfrm>
              <a:off x="2989580" y="1130300"/>
              <a:ext cx="809498" cy="523220"/>
            </a:xfrm>
            <a:prstGeom prst="rect">
              <a:avLst/>
            </a:prstGeom>
            <a:noFill/>
          </p:spPr>
          <p:txBody>
            <a:bodyPr vert="horz" rtlCol="0">
              <a:spAutoFit/>
            </a:bodyPr>
            <a:lstStyle/>
            <a:p>
              <a:pPr algn="ctr"/>
              <a:r>
                <a:rPr lang="en-CA" sz="2800">
                  <a:solidFill>
                    <a:srgbClr val="000000"/>
                  </a:solidFill>
                  <a:latin typeface="Century Gothic"/>
                </a:rPr>
                <a:t>  60</a:t>
              </a:r>
            </a:p>
          </p:txBody>
        </p:sp>
        <p:sp>
          <p:nvSpPr>
            <p:cNvPr id="14" name="TextBox 13">
              <a:extLst>
                <a:ext uri="{FF2B5EF4-FFF2-40B4-BE49-F238E27FC236}">
                  <a16:creationId xmlns:a16="http://schemas.microsoft.com/office/drawing/2014/main" id="{A6786E85-6450-C3BE-48DB-AD7FFCA97C6D}"/>
                </a:ext>
              </a:extLst>
            </p:cNvPr>
            <p:cNvSpPr txBox="1"/>
            <p:nvPr/>
          </p:nvSpPr>
          <p:spPr>
            <a:xfrm>
              <a:off x="2989580" y="1676400"/>
              <a:ext cx="710870" cy="523220"/>
            </a:xfrm>
            <a:prstGeom prst="rect">
              <a:avLst/>
            </a:prstGeom>
            <a:noFill/>
          </p:spPr>
          <p:txBody>
            <a:bodyPr vert="horz" rtlCol="0">
              <a:spAutoFit/>
            </a:bodyPr>
            <a:lstStyle/>
            <a:p>
              <a:pPr algn="ctr"/>
              <a:r>
                <a:rPr lang="en-CA" sz="2800">
                  <a:solidFill>
                    <a:srgbClr val="000000"/>
                  </a:solidFill>
                  <a:latin typeface="Century Gothic"/>
                </a:rPr>
                <a:t>   5</a:t>
              </a:r>
            </a:p>
          </p:txBody>
        </p:sp>
        <p:cxnSp>
          <p:nvCxnSpPr>
            <p:cNvPr id="15" name="Straight Connector 14">
              <a:extLst>
                <a:ext uri="{FF2B5EF4-FFF2-40B4-BE49-F238E27FC236}">
                  <a16:creationId xmlns:a16="http://schemas.microsoft.com/office/drawing/2014/main" id="{A280C90A-0ABA-BDC8-F0F8-28C351C3DFB7}"/>
                </a:ext>
              </a:extLst>
            </p:cNvPr>
            <p:cNvCxnSpPr/>
            <p:nvPr/>
          </p:nvCxnSpPr>
          <p:spPr>
            <a:xfrm>
              <a:off x="3106293" y="1670752"/>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A80A3FE-1251-4AB8-C5EB-FAACD1515D93}"/>
                </a:ext>
              </a:extLst>
            </p:cNvPr>
            <p:cNvSpPr txBox="1"/>
            <p:nvPr/>
          </p:nvSpPr>
          <p:spPr>
            <a:xfrm>
              <a:off x="3962400" y="1397000"/>
              <a:ext cx="375724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+ 7 = 12 + 7 = 19 = RS</a:t>
              </a:r>
            </a:p>
          </p:txBody>
        </p:sp>
      </p:grpSp>
      <p:sp>
        <p:nvSpPr>
          <p:cNvPr id="18" name="TextBox 17">
            <a:extLst>
              <a:ext uri="{FF2B5EF4-FFF2-40B4-BE49-F238E27FC236}">
                <a16:creationId xmlns:a16="http://schemas.microsoft.com/office/drawing/2014/main" id="{2C3EDC90-D234-2C3D-59B6-8F2C7BB8FB04}"/>
              </a:ext>
            </a:extLst>
          </p:cNvPr>
          <p:cNvSpPr txBox="1"/>
          <p:nvPr/>
        </p:nvSpPr>
        <p:spPr>
          <a:xfrm>
            <a:off x="482600" y="419100"/>
            <a:ext cx="8368081"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Let's check the solution in the original equation.</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06367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02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E833CF-B1A3-B0D4-5EFD-7E024F7BBA37}"/>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r>
              <a:rPr lang="en-US" sz="1600">
                <a:solidFill>
                  <a:srgbClr val="666666"/>
                </a:solidFill>
                <a:latin typeface="Century Gothic"/>
              </a:rPr>
              <a:t> = </a:t>
            </a:r>
            <a:r>
              <a:rPr lang="en-US" sz="1600" i="1">
                <a:solidFill>
                  <a:srgbClr val="666666"/>
                </a:solidFill>
                <a:latin typeface="Century Gothic"/>
              </a:rPr>
              <a:t>d</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B046FF11-CC5D-78C6-7035-984902AA7CF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J-48–49 for details.</a:t>
            </a:r>
          </a:p>
        </p:txBody>
      </p:sp>
      <p:sp>
        <p:nvSpPr>
          <p:cNvPr id="7" name="TextBox 6">
            <a:extLst>
              <a:ext uri="{FF2B5EF4-FFF2-40B4-BE49-F238E27FC236}">
                <a16:creationId xmlns:a16="http://schemas.microsoft.com/office/drawing/2014/main" id="{580849CB-EB5D-E569-E34C-3FEA69F67120}"/>
              </a:ext>
            </a:extLst>
          </p:cNvPr>
          <p:cNvSpPr txBox="1"/>
          <p:nvPr/>
        </p:nvSpPr>
        <p:spPr>
          <a:xfrm>
            <a:off x="482600" y="286124"/>
            <a:ext cx="9629140" cy="3406895"/>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a:t>
            </a:r>
          </a:p>
          <a:p>
            <a:pPr marL="514350" indent="-514350">
              <a:lnSpc>
                <a:spcPct val="114000"/>
              </a:lnSpc>
              <a:spcAft>
                <a:spcPts val="800"/>
              </a:spcAft>
              <a:buAutoNum type="arabicPeriod"/>
            </a:pPr>
            <a:r>
              <a:rPr lang="en-US" sz="2800" dirty="0">
                <a:solidFill>
                  <a:srgbClr val="000000"/>
                </a:solidFill>
                <a:latin typeface="Century Gothic - 28"/>
              </a:rPr>
              <a:t>Solve the equation by applying opposite operations. Show each step.</a:t>
            </a:r>
          </a:p>
          <a:p>
            <a:pPr marL="514350" indent="-514350">
              <a:lnSpc>
                <a:spcPct val="114000"/>
              </a:lnSpc>
              <a:spcAft>
                <a:spcPts val="800"/>
              </a:spcAft>
              <a:buAutoNum type="alphaLcParenR"/>
            </a:pPr>
            <a:r>
              <a:rPr lang="en-CA" sz="2800" dirty="0">
                <a:solidFill>
                  <a:srgbClr val="000000"/>
                </a:solidFill>
                <a:latin typeface="Century Gothic - 28"/>
              </a:rPr>
              <a:t>9</a:t>
            </a:r>
            <a:r>
              <a:rPr lang="en-CA" sz="2800" i="1" dirty="0">
                <a:solidFill>
                  <a:srgbClr val="000000"/>
                </a:solidFill>
                <a:latin typeface="Century Gothic - 28"/>
              </a:rPr>
              <a:t>x</a:t>
            </a:r>
            <a:r>
              <a:rPr lang="en-CA" sz="2800" dirty="0">
                <a:solidFill>
                  <a:srgbClr val="000000"/>
                </a:solidFill>
                <a:latin typeface="Century Gothic - 28"/>
              </a:rPr>
              <a:t> ÷ 6 + 2 = 17	b)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c) </a:t>
            </a:r>
          </a:p>
        </p:txBody>
      </p:sp>
      <p:sp>
        <p:nvSpPr>
          <p:cNvPr id="8" name="TextBox 7">
            <a:extLst>
              <a:ext uri="{FF2B5EF4-FFF2-40B4-BE49-F238E27FC236}">
                <a16:creationId xmlns:a16="http://schemas.microsoft.com/office/drawing/2014/main" id="{8E9222D4-0B81-DCFD-8183-42ECDB6B8A95}"/>
              </a:ext>
            </a:extLst>
          </p:cNvPr>
          <p:cNvSpPr txBox="1"/>
          <p:nvPr/>
        </p:nvSpPr>
        <p:spPr>
          <a:xfrm>
            <a:off x="5422900" y="2183167"/>
            <a:ext cx="1535963"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− 27 = 6</a:t>
            </a:r>
          </a:p>
        </p:txBody>
      </p:sp>
      <p:grpSp>
        <p:nvGrpSpPr>
          <p:cNvPr id="12" name="Group 11">
            <a:extLst>
              <a:ext uri="{FF2B5EF4-FFF2-40B4-BE49-F238E27FC236}">
                <a16:creationId xmlns:a16="http://schemas.microsoft.com/office/drawing/2014/main" id="{1C29F168-21CD-F2F7-7744-1196600CDDB4}"/>
              </a:ext>
            </a:extLst>
          </p:cNvPr>
          <p:cNvGrpSpPr/>
          <p:nvPr/>
        </p:nvGrpSpPr>
        <p:grpSpPr>
          <a:xfrm>
            <a:off x="4625709" y="1941447"/>
            <a:ext cx="868822" cy="1129303"/>
            <a:chOff x="4627880" y="1981200"/>
            <a:chExt cx="829462" cy="1069320"/>
          </a:xfrm>
        </p:grpSpPr>
        <p:sp>
          <p:nvSpPr>
            <p:cNvPr id="9" name="TextBox 8">
              <a:extLst>
                <a:ext uri="{FF2B5EF4-FFF2-40B4-BE49-F238E27FC236}">
                  <a16:creationId xmlns:a16="http://schemas.microsoft.com/office/drawing/2014/main" id="{77FA736B-2D98-D6B8-4DB4-BAB9CA687B01}"/>
                </a:ext>
              </a:extLst>
            </p:cNvPr>
            <p:cNvSpPr txBox="1"/>
            <p:nvPr/>
          </p:nvSpPr>
          <p:spPr>
            <a:xfrm>
              <a:off x="4627880" y="1981200"/>
              <a:ext cx="829462" cy="523220"/>
            </a:xfrm>
            <a:prstGeom prst="rect">
              <a:avLst/>
            </a:prstGeom>
            <a:noFill/>
          </p:spPr>
          <p:txBody>
            <a:bodyPr vert="horz" rtlCol="0">
              <a:spAutoFit/>
            </a:bodyPr>
            <a:lstStyle/>
            <a:p>
              <a:pPr algn="ctr"/>
              <a:r>
                <a:rPr lang="en-CA" sz="2800" dirty="0">
                  <a:solidFill>
                    <a:srgbClr val="000000"/>
                  </a:solidFill>
                  <a:latin typeface="Century Gothic"/>
                </a:rPr>
                <a:t>11</a:t>
              </a:r>
              <a:r>
                <a:rPr lang="en-CA" sz="2800" i="1" dirty="0">
                  <a:solidFill>
                    <a:srgbClr val="000000"/>
                  </a:solidFill>
                  <a:latin typeface="Century Gothic"/>
                </a:rPr>
                <a:t>n</a:t>
              </a:r>
            </a:p>
          </p:txBody>
        </p:sp>
        <p:sp>
          <p:nvSpPr>
            <p:cNvPr id="10" name="TextBox 9">
              <a:extLst>
                <a:ext uri="{FF2B5EF4-FFF2-40B4-BE49-F238E27FC236}">
                  <a16:creationId xmlns:a16="http://schemas.microsoft.com/office/drawing/2014/main" id="{AE317ACA-870B-8B81-CA9F-931A15C576AA}"/>
                </a:ext>
              </a:extLst>
            </p:cNvPr>
            <p:cNvSpPr txBox="1"/>
            <p:nvPr/>
          </p:nvSpPr>
          <p:spPr>
            <a:xfrm>
              <a:off x="4627880" y="2527300"/>
              <a:ext cx="612419" cy="523220"/>
            </a:xfrm>
            <a:prstGeom prst="rect">
              <a:avLst/>
            </a:prstGeom>
            <a:noFill/>
          </p:spPr>
          <p:txBody>
            <a:bodyPr vert="horz" rtlCol="0">
              <a:spAutoFit/>
            </a:bodyPr>
            <a:lstStyle/>
            <a:p>
              <a:pPr algn="ctr"/>
              <a:r>
                <a:rPr lang="en-CA" sz="2800">
                  <a:solidFill>
                    <a:srgbClr val="000000"/>
                  </a:solidFill>
                  <a:latin typeface="Century Gothic"/>
                </a:rPr>
                <a:t>  2</a:t>
              </a:r>
            </a:p>
          </p:txBody>
        </p:sp>
        <p:cxnSp>
          <p:nvCxnSpPr>
            <p:cNvPr id="11" name="Straight Connector 10">
              <a:extLst>
                <a:ext uri="{FF2B5EF4-FFF2-40B4-BE49-F238E27FC236}">
                  <a16:creationId xmlns:a16="http://schemas.microsoft.com/office/drawing/2014/main" id="{92D92F2A-13ED-B910-8BFB-9FED41E826FC}"/>
                </a:ext>
              </a:extLst>
            </p:cNvPr>
            <p:cNvCxnSpPr/>
            <p:nvPr/>
          </p:nvCxnSpPr>
          <p:spPr>
            <a:xfrm>
              <a:off x="4739386" y="2499172"/>
              <a:ext cx="595503"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7FD7754A-6B2B-81F0-4DD2-66094715A8A8}"/>
              </a:ext>
            </a:extLst>
          </p:cNvPr>
          <p:cNvGrpSpPr/>
          <p:nvPr/>
        </p:nvGrpSpPr>
        <p:grpSpPr>
          <a:xfrm>
            <a:off x="934973" y="2969723"/>
            <a:ext cx="658089" cy="1069320"/>
            <a:chOff x="881380" y="3378200"/>
            <a:chExt cx="658089" cy="1069320"/>
          </a:xfrm>
        </p:grpSpPr>
        <p:sp>
          <p:nvSpPr>
            <p:cNvPr id="13" name="TextBox 12">
              <a:extLst>
                <a:ext uri="{FF2B5EF4-FFF2-40B4-BE49-F238E27FC236}">
                  <a16:creationId xmlns:a16="http://schemas.microsoft.com/office/drawing/2014/main" id="{0CCAC2B0-4DB7-C789-5B58-85252F550180}"/>
                </a:ext>
              </a:extLst>
            </p:cNvPr>
            <p:cNvSpPr txBox="1"/>
            <p:nvPr/>
          </p:nvSpPr>
          <p:spPr>
            <a:xfrm>
              <a:off x="881380" y="3378200"/>
              <a:ext cx="658089" cy="523220"/>
            </a:xfrm>
            <a:prstGeom prst="rect">
              <a:avLst/>
            </a:prstGeom>
            <a:noFill/>
          </p:spPr>
          <p:txBody>
            <a:bodyPr vert="horz" rtlCol="0">
              <a:spAutoFit/>
            </a:bodyPr>
            <a:lstStyle/>
            <a:p>
              <a:pPr algn="ctr"/>
              <a:r>
                <a:rPr lang="en-CA" sz="2800" i="1" dirty="0">
                  <a:solidFill>
                    <a:srgbClr val="000000"/>
                  </a:solidFill>
                  <a:latin typeface="Century Gothic"/>
                </a:rPr>
                <a:t>9b</a:t>
              </a:r>
            </a:p>
          </p:txBody>
        </p:sp>
        <p:sp>
          <p:nvSpPr>
            <p:cNvPr id="14" name="TextBox 13">
              <a:extLst>
                <a:ext uri="{FF2B5EF4-FFF2-40B4-BE49-F238E27FC236}">
                  <a16:creationId xmlns:a16="http://schemas.microsoft.com/office/drawing/2014/main" id="{E224A909-4F2F-381A-B529-03FA0CF60F41}"/>
                </a:ext>
              </a:extLst>
            </p:cNvPr>
            <p:cNvSpPr txBox="1"/>
            <p:nvPr/>
          </p:nvSpPr>
          <p:spPr>
            <a:xfrm>
              <a:off x="881380" y="3924300"/>
              <a:ext cx="513969" cy="523220"/>
            </a:xfrm>
            <a:prstGeom prst="rect">
              <a:avLst/>
            </a:prstGeom>
            <a:noFill/>
          </p:spPr>
          <p:txBody>
            <a:bodyPr vert="horz" rtlCol="0">
              <a:spAutoFit/>
            </a:bodyPr>
            <a:lstStyle/>
            <a:p>
              <a:pPr algn="ctr"/>
              <a:r>
                <a:rPr lang="en-CA" sz="2800">
                  <a:solidFill>
                    <a:srgbClr val="000000"/>
                  </a:solidFill>
                  <a:latin typeface="Century Gothic"/>
                </a:rPr>
                <a:t> 4</a:t>
              </a:r>
            </a:p>
          </p:txBody>
        </p:sp>
        <p:cxnSp>
          <p:nvCxnSpPr>
            <p:cNvPr id="15" name="Straight Connector 14">
              <a:extLst>
                <a:ext uri="{FF2B5EF4-FFF2-40B4-BE49-F238E27FC236}">
                  <a16:creationId xmlns:a16="http://schemas.microsoft.com/office/drawing/2014/main" id="{AA6BD8E7-B200-18A6-B525-8DC7C92CCE49}"/>
                </a:ext>
              </a:extLst>
            </p:cNvPr>
            <p:cNvCxnSpPr/>
            <p:nvPr/>
          </p:nvCxnSpPr>
          <p:spPr>
            <a:xfrm>
              <a:off x="990600" y="39138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C7A63050-00CF-B13F-4045-BFB5129049BF}"/>
              </a:ext>
            </a:extLst>
          </p:cNvPr>
          <p:cNvSpPr txBox="1"/>
          <p:nvPr/>
        </p:nvSpPr>
        <p:spPr>
          <a:xfrm>
            <a:off x="1449099" y="3210113"/>
            <a:ext cx="1733042" cy="523220"/>
          </a:xfrm>
          <a:prstGeom prst="rect">
            <a:avLst/>
          </a:prstGeom>
          <a:noFill/>
        </p:spPr>
        <p:txBody>
          <a:bodyPr vert="horz" rtlCol="0">
            <a:spAutoFit/>
          </a:bodyPr>
          <a:lstStyle/>
          <a:p>
            <a:r>
              <a:rPr lang="en-CA" sz="2800" dirty="0">
                <a:solidFill>
                  <a:srgbClr val="000000"/>
                </a:solidFill>
                <a:latin typeface="Century Gothic"/>
              </a:rPr>
              <a:t>+ 10 = 28</a:t>
            </a:r>
          </a:p>
        </p:txBody>
      </p:sp>
      <p:sp>
        <p:nvSpPr>
          <p:cNvPr id="18" name="TextBox 17">
            <a:extLst>
              <a:ext uri="{FF2B5EF4-FFF2-40B4-BE49-F238E27FC236}">
                <a16:creationId xmlns:a16="http://schemas.microsoft.com/office/drawing/2014/main" id="{80F33AD7-9FBA-1237-7507-9F849150CAA9}"/>
              </a:ext>
            </a:extLst>
          </p:cNvPr>
          <p:cNvSpPr txBox="1"/>
          <p:nvPr/>
        </p:nvSpPr>
        <p:spPr>
          <a:xfrm>
            <a:off x="469900" y="5346700"/>
            <a:ext cx="8878697" cy="15228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Selected answer: b) 11</a:t>
            </a:r>
            <a:r>
              <a:rPr lang="en-CA" sz="2800" i="1" dirty="0">
                <a:solidFill>
                  <a:srgbClr val="000000"/>
                </a:solidFill>
                <a:latin typeface="Century Gothic - 28"/>
              </a:rPr>
              <a:t>n</a:t>
            </a:r>
            <a:r>
              <a:rPr lang="en-CA" sz="2800" dirty="0">
                <a:solidFill>
                  <a:srgbClr val="000000"/>
                </a:solidFill>
                <a:latin typeface="Century Gothic - 28"/>
              </a:rPr>
              <a:t>/2 − 27 + 27 = 6 + 27; </a:t>
            </a:r>
            <a:br>
              <a:rPr lang="en-CA" sz="2800" dirty="0">
                <a:solidFill>
                  <a:srgbClr val="000000"/>
                </a:solidFill>
                <a:latin typeface="Century Gothic - 28"/>
              </a:rPr>
            </a:br>
            <a:r>
              <a:rPr lang="en-CA" sz="2800" dirty="0">
                <a:solidFill>
                  <a:srgbClr val="000000"/>
                </a:solidFill>
                <a:latin typeface="Century Gothic - 28"/>
              </a:rPr>
              <a:t>11</a:t>
            </a:r>
            <a:r>
              <a:rPr lang="en-CA" sz="2800" i="1" dirty="0">
                <a:solidFill>
                  <a:srgbClr val="000000"/>
                </a:solidFill>
                <a:latin typeface="Century Gothic - 28"/>
              </a:rPr>
              <a:t>n</a:t>
            </a:r>
            <a:r>
              <a:rPr lang="en-CA" sz="2800" dirty="0">
                <a:solidFill>
                  <a:srgbClr val="000000"/>
                </a:solidFill>
                <a:latin typeface="Century Gothic - 28"/>
              </a:rPr>
              <a:t>/2 = 33; 11</a:t>
            </a:r>
            <a:r>
              <a:rPr lang="en-CA" sz="2800" i="1" dirty="0">
                <a:solidFill>
                  <a:srgbClr val="000000"/>
                </a:solidFill>
                <a:latin typeface="Century Gothic - 28"/>
              </a:rPr>
              <a:t>n</a:t>
            </a:r>
            <a:r>
              <a:rPr lang="en-CA" sz="2800" dirty="0">
                <a:solidFill>
                  <a:srgbClr val="000000"/>
                </a:solidFill>
                <a:latin typeface="Century Gothic - 28"/>
              </a:rPr>
              <a:t>/2 × 2 = 33 × 2; 11</a:t>
            </a:r>
            <a:r>
              <a:rPr lang="en-CA" sz="2800" i="1" dirty="0">
                <a:solidFill>
                  <a:srgbClr val="000000"/>
                </a:solidFill>
                <a:latin typeface="Century Gothic - 28"/>
              </a:rPr>
              <a:t>n</a:t>
            </a:r>
            <a:r>
              <a:rPr lang="en-CA" sz="2800" dirty="0">
                <a:solidFill>
                  <a:srgbClr val="000000"/>
                </a:solidFill>
                <a:latin typeface="Century Gothic - 28"/>
              </a:rPr>
              <a:t> = 66; </a:t>
            </a:r>
            <a:br>
              <a:rPr lang="en-CA" sz="2800" dirty="0">
                <a:solidFill>
                  <a:srgbClr val="000000"/>
                </a:solidFill>
                <a:latin typeface="Century Gothic - 28"/>
              </a:rPr>
            </a:br>
            <a:r>
              <a:rPr lang="en-CA" sz="2800" dirty="0">
                <a:solidFill>
                  <a:srgbClr val="000000"/>
                </a:solidFill>
                <a:latin typeface="Century Gothic - 28"/>
              </a:rPr>
              <a:t>11</a:t>
            </a:r>
            <a:r>
              <a:rPr lang="en-CA" sz="2800" i="1" dirty="0">
                <a:solidFill>
                  <a:srgbClr val="000000"/>
                </a:solidFill>
                <a:latin typeface="Century Gothic - 28"/>
              </a:rPr>
              <a:t>n</a:t>
            </a:r>
            <a:r>
              <a:rPr lang="en-CA" sz="2800" dirty="0">
                <a:solidFill>
                  <a:srgbClr val="000000"/>
                </a:solidFill>
                <a:latin typeface="Century Gothic - 28"/>
              </a:rPr>
              <a:t>/11 = 66/11; </a:t>
            </a:r>
            <a:r>
              <a:rPr lang="en-CA" sz="2800" i="1" dirty="0">
                <a:solidFill>
                  <a:srgbClr val="000000"/>
                </a:solidFill>
                <a:latin typeface="Century Gothic - 28"/>
              </a:rPr>
              <a:t>n</a:t>
            </a:r>
            <a:r>
              <a:rPr lang="en-CA" sz="2800" dirty="0">
                <a:solidFill>
                  <a:srgbClr val="000000"/>
                </a:solidFill>
                <a:latin typeface="Century Gothic - 28"/>
              </a:rPr>
              <a:t> = 6</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191917"/>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47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19CDCD-3AE0-BC99-8B6E-DEFF9BC198AA}"/>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Using opposite operations to solve </a:t>
            </a:r>
            <a:r>
              <a:rPr lang="en-US" sz="1600" i="1">
                <a:solidFill>
                  <a:srgbClr val="666666"/>
                </a:solidFill>
                <a:latin typeface="Century Gothic"/>
              </a:rPr>
              <a:t>ax</a:t>
            </a:r>
            <a:r>
              <a:rPr lang="en-US" sz="1600">
                <a:solidFill>
                  <a:srgbClr val="666666"/>
                </a:solidFill>
                <a:latin typeface="Century Gothic"/>
              </a:rPr>
              <a:t>/</a:t>
            </a:r>
            <a:r>
              <a:rPr lang="en-US" sz="1600" i="1">
                <a:solidFill>
                  <a:srgbClr val="666666"/>
                </a:solidFill>
                <a:latin typeface="Century Gothic"/>
              </a:rPr>
              <a:t>b</a:t>
            </a:r>
            <a:r>
              <a:rPr lang="en-US" sz="1600">
                <a:solidFill>
                  <a:srgbClr val="666666"/>
                </a:solidFill>
                <a:latin typeface="Century Gothic"/>
              </a:rPr>
              <a:t> + </a:t>
            </a:r>
            <a:r>
              <a:rPr lang="en-US" sz="1600" i="1">
                <a:solidFill>
                  <a:srgbClr val="666666"/>
                </a:solidFill>
                <a:latin typeface="Century Gothic"/>
              </a:rPr>
              <a:t>c</a:t>
            </a:r>
            <a:r>
              <a:rPr lang="en-US" sz="1600">
                <a:solidFill>
                  <a:srgbClr val="666666"/>
                </a:solidFill>
                <a:latin typeface="Century Gothic"/>
              </a:rPr>
              <a:t> = </a:t>
            </a:r>
            <a:r>
              <a:rPr lang="en-US" sz="1600" i="1">
                <a:solidFill>
                  <a:srgbClr val="666666"/>
                </a:solidFill>
                <a:latin typeface="Century Gothic"/>
              </a:rPr>
              <a:t>d</a:t>
            </a:r>
            <a:endParaRPr lang="en-CA" sz="1600" i="1">
              <a:solidFill>
                <a:srgbClr val="666666"/>
              </a:solidFill>
              <a:latin typeface="Century Gothic"/>
            </a:endParaRPr>
          </a:p>
        </p:txBody>
      </p:sp>
      <p:sp>
        <p:nvSpPr>
          <p:cNvPr id="3" name="TextBox 2">
            <a:extLst>
              <a:ext uri="{FF2B5EF4-FFF2-40B4-BE49-F238E27FC236}">
                <a16:creationId xmlns:a16="http://schemas.microsoft.com/office/drawing/2014/main" id="{837AC197-B2DC-18C7-7CC8-2823A21A126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J-48–49 for details.</a:t>
            </a:r>
          </a:p>
        </p:txBody>
      </p:sp>
      <p:sp>
        <p:nvSpPr>
          <p:cNvPr id="7" name="TextBox 6">
            <a:extLst>
              <a:ext uri="{FF2B5EF4-FFF2-40B4-BE49-F238E27FC236}">
                <a16:creationId xmlns:a16="http://schemas.microsoft.com/office/drawing/2014/main" id="{28AD4721-BEAB-3D61-5253-A85A8866F21A}"/>
              </a:ext>
            </a:extLst>
          </p:cNvPr>
          <p:cNvSpPr txBox="1"/>
          <p:nvPr/>
        </p:nvSpPr>
        <p:spPr>
          <a:xfrm>
            <a:off x="482600" y="5321300"/>
            <a:ext cx="8778240" cy="152285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 c) LS = 11</a:t>
            </a:r>
            <a:r>
              <a:rPr lang="en-US" sz="2800" i="1" dirty="0">
                <a:solidFill>
                  <a:srgbClr val="000000"/>
                </a:solidFill>
                <a:latin typeface="Century Gothic - 28"/>
              </a:rPr>
              <a:t>n</a:t>
            </a:r>
            <a:r>
              <a:rPr lang="en-US" sz="2800" dirty="0">
                <a:solidFill>
                  <a:srgbClr val="000000"/>
                </a:solidFill>
                <a:latin typeface="Century Gothic - 28"/>
              </a:rPr>
              <a:t>/2 − 27 =11(6)/2 − 27 = 66/2 − 27 = 33 − 27 = 6 = RS; since LS = RS, </a:t>
            </a:r>
            <a:r>
              <a:rPr lang="en-US" sz="2800" i="1" dirty="0">
                <a:solidFill>
                  <a:srgbClr val="000000"/>
                </a:solidFill>
                <a:latin typeface="Century Gothic - 28"/>
              </a:rPr>
              <a:t>n</a:t>
            </a:r>
            <a:r>
              <a:rPr lang="en-US" sz="2800" dirty="0">
                <a:solidFill>
                  <a:srgbClr val="000000"/>
                </a:solidFill>
                <a:latin typeface="Century Gothic - 28"/>
              </a:rPr>
              <a:t> = 6 is the solution.</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0563B973-BF12-E8C5-0F39-3597C91D5A07}"/>
              </a:ext>
            </a:extLst>
          </p:cNvPr>
          <p:cNvSpPr txBox="1"/>
          <p:nvPr/>
        </p:nvSpPr>
        <p:spPr>
          <a:xfrm>
            <a:off x="469900" y="419100"/>
            <a:ext cx="91719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Check your solutions to Exercise 1 by substituting the value for the variable into the original equation.</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232258"/>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60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DD5546-6A5F-7561-655A-4A8A91C33499}"/>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D57611A-52D7-0940-F8F7-B207EFFA9D2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DA2BFD4F-E5B0-00CD-824E-36996A7DCBEB}"/>
              </a:ext>
            </a:extLst>
          </p:cNvPr>
          <p:cNvSpPr txBox="1"/>
          <p:nvPr/>
        </p:nvSpPr>
        <p:spPr>
          <a:xfrm>
            <a:off x="469900" y="419100"/>
            <a:ext cx="8486140" cy="606820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 taxi ride costs $2 per kilometer </a:t>
            </a:r>
            <a:br>
              <a:rPr lang="en-US" sz="2800" dirty="0">
                <a:solidFill>
                  <a:srgbClr val="000000"/>
                </a:solidFill>
                <a:latin typeface="Century Gothic - 28"/>
              </a:rPr>
            </a:br>
            <a:r>
              <a:rPr lang="en-US" sz="2800" dirty="0">
                <a:solidFill>
                  <a:srgbClr val="000000"/>
                </a:solidFill>
                <a:latin typeface="Century Gothic - 28"/>
              </a:rPr>
              <a:t>plus a flat fee of $3.</a:t>
            </a:r>
          </a:p>
          <a:p>
            <a:pPr>
              <a:lnSpc>
                <a:spcPct val="114000"/>
              </a:lnSpc>
              <a:spcAft>
                <a:spcPts val="800"/>
              </a:spcAft>
            </a:pPr>
            <a:r>
              <a:rPr lang="en-US" sz="2800" dirty="0">
                <a:solidFill>
                  <a:srgbClr val="000000"/>
                </a:solidFill>
                <a:latin typeface="Century Gothic - 28"/>
              </a:rPr>
              <a:t>Ram paid $11 for a taxi ride.</a:t>
            </a:r>
          </a:p>
          <a:p>
            <a:pPr>
              <a:lnSpc>
                <a:spcPct val="114000"/>
              </a:lnSpc>
              <a:spcAft>
                <a:spcPts val="800"/>
              </a:spcAft>
            </a:pPr>
            <a:r>
              <a:rPr lang="en-US" sz="2800" dirty="0">
                <a:solidFill>
                  <a:srgbClr val="000000"/>
                </a:solidFill>
                <a:latin typeface="Century Gothic - 28"/>
              </a:rPr>
              <a:t>What distance did Ram travel in the taxi</a:t>
            </a:r>
            <a:r>
              <a:rPr lang="en-US" sz="2800" dirty="0">
                <a:solidFill>
                  <a:srgbClr val="000000"/>
                </a:solidFill>
                <a:latin typeface="Arial - 28"/>
              </a:rPr>
              <a:t>?</a:t>
            </a:r>
            <a:br>
              <a:rPr lang="en-US" sz="2800" dirty="0">
                <a:solidFill>
                  <a:srgbClr val="000000"/>
                </a:solidFill>
                <a:latin typeface="Arial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is the problem asking you to find</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should the variable we use represent</a:t>
            </a:r>
            <a:r>
              <a:rPr lang="en-US" sz="2800" dirty="0">
                <a:solidFill>
                  <a:srgbClr val="000000"/>
                </a:solidFill>
                <a:latin typeface="Arial - 28"/>
              </a:rPr>
              <a:t>?</a:t>
            </a:r>
            <a:r>
              <a:rPr lang="en-US" sz="2800" dirty="0">
                <a:solidFill>
                  <a:srgbClr val="000000"/>
                </a:solidFill>
                <a:latin typeface="Century Gothic - 28"/>
              </a:rPr>
              <a:t>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Let </a:t>
            </a:r>
            <a:r>
              <a:rPr lang="en-CA" sz="2800" i="1" dirty="0">
                <a:solidFill>
                  <a:srgbClr val="000000"/>
                </a:solidFill>
                <a:latin typeface="Century Gothic - 28"/>
              </a:rPr>
              <a:t>d</a:t>
            </a:r>
            <a:r>
              <a:rPr lang="en-US" sz="2800" dirty="0">
                <a:solidFill>
                  <a:srgbClr val="000000"/>
                </a:solidFill>
                <a:latin typeface="Century Gothic - 28"/>
              </a:rPr>
              <a:t> represent the distance (or number of kilometers) Ram travels in the taxi.</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286046"/>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667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11651-DD6C-D896-3D7E-9233EE93C364}"/>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J-46 for details.</a:t>
            </a:r>
          </a:p>
        </p:txBody>
      </p:sp>
      <p:sp>
        <p:nvSpPr>
          <p:cNvPr id="3" name="TextBox 2">
            <a:extLst>
              <a:ext uri="{FF2B5EF4-FFF2-40B4-BE49-F238E27FC236}">
                <a16:creationId xmlns:a16="http://schemas.microsoft.com/office/drawing/2014/main" id="{1BA0D714-9921-D4C5-2697-91103FDA1A87}"/>
              </a:ext>
            </a:extLst>
          </p:cNvPr>
          <p:cNvSpPr txBox="1"/>
          <p:nvPr/>
        </p:nvSpPr>
        <p:spPr>
          <a:xfrm>
            <a:off x="495300" y="2057400"/>
            <a:ext cx="9654540" cy="172803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Exercises: Evaluate the expressions mentally.</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p:txBody>
      </p:sp>
      <p:sp>
        <p:nvSpPr>
          <p:cNvPr id="4" name="Freeform: Shape 3">
            <a:extLst>
              <a:ext uri="{FF2B5EF4-FFF2-40B4-BE49-F238E27FC236}">
                <a16:creationId xmlns:a16="http://schemas.microsoft.com/office/drawing/2014/main" id="{E1F40B48-A0A8-19A0-E99D-66EF5B7B3A40}"/>
              </a:ext>
            </a:extLst>
          </p:cNvPr>
          <p:cNvSpPr/>
          <p:nvPr/>
        </p:nvSpPr>
        <p:spPr>
          <a:xfrm>
            <a:off x="3201057" y="290479"/>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E2A6124C-C0BC-57CD-05E6-3025CDB12A02}"/>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290443"/>
            <a:ext cx="3757803" cy="1597025"/>
          </a:xfrm>
          <a:prstGeom prst="rect">
            <a:avLst/>
          </a:prstGeom>
          <a:solidFill>
            <a:schemeClr val="accent1">
              <a:alpha val="0"/>
            </a:schemeClr>
          </a:solidFill>
        </p:spPr>
      </p:pic>
      <p:grpSp>
        <p:nvGrpSpPr>
          <p:cNvPr id="16" name="Group 15">
            <a:extLst>
              <a:ext uri="{FF2B5EF4-FFF2-40B4-BE49-F238E27FC236}">
                <a16:creationId xmlns:a16="http://schemas.microsoft.com/office/drawing/2014/main" id="{11CA4313-780F-A5E1-6CF0-B16771A9D38E}"/>
              </a:ext>
            </a:extLst>
          </p:cNvPr>
          <p:cNvGrpSpPr/>
          <p:nvPr/>
        </p:nvGrpSpPr>
        <p:grpSpPr>
          <a:xfrm>
            <a:off x="397829" y="2590800"/>
            <a:ext cx="2896704" cy="1069320"/>
            <a:chOff x="397829" y="2590800"/>
            <a:chExt cx="2896704" cy="1069320"/>
          </a:xfrm>
        </p:grpSpPr>
        <p:sp>
          <p:nvSpPr>
            <p:cNvPr id="12" name="TextBox 11">
              <a:extLst>
                <a:ext uri="{FF2B5EF4-FFF2-40B4-BE49-F238E27FC236}">
                  <a16:creationId xmlns:a16="http://schemas.microsoft.com/office/drawing/2014/main" id="{0A975871-9CE3-9739-E493-9BCED094AB05}"/>
                </a:ext>
              </a:extLst>
            </p:cNvPr>
            <p:cNvSpPr txBox="1"/>
            <p:nvPr/>
          </p:nvSpPr>
          <p:spPr>
            <a:xfrm>
              <a:off x="906780" y="2590800"/>
              <a:ext cx="1072185" cy="523220"/>
            </a:xfrm>
            <a:prstGeom prst="rect">
              <a:avLst/>
            </a:prstGeom>
            <a:noFill/>
          </p:spPr>
          <p:txBody>
            <a:bodyPr vert="horz" rtlCol="0">
              <a:spAutoFit/>
            </a:bodyPr>
            <a:lstStyle/>
            <a:p>
              <a:pPr algn="ctr"/>
              <a:r>
                <a:rPr lang="en-CA" sz="2800">
                  <a:solidFill>
                    <a:srgbClr val="000000"/>
                  </a:solidFill>
                  <a:latin typeface="Century Gothic"/>
                </a:rPr>
                <a:t>5(12)</a:t>
              </a:r>
            </a:p>
          </p:txBody>
        </p:sp>
        <p:sp>
          <p:nvSpPr>
            <p:cNvPr id="13" name="TextBox 12">
              <a:extLst>
                <a:ext uri="{FF2B5EF4-FFF2-40B4-BE49-F238E27FC236}">
                  <a16:creationId xmlns:a16="http://schemas.microsoft.com/office/drawing/2014/main" id="{D26B4649-FD0D-E7AF-F9B0-9B29B3F377B5}"/>
                </a:ext>
              </a:extLst>
            </p:cNvPr>
            <p:cNvSpPr txBox="1"/>
            <p:nvPr/>
          </p:nvSpPr>
          <p:spPr>
            <a:xfrm>
              <a:off x="906780" y="3136900"/>
              <a:ext cx="710870" cy="523220"/>
            </a:xfrm>
            <a:prstGeom prst="rect">
              <a:avLst/>
            </a:prstGeom>
            <a:noFill/>
          </p:spPr>
          <p:txBody>
            <a:bodyPr vert="horz" rtlCol="0">
              <a:spAutoFit/>
            </a:bodyPr>
            <a:lstStyle/>
            <a:p>
              <a:pPr algn="ctr"/>
              <a:r>
                <a:rPr lang="en-CA" sz="2800" dirty="0">
                  <a:solidFill>
                    <a:srgbClr val="000000"/>
                  </a:solidFill>
                  <a:latin typeface="Century Gothic"/>
                </a:rPr>
                <a:t>   4</a:t>
              </a:r>
            </a:p>
          </p:txBody>
        </p:sp>
        <p:cxnSp>
          <p:nvCxnSpPr>
            <p:cNvPr id="14" name="Straight Connector 13">
              <a:extLst>
                <a:ext uri="{FF2B5EF4-FFF2-40B4-BE49-F238E27FC236}">
                  <a16:creationId xmlns:a16="http://schemas.microsoft.com/office/drawing/2014/main" id="{09253AAA-2137-957C-E3E8-8FD42B64AA9A}"/>
                </a:ext>
              </a:extLst>
            </p:cNvPr>
            <p:cNvCxnSpPr/>
            <p:nvPr/>
          </p:nvCxnSpPr>
          <p:spPr>
            <a:xfrm>
              <a:off x="1023493" y="3144699"/>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975245E-DCD4-A2EB-F080-47A58890A06F}"/>
                </a:ext>
              </a:extLst>
            </p:cNvPr>
            <p:cNvSpPr txBox="1"/>
            <p:nvPr/>
          </p:nvSpPr>
          <p:spPr>
            <a:xfrm>
              <a:off x="397829" y="2762303"/>
              <a:ext cx="2896704"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a) 	     × 4 </a:t>
              </a:r>
            </a:p>
          </p:txBody>
        </p:sp>
      </p:grpSp>
      <p:grpSp>
        <p:nvGrpSpPr>
          <p:cNvPr id="22" name="Group 21">
            <a:extLst>
              <a:ext uri="{FF2B5EF4-FFF2-40B4-BE49-F238E27FC236}">
                <a16:creationId xmlns:a16="http://schemas.microsoft.com/office/drawing/2014/main" id="{251BA80E-635B-6854-3389-C7B8305DC6CC}"/>
              </a:ext>
            </a:extLst>
          </p:cNvPr>
          <p:cNvGrpSpPr/>
          <p:nvPr/>
        </p:nvGrpSpPr>
        <p:grpSpPr>
          <a:xfrm>
            <a:off x="482600" y="3810000"/>
            <a:ext cx="2896704" cy="1069320"/>
            <a:chOff x="482600" y="3810000"/>
            <a:chExt cx="2145538" cy="1069320"/>
          </a:xfrm>
        </p:grpSpPr>
        <p:grpSp>
          <p:nvGrpSpPr>
            <p:cNvPr id="20" name="Group 19">
              <a:extLst>
                <a:ext uri="{FF2B5EF4-FFF2-40B4-BE49-F238E27FC236}">
                  <a16:creationId xmlns:a16="http://schemas.microsoft.com/office/drawing/2014/main" id="{04C58154-41D0-02C0-5022-4B6BC21DC439}"/>
                </a:ext>
              </a:extLst>
            </p:cNvPr>
            <p:cNvGrpSpPr/>
            <p:nvPr/>
          </p:nvGrpSpPr>
          <p:grpSpPr>
            <a:xfrm>
              <a:off x="906780" y="3810000"/>
              <a:ext cx="1072185" cy="1069320"/>
              <a:chOff x="906780" y="3810000"/>
              <a:chExt cx="1072185" cy="1069320"/>
            </a:xfrm>
          </p:grpSpPr>
          <p:sp>
            <p:nvSpPr>
              <p:cNvPr id="17" name="TextBox 16">
                <a:extLst>
                  <a:ext uri="{FF2B5EF4-FFF2-40B4-BE49-F238E27FC236}">
                    <a16:creationId xmlns:a16="http://schemas.microsoft.com/office/drawing/2014/main" id="{87505A61-33FC-A9C4-DE7E-739CF575EB39}"/>
                  </a:ext>
                </a:extLst>
              </p:cNvPr>
              <p:cNvSpPr txBox="1"/>
              <p:nvPr/>
            </p:nvSpPr>
            <p:spPr>
              <a:xfrm>
                <a:off x="906780" y="3810000"/>
                <a:ext cx="1072185" cy="523220"/>
              </a:xfrm>
              <a:prstGeom prst="rect">
                <a:avLst/>
              </a:prstGeom>
              <a:noFill/>
            </p:spPr>
            <p:txBody>
              <a:bodyPr vert="horz" rtlCol="0">
                <a:spAutoFit/>
              </a:bodyPr>
              <a:lstStyle/>
              <a:p>
                <a:pPr algn="ctr"/>
                <a:r>
                  <a:rPr lang="en-CA" sz="2800" dirty="0">
                    <a:solidFill>
                      <a:srgbClr val="000000"/>
                    </a:solidFill>
                    <a:latin typeface="Century Gothic"/>
                  </a:rPr>
                  <a:t>15(2)</a:t>
                </a:r>
              </a:p>
            </p:txBody>
          </p:sp>
          <p:sp>
            <p:nvSpPr>
              <p:cNvPr id="18" name="TextBox 17">
                <a:extLst>
                  <a:ext uri="{FF2B5EF4-FFF2-40B4-BE49-F238E27FC236}">
                    <a16:creationId xmlns:a16="http://schemas.microsoft.com/office/drawing/2014/main" id="{2E85EAFC-66F0-8B8F-8F64-6B215BAA26E4}"/>
                  </a:ext>
                </a:extLst>
              </p:cNvPr>
              <p:cNvSpPr txBox="1"/>
              <p:nvPr/>
            </p:nvSpPr>
            <p:spPr>
              <a:xfrm>
                <a:off x="906780" y="4356100"/>
                <a:ext cx="710870" cy="523220"/>
              </a:xfrm>
              <a:prstGeom prst="rect">
                <a:avLst/>
              </a:prstGeom>
              <a:noFill/>
            </p:spPr>
            <p:txBody>
              <a:bodyPr vert="horz" rtlCol="0">
                <a:spAutoFit/>
              </a:bodyPr>
              <a:lstStyle/>
              <a:p>
                <a:pPr algn="ctr"/>
                <a:r>
                  <a:rPr lang="en-CA" sz="2800">
                    <a:solidFill>
                      <a:srgbClr val="000000"/>
                    </a:solidFill>
                    <a:latin typeface="Century Gothic"/>
                  </a:rPr>
                  <a:t>   6</a:t>
                </a:r>
              </a:p>
            </p:txBody>
          </p:sp>
          <p:cxnSp>
            <p:nvCxnSpPr>
              <p:cNvPr id="19" name="Straight Connector 18">
                <a:extLst>
                  <a:ext uri="{FF2B5EF4-FFF2-40B4-BE49-F238E27FC236}">
                    <a16:creationId xmlns:a16="http://schemas.microsoft.com/office/drawing/2014/main" id="{1CBBDE89-8B59-7DA1-B87C-CDF7929FFAEA}"/>
                  </a:ext>
                </a:extLst>
              </p:cNvPr>
              <p:cNvCxnSpPr/>
              <p:nvPr/>
            </p:nvCxnSpPr>
            <p:spPr>
              <a:xfrm>
                <a:off x="1023493" y="4363899"/>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8050A7C9-6B27-AADE-A7F4-1D1728B12655}"/>
                </a:ext>
              </a:extLst>
            </p:cNvPr>
            <p:cNvSpPr txBox="1"/>
            <p:nvPr/>
          </p:nvSpPr>
          <p:spPr>
            <a:xfrm>
              <a:off x="482600" y="4024406"/>
              <a:ext cx="214553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b)  	         × 6</a:t>
              </a:r>
            </a:p>
          </p:txBody>
        </p:sp>
      </p:grpSp>
      <p:grpSp>
        <p:nvGrpSpPr>
          <p:cNvPr id="28" name="Group 27">
            <a:extLst>
              <a:ext uri="{FF2B5EF4-FFF2-40B4-BE49-F238E27FC236}">
                <a16:creationId xmlns:a16="http://schemas.microsoft.com/office/drawing/2014/main" id="{985A451B-6664-8E1E-8949-C3AFE0825BA1}"/>
              </a:ext>
            </a:extLst>
          </p:cNvPr>
          <p:cNvGrpSpPr/>
          <p:nvPr/>
        </p:nvGrpSpPr>
        <p:grpSpPr>
          <a:xfrm>
            <a:off x="522940" y="4940300"/>
            <a:ext cx="2831210" cy="1069320"/>
            <a:chOff x="511769" y="4940300"/>
            <a:chExt cx="2047088" cy="1069320"/>
          </a:xfrm>
        </p:grpSpPr>
        <p:grpSp>
          <p:nvGrpSpPr>
            <p:cNvPr id="26" name="Group 25">
              <a:extLst>
                <a:ext uri="{FF2B5EF4-FFF2-40B4-BE49-F238E27FC236}">
                  <a16:creationId xmlns:a16="http://schemas.microsoft.com/office/drawing/2014/main" id="{99729B3F-3123-2891-7AB7-CF1E01F6F2F3}"/>
                </a:ext>
              </a:extLst>
            </p:cNvPr>
            <p:cNvGrpSpPr/>
            <p:nvPr/>
          </p:nvGrpSpPr>
          <p:grpSpPr>
            <a:xfrm>
              <a:off x="868680" y="4940300"/>
              <a:ext cx="1072185" cy="1069320"/>
              <a:chOff x="868680" y="4940300"/>
              <a:chExt cx="1072185" cy="1069320"/>
            </a:xfrm>
          </p:grpSpPr>
          <p:sp>
            <p:nvSpPr>
              <p:cNvPr id="23" name="TextBox 22">
                <a:extLst>
                  <a:ext uri="{FF2B5EF4-FFF2-40B4-BE49-F238E27FC236}">
                    <a16:creationId xmlns:a16="http://schemas.microsoft.com/office/drawing/2014/main" id="{6ED2BBD4-862F-7A25-1324-0668CC92B93E}"/>
                  </a:ext>
                </a:extLst>
              </p:cNvPr>
              <p:cNvSpPr txBox="1"/>
              <p:nvPr/>
            </p:nvSpPr>
            <p:spPr>
              <a:xfrm>
                <a:off x="868680" y="4940300"/>
                <a:ext cx="1072185" cy="523220"/>
              </a:xfrm>
              <a:prstGeom prst="rect">
                <a:avLst/>
              </a:prstGeom>
              <a:noFill/>
            </p:spPr>
            <p:txBody>
              <a:bodyPr vert="horz" rtlCol="0">
                <a:spAutoFit/>
              </a:bodyPr>
              <a:lstStyle/>
              <a:p>
                <a:pPr algn="ctr"/>
                <a:r>
                  <a:rPr lang="en-CA" sz="2800">
                    <a:solidFill>
                      <a:srgbClr val="000000"/>
                    </a:solidFill>
                    <a:latin typeface="Century Gothic"/>
                  </a:rPr>
                  <a:t>12(4)</a:t>
                </a:r>
              </a:p>
            </p:txBody>
          </p:sp>
          <p:sp>
            <p:nvSpPr>
              <p:cNvPr id="24" name="TextBox 23">
                <a:extLst>
                  <a:ext uri="{FF2B5EF4-FFF2-40B4-BE49-F238E27FC236}">
                    <a16:creationId xmlns:a16="http://schemas.microsoft.com/office/drawing/2014/main" id="{DC7DC7F6-A60B-9A8F-4AC5-99D87B27D5C3}"/>
                  </a:ext>
                </a:extLst>
              </p:cNvPr>
              <p:cNvSpPr txBox="1"/>
              <p:nvPr/>
            </p:nvSpPr>
            <p:spPr>
              <a:xfrm>
                <a:off x="868680" y="5486400"/>
                <a:ext cx="710870" cy="523220"/>
              </a:xfrm>
              <a:prstGeom prst="rect">
                <a:avLst/>
              </a:prstGeom>
              <a:noFill/>
            </p:spPr>
            <p:txBody>
              <a:bodyPr vert="horz" rtlCol="0">
                <a:spAutoFit/>
              </a:bodyPr>
              <a:lstStyle/>
              <a:p>
                <a:pPr algn="ctr"/>
                <a:r>
                  <a:rPr lang="en-CA" sz="2800">
                    <a:solidFill>
                      <a:srgbClr val="000000"/>
                    </a:solidFill>
                    <a:latin typeface="Century Gothic"/>
                  </a:rPr>
                  <a:t>   8</a:t>
                </a:r>
              </a:p>
            </p:txBody>
          </p:sp>
          <p:cxnSp>
            <p:nvCxnSpPr>
              <p:cNvPr id="25" name="Straight Connector 24">
                <a:extLst>
                  <a:ext uri="{FF2B5EF4-FFF2-40B4-BE49-F238E27FC236}">
                    <a16:creationId xmlns:a16="http://schemas.microsoft.com/office/drawing/2014/main" id="{63BA0FAE-5FB2-0D8C-98AE-84978AD3556D}"/>
                  </a:ext>
                </a:extLst>
              </p:cNvPr>
              <p:cNvCxnSpPr/>
              <p:nvPr/>
            </p:nvCxnSpPr>
            <p:spPr>
              <a:xfrm>
                <a:off x="985393" y="5494199"/>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1FBDDCFF-A803-96C9-3523-8FF2A14251F1}"/>
                </a:ext>
              </a:extLst>
            </p:cNvPr>
            <p:cNvSpPr txBox="1"/>
            <p:nvPr/>
          </p:nvSpPr>
          <p:spPr>
            <a:xfrm>
              <a:off x="511769" y="5142006"/>
              <a:ext cx="204708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c) 	         × 8</a:t>
              </a:r>
            </a:p>
          </p:txBody>
        </p:sp>
      </p:grpSp>
      <p:grpSp>
        <p:nvGrpSpPr>
          <p:cNvPr id="34" name="Group 33">
            <a:extLst>
              <a:ext uri="{FF2B5EF4-FFF2-40B4-BE49-F238E27FC236}">
                <a16:creationId xmlns:a16="http://schemas.microsoft.com/office/drawing/2014/main" id="{F637E1D4-134D-AA3B-1F21-EBB3D6573609}"/>
              </a:ext>
            </a:extLst>
          </p:cNvPr>
          <p:cNvGrpSpPr/>
          <p:nvPr/>
        </p:nvGrpSpPr>
        <p:grpSpPr>
          <a:xfrm>
            <a:off x="4593014" y="2578100"/>
            <a:ext cx="4825448" cy="1069320"/>
            <a:chOff x="4593014" y="2578100"/>
            <a:chExt cx="4825448" cy="1069320"/>
          </a:xfrm>
        </p:grpSpPr>
        <p:grpSp>
          <p:nvGrpSpPr>
            <p:cNvPr id="32" name="Group 31">
              <a:extLst>
                <a:ext uri="{FF2B5EF4-FFF2-40B4-BE49-F238E27FC236}">
                  <a16:creationId xmlns:a16="http://schemas.microsoft.com/office/drawing/2014/main" id="{2FC9E377-7E10-0768-B53C-B20D0B53EBCC}"/>
                </a:ext>
              </a:extLst>
            </p:cNvPr>
            <p:cNvGrpSpPr/>
            <p:nvPr/>
          </p:nvGrpSpPr>
          <p:grpSpPr>
            <a:xfrm>
              <a:off x="5110480" y="2578100"/>
              <a:ext cx="1072185" cy="1069320"/>
              <a:chOff x="5110480" y="2578100"/>
              <a:chExt cx="1072185" cy="1069320"/>
            </a:xfrm>
          </p:grpSpPr>
          <p:sp>
            <p:nvSpPr>
              <p:cNvPr id="29" name="TextBox 28">
                <a:extLst>
                  <a:ext uri="{FF2B5EF4-FFF2-40B4-BE49-F238E27FC236}">
                    <a16:creationId xmlns:a16="http://schemas.microsoft.com/office/drawing/2014/main" id="{F41E7FC1-3C27-8497-04C9-47119BE29C3C}"/>
                  </a:ext>
                </a:extLst>
              </p:cNvPr>
              <p:cNvSpPr txBox="1"/>
              <p:nvPr/>
            </p:nvSpPr>
            <p:spPr>
              <a:xfrm>
                <a:off x="5110480" y="2578100"/>
                <a:ext cx="1072185" cy="523220"/>
              </a:xfrm>
              <a:prstGeom prst="rect">
                <a:avLst/>
              </a:prstGeom>
              <a:noFill/>
            </p:spPr>
            <p:txBody>
              <a:bodyPr vert="horz" rtlCol="0">
                <a:spAutoFit/>
              </a:bodyPr>
              <a:lstStyle/>
              <a:p>
                <a:pPr algn="ctr"/>
                <a:r>
                  <a:rPr lang="en-CA" sz="2800">
                    <a:solidFill>
                      <a:srgbClr val="000000"/>
                    </a:solidFill>
                    <a:latin typeface="Century Gothic"/>
                  </a:rPr>
                  <a:t>5(12)</a:t>
                </a:r>
              </a:p>
            </p:txBody>
          </p:sp>
          <p:sp>
            <p:nvSpPr>
              <p:cNvPr id="30" name="TextBox 29">
                <a:extLst>
                  <a:ext uri="{FF2B5EF4-FFF2-40B4-BE49-F238E27FC236}">
                    <a16:creationId xmlns:a16="http://schemas.microsoft.com/office/drawing/2014/main" id="{E56C85E2-69FD-B1BB-49B9-FD0A3844C233}"/>
                  </a:ext>
                </a:extLst>
              </p:cNvPr>
              <p:cNvSpPr txBox="1"/>
              <p:nvPr/>
            </p:nvSpPr>
            <p:spPr>
              <a:xfrm>
                <a:off x="5110480" y="3124200"/>
                <a:ext cx="710870" cy="523220"/>
              </a:xfrm>
              <a:prstGeom prst="rect">
                <a:avLst/>
              </a:prstGeom>
              <a:noFill/>
            </p:spPr>
            <p:txBody>
              <a:bodyPr vert="horz" rtlCol="0">
                <a:spAutoFit/>
              </a:bodyPr>
              <a:lstStyle/>
              <a:p>
                <a:pPr algn="ctr"/>
                <a:r>
                  <a:rPr lang="en-CA" sz="2800" dirty="0">
                    <a:solidFill>
                      <a:srgbClr val="000000"/>
                    </a:solidFill>
                    <a:latin typeface="Century Gothic"/>
                  </a:rPr>
                  <a:t>   4</a:t>
                </a:r>
              </a:p>
            </p:txBody>
          </p:sp>
          <p:cxnSp>
            <p:nvCxnSpPr>
              <p:cNvPr id="31" name="Straight Connector 30">
                <a:extLst>
                  <a:ext uri="{FF2B5EF4-FFF2-40B4-BE49-F238E27FC236}">
                    <a16:creationId xmlns:a16="http://schemas.microsoft.com/office/drawing/2014/main" id="{D9945C06-FCB2-B3D3-F25E-D115D24ABC6E}"/>
                  </a:ext>
                </a:extLst>
              </p:cNvPr>
              <p:cNvCxnSpPr/>
              <p:nvPr/>
            </p:nvCxnSpPr>
            <p:spPr>
              <a:xfrm>
                <a:off x="5230913" y="3129068"/>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16900CF1-1000-CD07-1EDE-887A21449C08}"/>
                </a:ext>
              </a:extLst>
            </p:cNvPr>
            <p:cNvSpPr txBox="1"/>
            <p:nvPr/>
          </p:nvSpPr>
          <p:spPr>
            <a:xfrm>
              <a:off x="4593014" y="2819399"/>
              <a:ext cx="4825448"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d)(	     + 1 − 1) × 4 </a:t>
              </a:r>
            </a:p>
          </p:txBody>
        </p:sp>
      </p:grpSp>
      <p:grpSp>
        <p:nvGrpSpPr>
          <p:cNvPr id="40" name="Group 39">
            <a:extLst>
              <a:ext uri="{FF2B5EF4-FFF2-40B4-BE49-F238E27FC236}">
                <a16:creationId xmlns:a16="http://schemas.microsoft.com/office/drawing/2014/main" id="{8BDB62DA-27F7-508F-7195-A62D59FEAA84}"/>
              </a:ext>
            </a:extLst>
          </p:cNvPr>
          <p:cNvGrpSpPr/>
          <p:nvPr/>
        </p:nvGrpSpPr>
        <p:grpSpPr>
          <a:xfrm>
            <a:off x="4571999" y="3771900"/>
            <a:ext cx="4969565" cy="1069320"/>
            <a:chOff x="4571999" y="3771900"/>
            <a:chExt cx="4969565" cy="1069320"/>
          </a:xfrm>
        </p:grpSpPr>
        <p:grpSp>
          <p:nvGrpSpPr>
            <p:cNvPr id="38" name="Group 37">
              <a:extLst>
                <a:ext uri="{FF2B5EF4-FFF2-40B4-BE49-F238E27FC236}">
                  <a16:creationId xmlns:a16="http://schemas.microsoft.com/office/drawing/2014/main" id="{0F6BE578-000E-422B-EF81-2E3DBC3FC99E}"/>
                </a:ext>
              </a:extLst>
            </p:cNvPr>
            <p:cNvGrpSpPr/>
            <p:nvPr/>
          </p:nvGrpSpPr>
          <p:grpSpPr>
            <a:xfrm>
              <a:off x="5135880" y="3771900"/>
              <a:ext cx="1072185" cy="1069320"/>
              <a:chOff x="5135880" y="3771900"/>
              <a:chExt cx="1072185" cy="1069320"/>
            </a:xfrm>
          </p:grpSpPr>
          <p:sp>
            <p:nvSpPr>
              <p:cNvPr id="35" name="TextBox 34">
                <a:extLst>
                  <a:ext uri="{FF2B5EF4-FFF2-40B4-BE49-F238E27FC236}">
                    <a16:creationId xmlns:a16="http://schemas.microsoft.com/office/drawing/2014/main" id="{58193019-477D-7EDD-73D0-A34EEF7741C0}"/>
                  </a:ext>
                </a:extLst>
              </p:cNvPr>
              <p:cNvSpPr txBox="1"/>
              <p:nvPr/>
            </p:nvSpPr>
            <p:spPr>
              <a:xfrm>
                <a:off x="5135880" y="3771900"/>
                <a:ext cx="1072185" cy="523220"/>
              </a:xfrm>
              <a:prstGeom prst="rect">
                <a:avLst/>
              </a:prstGeom>
              <a:noFill/>
            </p:spPr>
            <p:txBody>
              <a:bodyPr vert="horz" rtlCol="0">
                <a:spAutoFit/>
              </a:bodyPr>
              <a:lstStyle/>
              <a:p>
                <a:pPr algn="ctr"/>
                <a:r>
                  <a:rPr lang="en-CA" sz="2800">
                    <a:solidFill>
                      <a:srgbClr val="000000"/>
                    </a:solidFill>
                    <a:latin typeface="Century Gothic"/>
                  </a:rPr>
                  <a:t>15(2)</a:t>
                </a:r>
              </a:p>
            </p:txBody>
          </p:sp>
          <p:sp>
            <p:nvSpPr>
              <p:cNvPr id="36" name="TextBox 35">
                <a:extLst>
                  <a:ext uri="{FF2B5EF4-FFF2-40B4-BE49-F238E27FC236}">
                    <a16:creationId xmlns:a16="http://schemas.microsoft.com/office/drawing/2014/main" id="{132B7DF5-8B05-0E8F-CFBF-D881217FF804}"/>
                  </a:ext>
                </a:extLst>
              </p:cNvPr>
              <p:cNvSpPr txBox="1"/>
              <p:nvPr/>
            </p:nvSpPr>
            <p:spPr>
              <a:xfrm>
                <a:off x="5135880" y="4318000"/>
                <a:ext cx="710870" cy="523220"/>
              </a:xfrm>
              <a:prstGeom prst="rect">
                <a:avLst/>
              </a:prstGeom>
              <a:noFill/>
            </p:spPr>
            <p:txBody>
              <a:bodyPr vert="horz" rtlCol="0">
                <a:spAutoFit/>
              </a:bodyPr>
              <a:lstStyle/>
              <a:p>
                <a:pPr algn="ctr"/>
                <a:r>
                  <a:rPr lang="en-CA" sz="2800">
                    <a:solidFill>
                      <a:srgbClr val="000000"/>
                    </a:solidFill>
                    <a:latin typeface="Century Gothic"/>
                  </a:rPr>
                  <a:t>   6</a:t>
                </a:r>
              </a:p>
            </p:txBody>
          </p:sp>
          <p:cxnSp>
            <p:nvCxnSpPr>
              <p:cNvPr id="37" name="Straight Connector 36">
                <a:extLst>
                  <a:ext uri="{FF2B5EF4-FFF2-40B4-BE49-F238E27FC236}">
                    <a16:creationId xmlns:a16="http://schemas.microsoft.com/office/drawing/2014/main" id="{5C2AE78C-806F-6500-B7BB-0B5F5FDC9061}"/>
                  </a:ext>
                </a:extLst>
              </p:cNvPr>
              <p:cNvCxnSpPr/>
              <p:nvPr/>
            </p:nvCxnSpPr>
            <p:spPr>
              <a:xfrm>
                <a:off x="5252593" y="4325799"/>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E9B38AB9-2109-92B9-3046-54FF32E57A15}"/>
                </a:ext>
              </a:extLst>
            </p:cNvPr>
            <p:cNvSpPr txBox="1"/>
            <p:nvPr/>
          </p:nvSpPr>
          <p:spPr>
            <a:xfrm>
              <a:off x="4571999" y="3987053"/>
              <a:ext cx="4969565"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e) (  	      + 7 − 7) × 6</a:t>
              </a:r>
            </a:p>
          </p:txBody>
        </p:sp>
      </p:grpSp>
      <p:grpSp>
        <p:nvGrpSpPr>
          <p:cNvPr id="46" name="Group 45">
            <a:extLst>
              <a:ext uri="{FF2B5EF4-FFF2-40B4-BE49-F238E27FC236}">
                <a16:creationId xmlns:a16="http://schemas.microsoft.com/office/drawing/2014/main" id="{3EB2F0F5-1526-450B-75F5-2F0DF1EA2210}"/>
              </a:ext>
            </a:extLst>
          </p:cNvPr>
          <p:cNvGrpSpPr/>
          <p:nvPr/>
        </p:nvGrpSpPr>
        <p:grpSpPr>
          <a:xfrm>
            <a:off x="4660900" y="4851400"/>
            <a:ext cx="4263315" cy="1069320"/>
            <a:chOff x="4660900" y="4851400"/>
            <a:chExt cx="3495700" cy="1069320"/>
          </a:xfrm>
        </p:grpSpPr>
        <p:grpSp>
          <p:nvGrpSpPr>
            <p:cNvPr id="44" name="Group 43">
              <a:extLst>
                <a:ext uri="{FF2B5EF4-FFF2-40B4-BE49-F238E27FC236}">
                  <a16:creationId xmlns:a16="http://schemas.microsoft.com/office/drawing/2014/main" id="{12B6DF15-DA41-65F1-F10C-E89F04519CB5}"/>
                </a:ext>
              </a:extLst>
            </p:cNvPr>
            <p:cNvGrpSpPr/>
            <p:nvPr/>
          </p:nvGrpSpPr>
          <p:grpSpPr>
            <a:xfrm>
              <a:off x="5135880" y="4851400"/>
              <a:ext cx="1072185" cy="1069320"/>
              <a:chOff x="5135880" y="4851400"/>
              <a:chExt cx="1072185" cy="1069320"/>
            </a:xfrm>
          </p:grpSpPr>
          <p:sp>
            <p:nvSpPr>
              <p:cNvPr id="41" name="TextBox 40">
                <a:extLst>
                  <a:ext uri="{FF2B5EF4-FFF2-40B4-BE49-F238E27FC236}">
                    <a16:creationId xmlns:a16="http://schemas.microsoft.com/office/drawing/2014/main" id="{66DBFD2F-3779-A7C3-0E64-B195C4372B33}"/>
                  </a:ext>
                </a:extLst>
              </p:cNvPr>
              <p:cNvSpPr txBox="1"/>
              <p:nvPr/>
            </p:nvSpPr>
            <p:spPr>
              <a:xfrm>
                <a:off x="5135880" y="4851400"/>
                <a:ext cx="1072185" cy="523220"/>
              </a:xfrm>
              <a:prstGeom prst="rect">
                <a:avLst/>
              </a:prstGeom>
              <a:noFill/>
            </p:spPr>
            <p:txBody>
              <a:bodyPr vert="horz" rtlCol="0">
                <a:spAutoFit/>
              </a:bodyPr>
              <a:lstStyle/>
              <a:p>
                <a:pPr algn="ctr"/>
                <a:r>
                  <a:rPr lang="en-CA" sz="2800">
                    <a:solidFill>
                      <a:srgbClr val="000000"/>
                    </a:solidFill>
                    <a:latin typeface="Century Gothic"/>
                  </a:rPr>
                  <a:t>12(4)</a:t>
                </a:r>
              </a:p>
            </p:txBody>
          </p:sp>
          <p:sp>
            <p:nvSpPr>
              <p:cNvPr id="42" name="TextBox 41">
                <a:extLst>
                  <a:ext uri="{FF2B5EF4-FFF2-40B4-BE49-F238E27FC236}">
                    <a16:creationId xmlns:a16="http://schemas.microsoft.com/office/drawing/2014/main" id="{3A16B4AC-A568-2F99-0465-76BB546CE866}"/>
                  </a:ext>
                </a:extLst>
              </p:cNvPr>
              <p:cNvSpPr txBox="1"/>
              <p:nvPr/>
            </p:nvSpPr>
            <p:spPr>
              <a:xfrm>
                <a:off x="5135880" y="5397500"/>
                <a:ext cx="710870" cy="523220"/>
              </a:xfrm>
              <a:prstGeom prst="rect">
                <a:avLst/>
              </a:prstGeom>
              <a:noFill/>
            </p:spPr>
            <p:txBody>
              <a:bodyPr vert="horz" rtlCol="0">
                <a:spAutoFit/>
              </a:bodyPr>
              <a:lstStyle/>
              <a:p>
                <a:pPr algn="ctr"/>
                <a:r>
                  <a:rPr lang="en-CA" sz="2800">
                    <a:solidFill>
                      <a:srgbClr val="000000"/>
                    </a:solidFill>
                    <a:latin typeface="Century Gothic"/>
                  </a:rPr>
                  <a:t>   8</a:t>
                </a:r>
              </a:p>
            </p:txBody>
          </p:sp>
          <p:cxnSp>
            <p:nvCxnSpPr>
              <p:cNvPr id="43" name="Straight Connector 42">
                <a:extLst>
                  <a:ext uri="{FF2B5EF4-FFF2-40B4-BE49-F238E27FC236}">
                    <a16:creationId xmlns:a16="http://schemas.microsoft.com/office/drawing/2014/main" id="{8D6937CF-3111-952A-94E8-B632C2A215E0}"/>
                  </a:ext>
                </a:extLst>
              </p:cNvPr>
              <p:cNvCxnSpPr/>
              <p:nvPr/>
            </p:nvCxnSpPr>
            <p:spPr>
              <a:xfrm>
                <a:off x="5252593" y="5391852"/>
                <a:ext cx="776351" cy="254"/>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39482DB8-FA9E-65BF-B2CE-369A5C027D48}"/>
                </a:ext>
              </a:extLst>
            </p:cNvPr>
            <p:cNvSpPr txBox="1"/>
            <p:nvPr/>
          </p:nvSpPr>
          <p:spPr>
            <a:xfrm>
              <a:off x="4660900" y="5051612"/>
              <a:ext cx="3495700"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 f) ( 	        − 9 + 9) × 8</a:t>
              </a:r>
            </a:p>
          </p:txBody>
        </p:sp>
      </p:grpSp>
      <p:sp>
        <p:nvSpPr>
          <p:cNvPr id="47" name="TextBox 46">
            <a:extLst>
              <a:ext uri="{FF2B5EF4-FFF2-40B4-BE49-F238E27FC236}">
                <a16:creationId xmlns:a16="http://schemas.microsoft.com/office/drawing/2014/main" id="{61778F11-9426-993D-E0FF-E74BC933EA4E}"/>
              </a:ext>
            </a:extLst>
          </p:cNvPr>
          <p:cNvSpPr txBox="1"/>
          <p:nvPr/>
        </p:nvSpPr>
        <p:spPr>
          <a:xfrm>
            <a:off x="469900" y="6311900"/>
            <a:ext cx="7834503"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Answers: a) 60, b) 30, c) 48, d) 60, e) 30, f) 48</a:t>
            </a:r>
            <a:endParaRPr lang="en-CA" sz="2800" dirty="0">
              <a:solidFill>
                <a:srgbClr val="000000"/>
              </a:solidFill>
              <a:latin typeface="Century Gothic - 28"/>
            </a:endParaRPr>
          </a:p>
        </p:txBody>
      </p:sp>
      <p:cxnSp>
        <p:nvCxnSpPr>
          <p:cNvPr id="7" name="Straight Connector 6">
            <a:extLst>
              <a:ext uri="{FF2B5EF4-FFF2-40B4-BE49-F238E27FC236}">
                <a16:creationId xmlns:a16="http://schemas.microsoft.com/office/drawing/2014/main" id="{59E5229D-5815-5F95-F4D7-EBD99E59F4C8}"/>
              </a:ext>
            </a:extLst>
          </p:cNvPr>
          <p:cNvCxnSpPr>
            <a:cxnSpLocks/>
          </p:cNvCxnSpPr>
          <p:nvPr/>
        </p:nvCxnSpPr>
        <p:spPr>
          <a:xfrm flipV="1">
            <a:off x="-4763" y="6227337"/>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14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22DB7D-BF2D-58E3-2F58-75442CC43F1F}"/>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A9CF67B-CF36-FD4C-188B-FCFB63DB460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4" name="TextBox 3">
            <a:extLst>
              <a:ext uri="{FF2B5EF4-FFF2-40B4-BE49-F238E27FC236}">
                <a16:creationId xmlns:a16="http://schemas.microsoft.com/office/drawing/2014/main" id="{F166ED00-7A76-6DA2-7D5C-80D49B2B4436}"/>
              </a:ext>
            </a:extLst>
          </p:cNvPr>
          <p:cNvSpPr txBox="1"/>
          <p:nvPr/>
        </p:nvSpPr>
        <p:spPr>
          <a:xfrm>
            <a:off x="482600" y="393700"/>
            <a:ext cx="8943340" cy="537179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What expression tells you the cost of a taxi ride of </a:t>
            </a:r>
            <a:r>
              <a:rPr lang="en-US" sz="2800" i="1" dirty="0">
                <a:solidFill>
                  <a:srgbClr val="000000"/>
                </a:solidFill>
                <a:latin typeface="Century Gothic - 28"/>
              </a:rPr>
              <a:t>d</a:t>
            </a:r>
            <a:r>
              <a:rPr lang="en-US" sz="2800" dirty="0">
                <a:solidFill>
                  <a:srgbClr val="000000"/>
                </a:solidFill>
                <a:latin typeface="Century Gothic - 28"/>
              </a:rPr>
              <a:t> </a:t>
            </a:r>
            <a:r>
              <a:rPr lang="en-US" sz="2800" dirty="0" err="1">
                <a:solidFill>
                  <a:srgbClr val="000000"/>
                </a:solidFill>
                <a:latin typeface="Century Gothic - 28"/>
              </a:rPr>
              <a:t>kilometres</a:t>
            </a:r>
            <a:r>
              <a:rPr lang="en-US" sz="2800" dirty="0">
                <a:solidFill>
                  <a:srgbClr val="000000"/>
                </a:solidFill>
                <a:latin typeface="Century Gothic - 28"/>
              </a:rPr>
              <a:t> if there was no flat fee</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How could you add the flat fee to the expression</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Use this expression and the total cost for Ram to write an equation.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endParaRPr lang="en-US"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2d + 3 = 11</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963318"/>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837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C28C4A-F14E-AADA-0F3A-3EC2B10ACFF7}"/>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682772F-F53C-A75D-4818-87CA9D3E24B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DA7819EB-7F45-AC69-0B99-B91FB497DA6D}"/>
              </a:ext>
            </a:extLst>
          </p:cNvPr>
          <p:cNvSpPr txBox="1"/>
          <p:nvPr/>
        </p:nvSpPr>
        <p:spPr>
          <a:xfrm>
            <a:off x="482600" y="393700"/>
            <a:ext cx="96291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Let's solve for d</a:t>
            </a:r>
            <a:r>
              <a:rPr lang="en-US" sz="2800" dirty="0">
                <a:solidFill>
                  <a:srgbClr val="000000"/>
                </a:solidFill>
                <a:latin typeface="Century Gothic - 28"/>
              </a:rPr>
              <a:t> using equations and a model:</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6CEB5163-09AF-AEB2-0C00-66D6B00CF092}"/>
              </a:ext>
            </a:extLst>
          </p:cNvPr>
          <p:cNvSpPr txBox="1"/>
          <p:nvPr/>
        </p:nvSpPr>
        <p:spPr>
          <a:xfrm>
            <a:off x="482600" y="1104900"/>
            <a:ext cx="6181522" cy="58847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2</a:t>
            </a:r>
            <a:r>
              <a:rPr lang="en-CA" sz="2800" i="1" dirty="0">
                <a:solidFill>
                  <a:srgbClr val="000000"/>
                </a:solidFill>
                <a:latin typeface="Century Gothic - 28"/>
              </a:rPr>
              <a:t>d</a:t>
            </a:r>
            <a:r>
              <a:rPr lang="en-CA" sz="2800" dirty="0">
                <a:solidFill>
                  <a:srgbClr val="000000"/>
                </a:solidFill>
                <a:latin typeface="Century Gothic - 28"/>
              </a:rPr>
              <a:t> + 3 = 11</a:t>
            </a:r>
          </a:p>
          <a:p>
            <a:pPr>
              <a:lnSpc>
                <a:spcPct val="114000"/>
              </a:lnSpc>
              <a:spcAft>
                <a:spcPts val="800"/>
              </a:spcAft>
            </a:pPr>
            <a:r>
              <a:rPr lang="en-CA" sz="2800" dirty="0">
                <a:solidFill>
                  <a:srgbClr val="000000"/>
                </a:solidFill>
                <a:latin typeface="Century Gothic - 28"/>
              </a:rPr>
              <a:t>2</a:t>
            </a:r>
            <a:r>
              <a:rPr lang="en-CA" sz="2800" i="1" dirty="0">
                <a:solidFill>
                  <a:srgbClr val="000000"/>
                </a:solidFill>
                <a:latin typeface="Century Gothic - 28"/>
              </a:rPr>
              <a:t>d</a:t>
            </a:r>
            <a:r>
              <a:rPr lang="en-CA" sz="2800" dirty="0">
                <a:solidFill>
                  <a:srgbClr val="000000"/>
                </a:solidFill>
                <a:latin typeface="Century Gothic - 28"/>
              </a:rPr>
              <a:t> + 3 − 3 = 11 − 3</a:t>
            </a:r>
          </a:p>
          <a:p>
            <a:pPr>
              <a:lnSpc>
                <a:spcPct val="114000"/>
              </a:lnSpc>
              <a:spcAft>
                <a:spcPts val="800"/>
              </a:spcAft>
            </a:pPr>
            <a:r>
              <a:rPr lang="en-CA" sz="2800" dirty="0">
                <a:solidFill>
                  <a:srgbClr val="000000"/>
                </a:solidFill>
                <a:latin typeface="Century Gothic - 28"/>
              </a:rPr>
              <a:t>2</a:t>
            </a:r>
            <a:r>
              <a:rPr lang="en-CA" sz="2800" i="1" dirty="0">
                <a:solidFill>
                  <a:srgbClr val="000000"/>
                </a:solidFill>
                <a:latin typeface="Century Gothic - 28"/>
              </a:rPr>
              <a:t>d</a:t>
            </a:r>
            <a:r>
              <a:rPr lang="en-CA" sz="2800" dirty="0">
                <a:solidFill>
                  <a:srgbClr val="000000"/>
                </a:solidFill>
                <a:latin typeface="Century Gothic - 28"/>
              </a:rPr>
              <a:t> = 8</a:t>
            </a:r>
          </a:p>
          <a:p>
            <a:pPr>
              <a:lnSpc>
                <a:spcPct val="114000"/>
              </a:lnSpc>
              <a:spcAft>
                <a:spcPts val="800"/>
              </a:spcAft>
            </a:pPr>
            <a:r>
              <a:rPr lang="en-CA" sz="2800" dirty="0">
                <a:solidFill>
                  <a:srgbClr val="000000"/>
                </a:solidFill>
                <a:latin typeface="Century Gothic - 28"/>
              </a:rPr>
              <a:t>2</a:t>
            </a:r>
            <a:r>
              <a:rPr lang="en-CA" sz="2800" i="1" dirty="0">
                <a:solidFill>
                  <a:srgbClr val="000000"/>
                </a:solidFill>
                <a:latin typeface="Century Gothic - 28"/>
              </a:rPr>
              <a:t>d</a:t>
            </a:r>
            <a:r>
              <a:rPr lang="en-CA" sz="2800" dirty="0">
                <a:solidFill>
                  <a:srgbClr val="000000"/>
                </a:solidFill>
                <a:latin typeface="Century Gothic - 28"/>
              </a:rPr>
              <a:t> ÷ 2 = 8 ÷ 2</a:t>
            </a:r>
          </a:p>
          <a:p>
            <a:pPr>
              <a:lnSpc>
                <a:spcPct val="114000"/>
              </a:lnSpc>
              <a:spcAft>
                <a:spcPts val="800"/>
              </a:spcAft>
            </a:pPr>
            <a:r>
              <a:rPr lang="en-CA" sz="2800" i="1" dirty="0">
                <a:solidFill>
                  <a:srgbClr val="000000"/>
                </a:solidFill>
                <a:latin typeface="Century Gothic - 28"/>
              </a:rPr>
              <a:t>d</a:t>
            </a:r>
            <a:r>
              <a:rPr lang="en-CA" sz="2800" dirty="0">
                <a:solidFill>
                  <a:srgbClr val="000000"/>
                </a:solidFill>
                <a:latin typeface="Century Gothic - 28"/>
              </a:rPr>
              <a:t> = 4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a:t>
            </a:r>
            <a:r>
              <a:rPr lang="en-US" sz="2800" dirty="0">
                <a:solidFill>
                  <a:srgbClr val="000000"/>
                </a:solidFill>
                <a:latin typeface="Century Gothic - 28"/>
              </a:rPr>
              <a:t>Ram travels 4 kilometers in the taxi.</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Check:</a:t>
            </a:r>
          </a:p>
          <a:p>
            <a:pPr>
              <a:lnSpc>
                <a:spcPct val="114000"/>
              </a:lnSpc>
              <a:spcAft>
                <a:spcPts val="800"/>
              </a:spcAft>
            </a:pPr>
            <a:r>
              <a:rPr lang="en-CA" sz="2800" dirty="0">
                <a:solidFill>
                  <a:srgbClr val="000000"/>
                </a:solidFill>
                <a:latin typeface="Century Gothic - 28"/>
              </a:rPr>
              <a:t>LS = 2(4) + 3 = 8 + 3 = 11 = RS</a:t>
            </a:r>
          </a:p>
        </p:txBody>
      </p:sp>
      <p:pic>
        <p:nvPicPr>
          <p:cNvPr id="10" name="Picture 9">
            <a:extLst>
              <a:ext uri="{FF2B5EF4-FFF2-40B4-BE49-F238E27FC236}">
                <a16:creationId xmlns:a16="http://schemas.microsoft.com/office/drawing/2014/main" id="{B2F583EC-ED2C-F1CE-57CA-3D9B16A2DB12}"/>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486246" y="1020539"/>
            <a:ext cx="2542413" cy="3036108"/>
          </a:xfrm>
          <a:prstGeom prst="rect">
            <a:avLst/>
          </a:prstGeom>
          <a:solidFill>
            <a:schemeClr val="accent1">
              <a:alpha val="0"/>
            </a:schemeClr>
          </a:solidFill>
        </p:spPr>
      </p:pic>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90230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15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DD2446-0661-065C-F4E9-17698AC5843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0456F63-E04A-47FA-680F-86F6ED49241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4" name="TextBox 3">
            <a:extLst>
              <a:ext uri="{FF2B5EF4-FFF2-40B4-BE49-F238E27FC236}">
                <a16:creationId xmlns:a16="http://schemas.microsoft.com/office/drawing/2014/main" id="{00C9BE84-6CA4-7C7F-9334-8312A8035BCA}"/>
              </a:ext>
            </a:extLst>
          </p:cNvPr>
          <p:cNvSpPr txBox="1"/>
          <p:nvPr/>
        </p:nvSpPr>
        <p:spPr>
          <a:xfrm>
            <a:off x="431800" y="800100"/>
            <a:ext cx="8994140" cy="2710486"/>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 </a:t>
            </a:r>
            <a:r>
              <a:rPr lang="en-US" sz="2800" dirty="0">
                <a:solidFill>
                  <a:srgbClr val="000000"/>
                </a:solidFill>
                <a:latin typeface="Century Gothic - 28"/>
              </a:rPr>
              <a:t>It costs $4 per hour to rent a bike plus </a:t>
            </a:r>
            <a:br>
              <a:rPr lang="en-US" sz="2800" dirty="0">
                <a:solidFill>
                  <a:srgbClr val="000000"/>
                </a:solidFill>
                <a:latin typeface="Century Gothic - 28"/>
              </a:rPr>
            </a:br>
            <a:r>
              <a:rPr lang="en-US" sz="2800" dirty="0">
                <a:solidFill>
                  <a:srgbClr val="000000"/>
                </a:solidFill>
                <a:latin typeface="Century Gothic - 28"/>
              </a:rPr>
              <a:t>a $2 flat fee. Ali pays $14 to rent a bike.</a:t>
            </a:r>
          </a:p>
          <a:p>
            <a:pPr>
              <a:lnSpc>
                <a:spcPct val="114000"/>
              </a:lnSpc>
              <a:spcAft>
                <a:spcPts val="800"/>
              </a:spcAft>
            </a:pPr>
            <a:r>
              <a:rPr lang="en-US" sz="2800" dirty="0">
                <a:solidFill>
                  <a:srgbClr val="000000"/>
                </a:solidFill>
                <a:latin typeface="Century Gothic - 28"/>
              </a:rPr>
              <a:t>a) The goal is to find out for how long Ali rents </a:t>
            </a:r>
            <a:br>
              <a:rPr lang="en-US" sz="2800" dirty="0">
                <a:solidFill>
                  <a:srgbClr val="000000"/>
                </a:solidFill>
                <a:latin typeface="Century Gothic - 28"/>
              </a:rPr>
            </a:br>
            <a:r>
              <a:rPr lang="en-US" sz="2800" dirty="0">
                <a:solidFill>
                  <a:srgbClr val="000000"/>
                </a:solidFill>
                <a:latin typeface="Century Gothic - 28"/>
              </a:rPr>
              <a:t>the bike. Complete this statement: </a:t>
            </a:r>
          </a:p>
          <a:p>
            <a:pPr>
              <a:lnSpc>
                <a:spcPct val="114000"/>
              </a:lnSpc>
              <a:spcAft>
                <a:spcPts val="800"/>
              </a:spcAft>
            </a:pPr>
            <a:r>
              <a:rPr lang="en-CA" sz="2800" dirty="0">
                <a:solidFill>
                  <a:srgbClr val="000000"/>
                </a:solidFill>
                <a:latin typeface="Century Gothic - 28"/>
              </a:rPr>
              <a:t>Let </a:t>
            </a:r>
            <a:r>
              <a:rPr lang="en-CA" sz="2800" i="1" dirty="0">
                <a:solidFill>
                  <a:srgbClr val="000000"/>
                </a:solidFill>
                <a:latin typeface="Century Gothic - 28"/>
              </a:rPr>
              <a:t>h</a:t>
            </a:r>
            <a:r>
              <a:rPr lang="en-CA" sz="2800" dirty="0">
                <a:solidFill>
                  <a:srgbClr val="000000"/>
                </a:solidFill>
                <a:latin typeface="Century Gothic - 28"/>
              </a:rPr>
              <a:t> be __________________________. </a:t>
            </a:r>
          </a:p>
        </p:txBody>
      </p:sp>
      <p:sp>
        <p:nvSpPr>
          <p:cNvPr id="5" name="TextBox 4">
            <a:extLst>
              <a:ext uri="{FF2B5EF4-FFF2-40B4-BE49-F238E27FC236}">
                <a16:creationId xmlns:a16="http://schemas.microsoft.com/office/drawing/2014/main" id="{EE01B340-E3F8-BEE3-B030-4AA4A5F11210}"/>
              </a:ext>
            </a:extLst>
          </p:cNvPr>
          <p:cNvSpPr txBox="1"/>
          <p:nvPr/>
        </p:nvSpPr>
        <p:spPr>
          <a:xfrm>
            <a:off x="5052060" y="203200"/>
            <a:ext cx="4750435" cy="338554"/>
          </a:xfrm>
          <a:prstGeom prst="rect">
            <a:avLst/>
          </a:prstGeom>
          <a:noFill/>
        </p:spPr>
        <p:txBody>
          <a:bodyPr vert="horz" rtlCol="0">
            <a:spAutoFit/>
          </a:bodyPr>
          <a:lstStyle/>
          <a:p>
            <a:pPr algn="r"/>
            <a:r>
              <a:rPr lang="en-US" sz="1600">
                <a:solidFill>
                  <a:srgbClr val="666666"/>
                </a:solidFill>
                <a:latin typeface="Century Gothic"/>
              </a:rPr>
              <a:t>Distribute paper bags and cubes</a:t>
            </a:r>
            <a:endParaRPr lang="en-CA" sz="1600">
              <a:solidFill>
                <a:srgbClr val="666666"/>
              </a:solidFill>
              <a:latin typeface="Century Gothic"/>
            </a:endParaRPr>
          </a:p>
        </p:txBody>
      </p:sp>
      <p:sp>
        <p:nvSpPr>
          <p:cNvPr id="6" name="TextBox 5">
            <a:extLst>
              <a:ext uri="{FF2B5EF4-FFF2-40B4-BE49-F238E27FC236}">
                <a16:creationId xmlns:a16="http://schemas.microsoft.com/office/drawing/2014/main" id="{DC91C9DD-8D64-9156-0F70-EF9189058DE5}"/>
              </a:ext>
            </a:extLst>
          </p:cNvPr>
          <p:cNvSpPr txBox="1"/>
          <p:nvPr/>
        </p:nvSpPr>
        <p:spPr>
          <a:xfrm>
            <a:off x="431800" y="4073774"/>
            <a:ext cx="88925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b) Write an expression for the portion of the cost that depends on how long Ali rents the bike.</a:t>
            </a:r>
            <a:endParaRPr lang="en-CA" sz="2800" dirty="0">
              <a:solidFill>
                <a:srgbClr val="000000"/>
              </a:solidFill>
              <a:latin typeface="Century Gothic - 28"/>
            </a:endParaRPr>
          </a:p>
        </p:txBody>
      </p:sp>
      <p:sp>
        <p:nvSpPr>
          <p:cNvPr id="7" name="TextBox 6">
            <a:extLst>
              <a:ext uri="{FF2B5EF4-FFF2-40B4-BE49-F238E27FC236}">
                <a16:creationId xmlns:a16="http://schemas.microsoft.com/office/drawing/2014/main" id="{4EE67834-1111-B963-4454-13CEE6931062}"/>
              </a:ext>
            </a:extLst>
          </p:cNvPr>
          <p:cNvSpPr txBox="1"/>
          <p:nvPr/>
        </p:nvSpPr>
        <p:spPr>
          <a:xfrm>
            <a:off x="431800" y="5576985"/>
            <a:ext cx="91973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c) Write an expression for the total cost of renting the bike for </a:t>
            </a:r>
            <a:r>
              <a:rPr lang="en-US" sz="2800" i="1" dirty="0">
                <a:solidFill>
                  <a:srgbClr val="000000"/>
                </a:solidFill>
                <a:latin typeface="Century Gothic - 28"/>
              </a:rPr>
              <a:t>h</a:t>
            </a:r>
            <a:r>
              <a:rPr lang="en-US" sz="2800" dirty="0">
                <a:solidFill>
                  <a:srgbClr val="000000"/>
                </a:solidFill>
                <a:latin typeface="Century Gothic - 28"/>
              </a:rPr>
              <a:t> hours, including the flat fee.</a:t>
            </a:r>
            <a:endParaRPr lang="en-CA" sz="2800" dirty="0">
              <a:solidFill>
                <a:srgbClr val="000000"/>
              </a:solidFill>
              <a:latin typeface="Century Gothic - 28"/>
            </a:endParaRPr>
          </a:p>
        </p:txBody>
      </p:sp>
    </p:spTree>
    <p:extLst>
      <p:ext uri="{BB962C8B-B14F-4D97-AF65-F5344CB8AC3E}">
        <p14:creationId xmlns:p14="http://schemas.microsoft.com/office/powerpoint/2010/main" val="1665758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99FAD-0E26-2981-5B28-1885E11FA448}"/>
              </a:ext>
            </a:extLst>
          </p:cNvPr>
          <p:cNvSpPr txBox="1"/>
          <p:nvPr/>
        </p:nvSpPr>
        <p:spPr>
          <a:xfrm>
            <a:off x="457200" y="7109758"/>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ED8FEB2-42BB-4282-53E4-53B081AA5528}"/>
              </a:ext>
            </a:extLst>
          </p:cNvPr>
          <p:cNvSpPr txBox="1"/>
          <p:nvPr/>
        </p:nvSpPr>
        <p:spPr>
          <a:xfrm>
            <a:off x="6410960" y="7109758"/>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5A60E052-1820-E347-E30F-297FA2EAAE90}"/>
              </a:ext>
            </a:extLst>
          </p:cNvPr>
          <p:cNvSpPr txBox="1"/>
          <p:nvPr/>
        </p:nvSpPr>
        <p:spPr>
          <a:xfrm>
            <a:off x="444500" y="419100"/>
            <a:ext cx="9006840" cy="516833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 Use the expression in part c) and Ali's total cost to write an equation.</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e) Make a model for the equation using paper bags and counters. Draw a picture of your model.</a:t>
            </a:r>
            <a:br>
              <a:rPr lang="en-US" sz="2800" dirty="0">
                <a:solidFill>
                  <a:srgbClr val="000000"/>
                </a:solidFill>
                <a:latin typeface="Century Gothic - 28"/>
              </a:rPr>
            </a:br>
            <a:br>
              <a:rPr lang="en-US" sz="2800" dirty="0">
                <a:solidFill>
                  <a:srgbClr val="000000"/>
                </a:solidFill>
                <a:latin typeface="Century Gothic - 28"/>
              </a:rPr>
            </a:br>
            <a:r>
              <a:rPr lang="en-CA" sz="2800" dirty="0">
                <a:solidFill>
                  <a:srgbClr val="000000"/>
                </a:solidFill>
                <a:latin typeface="Century Gothic - 28"/>
              </a:rPr>
              <a:t>​</a:t>
            </a:r>
            <a:r>
              <a:rPr lang="en-US" sz="2800" dirty="0">
                <a:solidFill>
                  <a:srgbClr val="000000"/>
                </a:solidFill>
                <a:latin typeface="Century Gothic - 28"/>
              </a:rPr>
              <a:t>f) Solve the equation using your model. Draw a picture and equation for each step.</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g) For how long does Ali rent the bike</a:t>
            </a:r>
            <a:r>
              <a:rPr lang="en-US" sz="2800" dirty="0">
                <a:solidFill>
                  <a:srgbClr val="000000"/>
                </a:solidFill>
                <a:latin typeface="Arial - 28"/>
              </a:rPr>
              <a:t>?</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27DB2B96-15A7-849C-A9E0-9DC2DB614BA2}"/>
              </a:ext>
            </a:extLst>
          </p:cNvPr>
          <p:cNvSpPr txBox="1"/>
          <p:nvPr/>
        </p:nvSpPr>
        <p:spPr>
          <a:xfrm>
            <a:off x="431800" y="6084793"/>
            <a:ext cx="93497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answers: a) the number of hours Ali rents the bike, b) 4</a:t>
            </a:r>
            <a:r>
              <a:rPr lang="en-US" sz="2800" i="1" dirty="0">
                <a:solidFill>
                  <a:srgbClr val="000000"/>
                </a:solidFill>
                <a:latin typeface="Century Gothic - 28"/>
              </a:rPr>
              <a:t>h</a:t>
            </a:r>
            <a:r>
              <a:rPr lang="en-US" sz="2800" dirty="0">
                <a:solidFill>
                  <a:srgbClr val="000000"/>
                </a:solidFill>
                <a:latin typeface="Century Gothic - 28"/>
              </a:rPr>
              <a:t>, c) 4</a:t>
            </a:r>
            <a:r>
              <a:rPr lang="en-US" sz="2800" i="1" dirty="0">
                <a:solidFill>
                  <a:srgbClr val="000000"/>
                </a:solidFill>
                <a:latin typeface="Century Gothic - 28"/>
              </a:rPr>
              <a:t>h</a:t>
            </a:r>
            <a:r>
              <a:rPr lang="en-US" sz="2800" dirty="0">
                <a:solidFill>
                  <a:srgbClr val="000000"/>
                </a:solidFill>
                <a:latin typeface="Century Gothic - 28"/>
              </a:rPr>
              <a:t> + 2, d) 4</a:t>
            </a:r>
            <a:r>
              <a:rPr lang="en-US" sz="2800" i="1" dirty="0">
                <a:solidFill>
                  <a:srgbClr val="000000"/>
                </a:solidFill>
                <a:latin typeface="Century Gothic - 28"/>
              </a:rPr>
              <a:t>h</a:t>
            </a:r>
            <a:r>
              <a:rPr lang="en-US" sz="2800" dirty="0">
                <a:solidFill>
                  <a:srgbClr val="000000"/>
                </a:solidFill>
                <a:latin typeface="Century Gothic - 28"/>
              </a:rPr>
              <a:t> + 2 = 14, g) 3 hours</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891161"/>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502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04E6B9-1FF4-C7ED-3C00-5EEDCDB28F99}"/>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9C8BA54-F7E1-6384-15FE-491B81F52EB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9A36FC7F-95C8-008E-6680-369FC5333016}"/>
              </a:ext>
            </a:extLst>
          </p:cNvPr>
          <p:cNvSpPr txBox="1"/>
          <p:nvPr/>
        </p:nvSpPr>
        <p:spPr>
          <a:xfrm>
            <a:off x="469900" y="419100"/>
            <a:ext cx="8930640" cy="477797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Renting a boat costs $25 per hour plus a flat fee </a:t>
            </a:r>
            <a:br>
              <a:rPr lang="en-US" sz="2800" dirty="0">
                <a:solidFill>
                  <a:srgbClr val="000000"/>
                </a:solidFill>
                <a:latin typeface="Century Gothic - 28"/>
              </a:rPr>
            </a:br>
            <a:r>
              <a:rPr lang="en-US" sz="2800" dirty="0">
                <a:solidFill>
                  <a:srgbClr val="000000"/>
                </a:solidFill>
                <a:latin typeface="Century Gothic - 28"/>
              </a:rPr>
              <a:t>of $14. Jade rents a boat and pays $164. </a:t>
            </a:r>
            <a:br>
              <a:rPr lang="en-US" sz="2800" dirty="0">
                <a:solidFill>
                  <a:srgbClr val="000000"/>
                </a:solidFill>
                <a:latin typeface="Century Gothic - 28"/>
              </a:rPr>
            </a:br>
            <a:r>
              <a:rPr lang="en-US" sz="2800" dirty="0">
                <a:solidFill>
                  <a:srgbClr val="000000"/>
                </a:solidFill>
                <a:latin typeface="Century Gothic - 28"/>
              </a:rPr>
              <a:t>​For how many hours does Jade rent the boat</a:t>
            </a:r>
            <a:r>
              <a:rPr lang="en-US" sz="2800" dirty="0">
                <a:solidFill>
                  <a:srgbClr val="000000"/>
                </a:solidFill>
                <a:latin typeface="Arial - 28"/>
              </a:rPr>
              <a:t>?</a:t>
            </a:r>
            <a:endParaRPr lang="en-US" sz="2800" dirty="0">
              <a:solidFill>
                <a:srgbClr val="000000"/>
              </a:solidFill>
              <a:latin typeface="Century Gothic - 28"/>
            </a:endParaRPr>
          </a:p>
          <a:p>
            <a:pPr>
              <a:lnSpc>
                <a:spcPct val="114000"/>
              </a:lnSpc>
              <a:spcAft>
                <a:spcPts val="800"/>
              </a:spcAft>
            </a:pPr>
            <a:br>
              <a:rPr lang="en-CA" sz="2800" dirty="0">
                <a:solidFill>
                  <a:srgbClr val="000000"/>
                </a:solidFill>
                <a:latin typeface="Century Gothic - 28"/>
              </a:rPr>
            </a:br>
            <a:r>
              <a:rPr lang="en-CA" sz="2800" dirty="0">
                <a:solidFill>
                  <a:srgbClr val="000000"/>
                </a:solidFill>
                <a:latin typeface="Century Gothic - 28"/>
              </a:rPr>
              <a:t>​</a:t>
            </a:r>
            <a:r>
              <a:rPr lang="en-US" sz="2800" dirty="0">
                <a:solidFill>
                  <a:srgbClr val="000000"/>
                </a:solidFill>
                <a:latin typeface="Century Gothic - 28"/>
              </a:rPr>
              <a:t>What is the problem asking you to find</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should the variable we use represent</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Write a "let statement" to define the variable. </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9F5E9D17-71A0-263C-8FDF-F2FBE61C9AA1}"/>
              </a:ext>
            </a:extLst>
          </p:cNvPr>
          <p:cNvSpPr txBox="1"/>
          <p:nvPr/>
        </p:nvSpPr>
        <p:spPr>
          <a:xfrm>
            <a:off x="495300" y="5842000"/>
            <a:ext cx="8727440" cy="103162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Let </a:t>
            </a:r>
            <a:r>
              <a:rPr lang="en-CA" sz="2800" i="1" dirty="0">
                <a:solidFill>
                  <a:srgbClr val="000000"/>
                </a:solidFill>
                <a:latin typeface="Century Gothic - 28"/>
              </a:rPr>
              <a:t>h</a:t>
            </a:r>
            <a:r>
              <a:rPr lang="en-US" sz="2800" dirty="0">
                <a:solidFill>
                  <a:srgbClr val="000000"/>
                </a:solidFill>
                <a:latin typeface="Century Gothic - 28"/>
              </a:rPr>
              <a:t> represent the number of hours for which Jade rents the boat.</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595327"/>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27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15D38D-E295-C856-6E6B-B0E6CFB0388C}"/>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41D51B8-5868-F213-4A85-2CF64382C7A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4" name="TextBox 3">
            <a:extLst>
              <a:ext uri="{FF2B5EF4-FFF2-40B4-BE49-F238E27FC236}">
                <a16:creationId xmlns:a16="http://schemas.microsoft.com/office/drawing/2014/main" id="{82BEC68B-F424-51C3-0E14-30EBC633B619}"/>
              </a:ext>
            </a:extLst>
          </p:cNvPr>
          <p:cNvSpPr txBox="1"/>
          <p:nvPr/>
        </p:nvSpPr>
        <p:spPr>
          <a:xfrm>
            <a:off x="457200" y="271768"/>
            <a:ext cx="9006840" cy="488056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Write an expression for the portion of the cost that depends on for how long Jade rents the boat.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How could you add the flat fee to the expression</a:t>
            </a:r>
            <a:r>
              <a:rPr lang="en-US" sz="2800" dirty="0">
                <a:solidFill>
                  <a:srgbClr val="000000"/>
                </a:solidFill>
                <a:latin typeface="Arial - 28"/>
              </a:rPr>
              <a:t>?</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Use this expression and the total cost for Jade to write an equation. </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B5DA99E9-1F5A-9D4C-1AB7-91AB8E2923DE}"/>
              </a:ext>
            </a:extLst>
          </p:cNvPr>
          <p:cNvSpPr txBox="1"/>
          <p:nvPr/>
        </p:nvSpPr>
        <p:spPr>
          <a:xfrm>
            <a:off x="457200" y="5930900"/>
            <a:ext cx="263956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25</a:t>
            </a:r>
            <a:r>
              <a:rPr lang="en-CA" sz="2800" i="1" dirty="0">
                <a:solidFill>
                  <a:srgbClr val="000000"/>
                </a:solidFill>
                <a:latin typeface="Century Gothic - 28"/>
              </a:rPr>
              <a:t>h</a:t>
            </a:r>
            <a:r>
              <a:rPr lang="en-CA" sz="2800" dirty="0">
                <a:solidFill>
                  <a:srgbClr val="000000"/>
                </a:solidFill>
                <a:latin typeface="Century Gothic - 28"/>
              </a:rPr>
              <a:t> + 14 = 164</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5783585"/>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37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9A754D-B6EF-28FB-C555-A96F43F3EF04}"/>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6C792B6-DFA2-8A7B-A679-76396A831C7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0FEC7D48-1155-7C74-B2B2-5FCE52D86D12}"/>
              </a:ext>
            </a:extLst>
          </p:cNvPr>
          <p:cNvSpPr txBox="1"/>
          <p:nvPr/>
        </p:nvSpPr>
        <p:spPr>
          <a:xfrm>
            <a:off x="469900" y="1104900"/>
            <a:ext cx="7393940" cy="410330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25</a:t>
            </a:r>
            <a:r>
              <a:rPr lang="en-CA" sz="2800" i="1" dirty="0">
                <a:solidFill>
                  <a:srgbClr val="000000"/>
                </a:solidFill>
                <a:latin typeface="Century Gothic - 28"/>
              </a:rPr>
              <a:t>h</a:t>
            </a:r>
            <a:r>
              <a:rPr lang="en-CA" sz="2800" dirty="0">
                <a:solidFill>
                  <a:srgbClr val="000000"/>
                </a:solidFill>
                <a:latin typeface="Century Gothic - 28"/>
              </a:rPr>
              <a:t> + 14 = 164</a:t>
            </a:r>
          </a:p>
          <a:p>
            <a:pPr>
              <a:lnSpc>
                <a:spcPct val="114000"/>
              </a:lnSpc>
              <a:spcAft>
                <a:spcPts val="800"/>
              </a:spcAft>
            </a:pPr>
            <a:r>
              <a:rPr lang="en-CA" sz="2800" dirty="0">
                <a:solidFill>
                  <a:srgbClr val="000000"/>
                </a:solidFill>
                <a:latin typeface="Century Gothic - 28"/>
              </a:rPr>
              <a:t>25</a:t>
            </a:r>
            <a:r>
              <a:rPr lang="en-CA" sz="2800" i="1" dirty="0">
                <a:solidFill>
                  <a:srgbClr val="000000"/>
                </a:solidFill>
                <a:latin typeface="Century Gothic - 28"/>
              </a:rPr>
              <a:t>h</a:t>
            </a:r>
            <a:r>
              <a:rPr lang="en-CA" sz="2800" dirty="0">
                <a:solidFill>
                  <a:srgbClr val="000000"/>
                </a:solidFill>
                <a:latin typeface="Century Gothic - 28"/>
              </a:rPr>
              <a:t> + 14 − 14 = 164 −14</a:t>
            </a:r>
          </a:p>
          <a:p>
            <a:pPr>
              <a:lnSpc>
                <a:spcPct val="114000"/>
              </a:lnSpc>
              <a:spcAft>
                <a:spcPts val="800"/>
              </a:spcAft>
            </a:pPr>
            <a:r>
              <a:rPr lang="en-CA" sz="2800" dirty="0">
                <a:solidFill>
                  <a:srgbClr val="000000"/>
                </a:solidFill>
                <a:latin typeface="Century Gothic - 28"/>
              </a:rPr>
              <a:t>25</a:t>
            </a:r>
            <a:r>
              <a:rPr lang="en-CA" sz="2800" i="1" dirty="0">
                <a:solidFill>
                  <a:srgbClr val="000000"/>
                </a:solidFill>
                <a:latin typeface="Century Gothic - 28"/>
              </a:rPr>
              <a:t>h</a:t>
            </a:r>
            <a:r>
              <a:rPr lang="en-CA" sz="2800" dirty="0">
                <a:solidFill>
                  <a:srgbClr val="000000"/>
                </a:solidFill>
                <a:latin typeface="Century Gothic - 28"/>
              </a:rPr>
              <a:t> = 150</a:t>
            </a:r>
          </a:p>
          <a:p>
            <a:pPr>
              <a:lnSpc>
                <a:spcPct val="114000"/>
              </a:lnSpc>
              <a:spcAft>
                <a:spcPts val="800"/>
              </a:spcAft>
            </a:pPr>
            <a:r>
              <a:rPr lang="en-CA" sz="2800" dirty="0">
                <a:solidFill>
                  <a:srgbClr val="000000"/>
                </a:solidFill>
                <a:latin typeface="Century Gothic - 28"/>
              </a:rPr>
              <a:t>25</a:t>
            </a:r>
            <a:r>
              <a:rPr lang="en-CA" sz="2800" i="1" dirty="0">
                <a:solidFill>
                  <a:srgbClr val="000000"/>
                </a:solidFill>
                <a:latin typeface="Century Gothic - 28"/>
              </a:rPr>
              <a:t>h</a:t>
            </a:r>
            <a:r>
              <a:rPr lang="en-CA" sz="2800" dirty="0">
                <a:solidFill>
                  <a:srgbClr val="000000"/>
                </a:solidFill>
                <a:latin typeface="Century Gothic - 28"/>
              </a:rPr>
              <a:t> ÷ 25 = 150 ÷ 25</a:t>
            </a:r>
          </a:p>
          <a:p>
            <a:pPr>
              <a:lnSpc>
                <a:spcPct val="114000"/>
              </a:lnSpc>
              <a:spcAft>
                <a:spcPts val="800"/>
              </a:spcAft>
            </a:pPr>
            <a:r>
              <a:rPr lang="en-CA" sz="2800" i="1" dirty="0">
                <a:solidFill>
                  <a:srgbClr val="000000"/>
                </a:solidFill>
                <a:latin typeface="Century Gothic - 28"/>
              </a:rPr>
              <a:t>h</a:t>
            </a:r>
            <a:r>
              <a:rPr lang="en-CA" sz="2800" dirty="0">
                <a:solidFill>
                  <a:srgbClr val="000000"/>
                </a:solidFill>
                <a:latin typeface="Century Gothic - 28"/>
              </a:rPr>
              <a:t> = 6</a:t>
            </a:r>
          </a:p>
          <a:p>
            <a:pPr>
              <a:lnSpc>
                <a:spcPct val="114000"/>
              </a:lnSpc>
              <a:spcAft>
                <a:spcPts val="800"/>
              </a:spcAft>
            </a:pPr>
            <a:r>
              <a:rPr lang="en-US" sz="2800" dirty="0">
                <a:solidFill>
                  <a:srgbClr val="000000"/>
                </a:solidFill>
                <a:latin typeface="Century Gothic - 28"/>
              </a:rPr>
              <a:t>Jade rents the boat for 6 hours.</a:t>
            </a:r>
          </a:p>
          <a:p>
            <a:pPr>
              <a:lnSpc>
                <a:spcPct val="114000"/>
              </a:lnSpc>
              <a:spcAft>
                <a:spcPts val="800"/>
              </a:spcAft>
            </a:pP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D44995BA-AB0F-8D11-258B-46ABC8B67591}"/>
              </a:ext>
            </a:extLst>
          </p:cNvPr>
          <p:cNvSpPr txBox="1"/>
          <p:nvPr/>
        </p:nvSpPr>
        <p:spPr>
          <a:xfrm>
            <a:off x="457200" y="419100"/>
            <a:ext cx="434934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Let's solve the equation:</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023333"/>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7259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71CD45-1554-FA47-01D2-06C795030E0E}"/>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FC261F3-0842-103E-5C1A-1EF3CC5A8C6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4" name="TextBox 3">
            <a:extLst>
              <a:ext uri="{FF2B5EF4-FFF2-40B4-BE49-F238E27FC236}">
                <a16:creationId xmlns:a16="http://schemas.microsoft.com/office/drawing/2014/main" id="{2ED22283-008E-0C8D-8B0D-A5FE10B7AB82}"/>
              </a:ext>
            </a:extLst>
          </p:cNvPr>
          <p:cNvSpPr txBox="1"/>
          <p:nvPr/>
        </p:nvSpPr>
        <p:spPr>
          <a:xfrm>
            <a:off x="482600" y="311524"/>
            <a:ext cx="8371840" cy="232185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Solving a problem with an equation involves:</a:t>
            </a:r>
          </a:p>
          <a:p>
            <a:pPr marL="457200" indent="-457200">
              <a:lnSpc>
                <a:spcPct val="114000"/>
              </a:lnSpc>
              <a:spcAft>
                <a:spcPts val="800"/>
              </a:spcAft>
              <a:buFont typeface="Arial" panose="020B0604020202020204" pitchFamily="34" charset="0"/>
              <a:buChar char="•"/>
            </a:pPr>
            <a:r>
              <a:rPr lang="en-CA" sz="2800" dirty="0">
                <a:solidFill>
                  <a:srgbClr val="000000"/>
                </a:solidFill>
                <a:latin typeface="Century Gothic - 28"/>
              </a:rPr>
              <a:t>defining a variable,</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 28"/>
              </a:rPr>
              <a:t>writing and solving an equation, and</a:t>
            </a:r>
          </a:p>
          <a:p>
            <a:pPr marL="457200" indent="-457200">
              <a:lnSpc>
                <a:spcPct val="114000"/>
              </a:lnSpc>
              <a:spcAft>
                <a:spcPts val="800"/>
              </a:spcAft>
              <a:buFont typeface="Arial" panose="020B0604020202020204" pitchFamily="34" charset="0"/>
              <a:buChar char="•"/>
            </a:pPr>
            <a:r>
              <a:rPr lang="en-CA" sz="2800" dirty="0">
                <a:solidFill>
                  <a:srgbClr val="000000"/>
                </a:solidFill>
                <a:latin typeface="Century Gothic - 28"/>
              </a:rPr>
              <a:t>writing a concluding statement</a:t>
            </a:r>
          </a:p>
        </p:txBody>
      </p:sp>
    </p:spTree>
    <p:extLst>
      <p:ext uri="{BB962C8B-B14F-4D97-AF65-F5344CB8AC3E}">
        <p14:creationId xmlns:p14="http://schemas.microsoft.com/office/powerpoint/2010/main" val="2351195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44B37F-1A87-A629-B411-D5F64A22CDBB}"/>
              </a:ext>
            </a:extLst>
          </p:cNvPr>
          <p:cNvSpPr txBox="1"/>
          <p:nvPr/>
        </p:nvSpPr>
        <p:spPr>
          <a:xfrm>
            <a:off x="457200" y="7029076"/>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BF07117-5FB5-76E2-B70F-B0F1FC80CC6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4" name="TextBox 3">
            <a:extLst>
              <a:ext uri="{FF2B5EF4-FFF2-40B4-BE49-F238E27FC236}">
                <a16:creationId xmlns:a16="http://schemas.microsoft.com/office/drawing/2014/main" id="{EAFF629D-2F8A-235E-AA9E-73A168CF90EA}"/>
              </a:ext>
            </a:extLst>
          </p:cNvPr>
          <p:cNvSpPr txBox="1"/>
          <p:nvPr/>
        </p:nvSpPr>
        <p:spPr>
          <a:xfrm>
            <a:off x="469900" y="419100"/>
            <a:ext cx="8816340" cy="537352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Exercises: It costs $10 per hour to use a ski hill and $45 to rent the skis. Marta rents skis and pays $105 in total to ski.</a:t>
            </a:r>
          </a:p>
          <a:p>
            <a:pPr>
              <a:lnSpc>
                <a:spcPct val="114000"/>
              </a:lnSpc>
              <a:spcAft>
                <a:spcPts val="800"/>
              </a:spcAft>
            </a:pPr>
            <a:r>
              <a:rPr lang="en-US" sz="2800" dirty="0">
                <a:solidFill>
                  <a:srgbClr val="000000"/>
                </a:solidFill>
                <a:latin typeface="Century Gothic - 28"/>
              </a:rPr>
              <a:t>a) The goal is to find out for how long Marta went skiing. Complete the statement: </a:t>
            </a:r>
          </a:p>
          <a:p>
            <a:pPr>
              <a:lnSpc>
                <a:spcPct val="114000"/>
              </a:lnSpc>
              <a:spcAft>
                <a:spcPts val="800"/>
              </a:spcAft>
            </a:pPr>
            <a:r>
              <a:rPr lang="en-CA" sz="2800" dirty="0">
                <a:solidFill>
                  <a:srgbClr val="000000"/>
                </a:solidFill>
                <a:latin typeface="Century Gothic - 28"/>
              </a:rPr>
              <a:t>Let </a:t>
            </a:r>
            <a:r>
              <a:rPr lang="en-CA" sz="2800" i="1" dirty="0">
                <a:solidFill>
                  <a:srgbClr val="000000"/>
                </a:solidFill>
                <a:latin typeface="Century Gothic - 28"/>
              </a:rPr>
              <a:t>h</a:t>
            </a:r>
            <a:r>
              <a:rPr lang="en-CA" sz="2800" dirty="0">
                <a:solidFill>
                  <a:srgbClr val="000000"/>
                </a:solidFill>
                <a:latin typeface="Century Gothic - 28"/>
              </a:rPr>
              <a:t> be __________________________. </a:t>
            </a:r>
          </a:p>
          <a:p>
            <a:pPr>
              <a:lnSpc>
                <a:spcPct val="114000"/>
              </a:lnSpc>
              <a:spcAft>
                <a:spcPts val="800"/>
              </a:spcAft>
            </a:pPr>
            <a:r>
              <a:rPr lang="en-US" sz="2800" dirty="0">
                <a:solidFill>
                  <a:srgbClr val="000000"/>
                </a:solidFill>
                <a:latin typeface="Century Gothic - 28"/>
              </a:rPr>
              <a:t>b) Write an equation with </a:t>
            </a:r>
            <a:r>
              <a:rPr lang="en-US" sz="2800" i="1" dirty="0">
                <a:solidFill>
                  <a:srgbClr val="000000"/>
                </a:solidFill>
                <a:latin typeface="Century Gothic - 28"/>
              </a:rPr>
              <a:t>h</a:t>
            </a:r>
            <a:r>
              <a:rPr lang="en-US" sz="2800" dirty="0">
                <a:solidFill>
                  <a:srgbClr val="000000"/>
                </a:solidFill>
                <a:latin typeface="Century Gothic - 28"/>
              </a:rPr>
              <a:t> and solve your equation. Show each step.</a:t>
            </a:r>
          </a:p>
          <a:p>
            <a:pPr>
              <a:lnSpc>
                <a:spcPct val="114000"/>
              </a:lnSpc>
              <a:spcAft>
                <a:spcPts val="800"/>
              </a:spcAft>
            </a:pPr>
            <a:r>
              <a:rPr lang="en-US" sz="2800" dirty="0">
                <a:solidFill>
                  <a:srgbClr val="000000"/>
                </a:solidFill>
                <a:latin typeface="Century Gothic - 28"/>
              </a:rPr>
              <a:t>c) What does the solution mean</a:t>
            </a:r>
            <a:r>
              <a:rPr lang="en-US" sz="2800" dirty="0">
                <a:solidFill>
                  <a:srgbClr val="000000"/>
                </a:solidFill>
                <a:latin typeface="Arial - 28"/>
              </a:rPr>
              <a:t>?</a:t>
            </a:r>
            <a:r>
              <a:rPr lang="en-US" sz="2800" dirty="0">
                <a:solidFill>
                  <a:srgbClr val="000000"/>
                </a:solidFill>
                <a:latin typeface="Century Gothic - 28"/>
              </a:rPr>
              <a:t> For how long does Marta go skiing</a:t>
            </a:r>
            <a:r>
              <a:rPr lang="en-US" sz="2800" dirty="0">
                <a:solidFill>
                  <a:srgbClr val="000000"/>
                </a:solidFill>
                <a:latin typeface="Arial - 28"/>
              </a:rPr>
              <a:t>?</a:t>
            </a:r>
            <a:endParaRPr lang="en-CA" sz="2800" dirty="0">
              <a:solidFill>
                <a:srgbClr val="000000"/>
              </a:solidFill>
              <a:latin typeface="Century Gothic - 28"/>
            </a:endParaRPr>
          </a:p>
        </p:txBody>
      </p:sp>
    </p:spTree>
    <p:extLst>
      <p:ext uri="{BB962C8B-B14F-4D97-AF65-F5344CB8AC3E}">
        <p14:creationId xmlns:p14="http://schemas.microsoft.com/office/powerpoint/2010/main" val="690961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2A5520-E2C2-F488-298F-B4DA08FA6910}"/>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4. Using equations to solve word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BB36C17-5D0A-C73E-2901-4CFCD5DA7CC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J-49–51 for details.</a:t>
            </a:r>
          </a:p>
        </p:txBody>
      </p:sp>
      <p:sp>
        <p:nvSpPr>
          <p:cNvPr id="7" name="TextBox 6">
            <a:extLst>
              <a:ext uri="{FF2B5EF4-FFF2-40B4-BE49-F238E27FC236}">
                <a16:creationId xmlns:a16="http://schemas.microsoft.com/office/drawing/2014/main" id="{F40AEAD8-7D7B-3BF1-A2A0-67EF8F4F1D60}"/>
              </a:ext>
            </a:extLst>
          </p:cNvPr>
          <p:cNvSpPr txBox="1"/>
          <p:nvPr/>
        </p:nvSpPr>
        <p:spPr>
          <a:xfrm>
            <a:off x="469900" y="406400"/>
            <a:ext cx="82448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t>
            </a:r>
          </a:p>
        </p:txBody>
      </p:sp>
      <p:sp>
        <p:nvSpPr>
          <p:cNvPr id="8" name="TextBox 7">
            <a:extLst>
              <a:ext uri="{FF2B5EF4-FFF2-40B4-BE49-F238E27FC236}">
                <a16:creationId xmlns:a16="http://schemas.microsoft.com/office/drawing/2014/main" id="{6D520C9E-3291-21C4-6171-DD8E9B3D0C9B}"/>
              </a:ext>
            </a:extLst>
          </p:cNvPr>
          <p:cNvSpPr txBox="1"/>
          <p:nvPr/>
        </p:nvSpPr>
        <p:spPr>
          <a:xfrm>
            <a:off x="444500" y="1155700"/>
            <a:ext cx="9616440" cy="271048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 the number of hours Marta skis for </a:t>
            </a:r>
          </a:p>
          <a:p>
            <a:pPr>
              <a:lnSpc>
                <a:spcPct val="114000"/>
              </a:lnSpc>
              <a:spcAft>
                <a:spcPts val="800"/>
              </a:spcAft>
            </a:pPr>
            <a:r>
              <a:rPr lang="en-CA" sz="2800" dirty="0">
                <a:solidFill>
                  <a:srgbClr val="000000"/>
                </a:solidFill>
                <a:latin typeface="Century Gothic - 28"/>
              </a:rPr>
              <a:t>b) 10</a:t>
            </a:r>
            <a:r>
              <a:rPr lang="en-CA" sz="2800" i="1" dirty="0">
                <a:solidFill>
                  <a:srgbClr val="000000"/>
                </a:solidFill>
                <a:latin typeface="Century Gothic - 28"/>
              </a:rPr>
              <a:t>h</a:t>
            </a:r>
            <a:r>
              <a:rPr lang="en-CA" sz="2800" dirty="0">
                <a:solidFill>
                  <a:srgbClr val="000000"/>
                </a:solidFill>
                <a:latin typeface="Century Gothic - 28"/>
              </a:rPr>
              <a:t> + 45 = 105; 10</a:t>
            </a:r>
            <a:r>
              <a:rPr lang="en-CA" sz="2800" i="1" dirty="0">
                <a:solidFill>
                  <a:srgbClr val="000000"/>
                </a:solidFill>
                <a:latin typeface="Century Gothic - 28"/>
              </a:rPr>
              <a:t>h</a:t>
            </a:r>
            <a:r>
              <a:rPr lang="en-CA" sz="2800" dirty="0">
                <a:solidFill>
                  <a:srgbClr val="000000"/>
                </a:solidFill>
                <a:latin typeface="Century Gothic - 28"/>
              </a:rPr>
              <a:t> + 45 − 45 = 105 − 45; 10</a:t>
            </a:r>
            <a:r>
              <a:rPr lang="en-CA" sz="2800" i="1" dirty="0">
                <a:solidFill>
                  <a:srgbClr val="000000"/>
                </a:solidFill>
                <a:latin typeface="Century Gothic - 28"/>
              </a:rPr>
              <a:t>h</a:t>
            </a:r>
            <a:r>
              <a:rPr lang="en-CA" sz="2800" dirty="0">
                <a:solidFill>
                  <a:srgbClr val="000000"/>
                </a:solidFill>
                <a:latin typeface="Century Gothic - 28"/>
              </a:rPr>
              <a:t> = 60; 10</a:t>
            </a:r>
            <a:r>
              <a:rPr lang="en-CA" sz="2800" i="1" dirty="0">
                <a:solidFill>
                  <a:srgbClr val="000000"/>
                </a:solidFill>
                <a:latin typeface="Century Gothic - 28"/>
              </a:rPr>
              <a:t>h</a:t>
            </a:r>
            <a:r>
              <a:rPr lang="en-CA" sz="2800" dirty="0">
                <a:solidFill>
                  <a:srgbClr val="000000"/>
                </a:solidFill>
                <a:latin typeface="Century Gothic - 28"/>
              </a:rPr>
              <a:t> ÷ 10 = 60 ÷ 10; </a:t>
            </a:r>
            <a:r>
              <a:rPr lang="en-CA" sz="2800" i="1" dirty="0">
                <a:solidFill>
                  <a:srgbClr val="000000"/>
                </a:solidFill>
                <a:latin typeface="Century Gothic - 28"/>
              </a:rPr>
              <a:t>h</a:t>
            </a:r>
            <a:r>
              <a:rPr lang="en-CA" sz="2800" dirty="0">
                <a:solidFill>
                  <a:srgbClr val="000000"/>
                </a:solidFill>
                <a:latin typeface="Century Gothic - 28"/>
              </a:rPr>
              <a:t> = 6 </a:t>
            </a:r>
          </a:p>
          <a:p>
            <a:pPr>
              <a:lnSpc>
                <a:spcPct val="114000"/>
              </a:lnSpc>
              <a:spcAft>
                <a:spcPts val="800"/>
              </a:spcAft>
            </a:pPr>
            <a:r>
              <a:rPr lang="en-CA" sz="2800" dirty="0">
                <a:solidFill>
                  <a:srgbClr val="000000"/>
                </a:solidFill>
                <a:latin typeface="Century Gothic - 28"/>
              </a:rPr>
              <a:t>c) The solution, </a:t>
            </a:r>
            <a:r>
              <a:rPr lang="en-CA" sz="2800" i="1" dirty="0">
                <a:solidFill>
                  <a:srgbClr val="000000"/>
                </a:solidFill>
                <a:latin typeface="Century Gothic - 28"/>
              </a:rPr>
              <a:t>h</a:t>
            </a:r>
            <a:r>
              <a:rPr lang="en-CA" sz="2800" dirty="0">
                <a:solidFill>
                  <a:srgbClr val="000000"/>
                </a:solidFill>
                <a:latin typeface="Century Gothic - 28"/>
              </a:rPr>
              <a:t> </a:t>
            </a:r>
            <a:r>
              <a:rPr lang="en-US" sz="2800" dirty="0">
                <a:solidFill>
                  <a:srgbClr val="000000"/>
                </a:solidFill>
                <a:latin typeface="Century Gothic - 28"/>
              </a:rPr>
              <a:t>= 6, tells you the number of hours </a:t>
            </a:r>
            <a:r>
              <a:rPr lang="nn-NO" sz="2800" dirty="0">
                <a:solidFill>
                  <a:srgbClr val="000000"/>
                </a:solidFill>
                <a:latin typeface="Century Gothic - 28"/>
              </a:rPr>
              <a:t>Marta skis for. Marta goes skiing for 6 hours.</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063675"/>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586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279078-70CE-9090-AE5B-D099C6488E32}"/>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F7464DF-5082-3E45-EC2A-CF3A39E5715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4" name="TextBox 3">
            <a:extLst>
              <a:ext uri="{FF2B5EF4-FFF2-40B4-BE49-F238E27FC236}">
                <a16:creationId xmlns:a16="http://schemas.microsoft.com/office/drawing/2014/main" id="{1A797734-3D90-C7FC-5540-C92F18B47138}"/>
              </a:ext>
            </a:extLst>
          </p:cNvPr>
          <p:cNvSpPr txBox="1"/>
          <p:nvPr/>
        </p:nvSpPr>
        <p:spPr>
          <a:xfrm>
            <a:off x="469900" y="419100"/>
            <a:ext cx="9083040" cy="439107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Look at the equation 3</a:t>
            </a:r>
            <a:r>
              <a:rPr lang="en-CA" sz="2800" i="1" dirty="0">
                <a:solidFill>
                  <a:srgbClr val="000000"/>
                </a:solidFill>
                <a:latin typeface="Century Gothic - 28"/>
              </a:rPr>
              <a:t>x</a:t>
            </a:r>
            <a:r>
              <a:rPr lang="en-CA" sz="2800" dirty="0">
                <a:solidFill>
                  <a:srgbClr val="000000"/>
                </a:solidFill>
                <a:latin typeface="Century Gothic - 28"/>
              </a:rPr>
              <a:t> + 2 = 14.</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operation should we perform first on the left side to undo operations and isolate </a:t>
            </a:r>
            <a:r>
              <a:rPr lang="en-US" sz="2800" i="1" dirty="0">
                <a:solidFill>
                  <a:srgbClr val="000000"/>
                </a:solidFill>
                <a:latin typeface="Century Gothic - 28"/>
              </a:rPr>
              <a:t>x</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must we do to the right side at the same time to preserve equality</a:t>
            </a:r>
            <a:r>
              <a:rPr lang="en-US" sz="2800" dirty="0">
                <a:solidFill>
                  <a:srgbClr val="000000"/>
                </a:solidFill>
                <a:latin typeface="Arial - 28"/>
              </a:rPr>
              <a:t>?</a:t>
            </a:r>
            <a:r>
              <a:rPr lang="en-US" sz="2800" dirty="0">
                <a:solidFill>
                  <a:srgbClr val="000000"/>
                </a:solidFill>
                <a:latin typeface="Century Gothic - 28"/>
              </a:rPr>
              <a:t> </a:t>
            </a:r>
            <a:endParaRPr lang="en-CA" sz="2800" dirty="0">
              <a:solidFill>
                <a:srgbClr val="000000"/>
              </a:solidFill>
              <a:latin typeface="Century Gothic - 28"/>
            </a:endParaRPr>
          </a:p>
        </p:txBody>
      </p:sp>
    </p:spTree>
    <p:extLst>
      <p:ext uri="{BB962C8B-B14F-4D97-AF65-F5344CB8AC3E}">
        <p14:creationId xmlns:p14="http://schemas.microsoft.com/office/powerpoint/2010/main" val="5867490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947D9D-48FB-3237-6C9A-7F504C9EF622}"/>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D583D581-B858-34ED-108E-02B2BEC67330}"/>
              </a:ext>
            </a:extLst>
          </p:cNvPr>
          <p:cNvSpPr txBox="1"/>
          <p:nvPr/>
        </p:nvSpPr>
        <p:spPr>
          <a:xfrm>
            <a:off x="444500" y="431800"/>
            <a:ext cx="194520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Extensions</a:t>
            </a:r>
          </a:p>
        </p:txBody>
      </p:sp>
      <p:sp>
        <p:nvSpPr>
          <p:cNvPr id="4" name="TextBox 3">
            <a:extLst>
              <a:ext uri="{FF2B5EF4-FFF2-40B4-BE49-F238E27FC236}">
                <a16:creationId xmlns:a16="http://schemas.microsoft.com/office/drawing/2014/main" id="{B93458E0-9C28-AE95-6FAB-4DB6BA59B2E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J-51–52 for details.</a:t>
            </a:r>
          </a:p>
        </p:txBody>
      </p:sp>
      <p:sp>
        <p:nvSpPr>
          <p:cNvPr id="5" name="TextBox 4">
            <a:extLst>
              <a:ext uri="{FF2B5EF4-FFF2-40B4-BE49-F238E27FC236}">
                <a16:creationId xmlns:a16="http://schemas.microsoft.com/office/drawing/2014/main" id="{EF40F1DA-D8CB-A992-06AC-B443477EBCA9}"/>
              </a:ext>
            </a:extLst>
          </p:cNvPr>
          <p:cNvSpPr txBox="1"/>
          <p:nvPr/>
        </p:nvSpPr>
        <p:spPr>
          <a:xfrm>
            <a:off x="444500" y="1066800"/>
            <a:ext cx="9121140" cy="439107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1. a) Simplify the expression by adding first and </a:t>
            </a:r>
            <a:br>
              <a:rPr lang="en-US" sz="2800" dirty="0">
                <a:solidFill>
                  <a:srgbClr val="000000"/>
                </a:solidFill>
                <a:latin typeface="Century Gothic - 28"/>
              </a:rPr>
            </a:br>
            <a:r>
              <a:rPr lang="en-US" sz="2800" dirty="0">
                <a:solidFill>
                  <a:srgbClr val="000000"/>
                </a:solidFill>
                <a:latin typeface="Century Gothic - 28"/>
              </a:rPr>
              <a:t>then subtracting.</a:t>
            </a: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5 + 13 – 8			 ii) 16 – 12 + 4		</a:t>
            </a:r>
          </a:p>
          <a:p>
            <a:pPr>
              <a:lnSpc>
                <a:spcPct val="114000"/>
              </a:lnSpc>
              <a:spcAft>
                <a:spcPts val="800"/>
              </a:spcAft>
            </a:pPr>
            <a:r>
              <a:rPr lang="en-CA" sz="2800" dirty="0">
                <a:solidFill>
                  <a:srgbClr val="000000"/>
                </a:solidFill>
                <a:latin typeface="Century Gothic - 28"/>
              </a:rPr>
              <a:t>iii) </a:t>
            </a:r>
            <a:r>
              <a:rPr lang="en-CA" sz="2800" i="1" dirty="0">
                <a:solidFill>
                  <a:srgbClr val="000000"/>
                </a:solidFill>
                <a:latin typeface="Century Gothic - 28"/>
              </a:rPr>
              <a:t>x</a:t>
            </a:r>
            <a:r>
              <a:rPr lang="en-CA" sz="2800" dirty="0">
                <a:solidFill>
                  <a:srgbClr val="000000"/>
                </a:solidFill>
                <a:latin typeface="Century Gothic - 28"/>
              </a:rPr>
              <a:t> + 1 + 16 – 9	  		 iv) </a:t>
            </a:r>
            <a:r>
              <a:rPr lang="en-CA" sz="2800" i="1" dirty="0">
                <a:solidFill>
                  <a:srgbClr val="000000"/>
                </a:solidFill>
                <a:latin typeface="Century Gothic - 28"/>
              </a:rPr>
              <a:t>x</a:t>
            </a:r>
            <a:r>
              <a:rPr lang="en-CA" sz="2800" dirty="0">
                <a:solidFill>
                  <a:srgbClr val="000000"/>
                </a:solidFill>
                <a:latin typeface="Century Gothic - 28"/>
              </a:rPr>
              <a:t> + 7 – 20 + 8</a:t>
            </a:r>
          </a:p>
          <a:p>
            <a:pPr>
              <a:lnSpc>
                <a:spcPct val="114000"/>
              </a:lnSpc>
              <a:spcAft>
                <a:spcPts val="800"/>
              </a:spcAft>
            </a:pPr>
            <a:br>
              <a:rPr lang="en-CA" sz="2800" dirty="0">
                <a:solidFill>
                  <a:srgbClr val="000000"/>
                </a:solidFill>
                <a:latin typeface="Century Gothic - 28"/>
              </a:rPr>
            </a:b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b) Simplify the expressions in part a) by subtracting first and then adding. Do you get the same result</a:t>
            </a:r>
            <a:r>
              <a:rPr lang="en-US" sz="2800" dirty="0">
                <a:solidFill>
                  <a:srgbClr val="000000"/>
                </a:solidFill>
                <a:latin typeface="Arial - 28"/>
              </a:rPr>
              <a:t>?</a:t>
            </a:r>
            <a:endParaRPr lang="en-CA" sz="2800" dirty="0">
              <a:solidFill>
                <a:srgbClr val="000000"/>
              </a:solidFill>
              <a:latin typeface="Century Gothic - 28"/>
            </a:endParaRPr>
          </a:p>
        </p:txBody>
      </p:sp>
    </p:spTree>
    <p:extLst>
      <p:ext uri="{BB962C8B-B14F-4D97-AF65-F5344CB8AC3E}">
        <p14:creationId xmlns:p14="http://schemas.microsoft.com/office/powerpoint/2010/main" val="32915610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18B5E7-14DC-D574-9B2E-F450567BF7A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B335CCAA-53BC-5EAA-DD20-64909DB820C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J-51–52  for details.</a:t>
            </a:r>
          </a:p>
        </p:txBody>
      </p:sp>
      <p:sp>
        <p:nvSpPr>
          <p:cNvPr id="4" name="TextBox 3">
            <a:extLst>
              <a:ext uri="{FF2B5EF4-FFF2-40B4-BE49-F238E27FC236}">
                <a16:creationId xmlns:a16="http://schemas.microsoft.com/office/drawing/2014/main" id="{ED8843ED-FC90-D38A-0D7A-71A89A0F097A}"/>
              </a:ext>
            </a:extLst>
          </p:cNvPr>
          <p:cNvSpPr txBox="1"/>
          <p:nvPr/>
        </p:nvSpPr>
        <p:spPr>
          <a:xfrm>
            <a:off x="469900" y="406400"/>
            <a:ext cx="8905240" cy="221926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c) Undo subtraction first and then addition. </a:t>
            </a:r>
            <a:br>
              <a:rPr lang="en-US" sz="2800" dirty="0">
                <a:solidFill>
                  <a:srgbClr val="000000"/>
                </a:solidFill>
                <a:latin typeface="Century Gothic - 28"/>
              </a:rPr>
            </a:br>
            <a:r>
              <a:rPr lang="en-US" sz="2800" dirty="0">
                <a:solidFill>
                  <a:srgbClr val="000000"/>
                </a:solidFill>
                <a:latin typeface="Century Gothic - 28"/>
              </a:rPr>
              <a:t>Do you get back to </a:t>
            </a:r>
            <a:r>
              <a:rPr lang="en-US" sz="2800" i="1" dirty="0">
                <a:solidFill>
                  <a:srgbClr val="000000"/>
                </a:solidFill>
                <a:latin typeface="Century Gothic - 28"/>
              </a:rPr>
              <a:t>x</a:t>
            </a:r>
            <a:r>
              <a:rPr lang="en-US" sz="2800" dirty="0">
                <a:solidFill>
                  <a:srgbClr val="000000"/>
                </a:solidFill>
                <a:latin typeface="Arial - 28"/>
              </a:rPr>
              <a:t>?</a:t>
            </a:r>
            <a:endParaRPr lang="en-US" sz="2800" dirty="0">
              <a:solidFill>
                <a:srgbClr val="000000"/>
              </a:solidFill>
              <a:latin typeface="Century Gothic - 28"/>
            </a:endParaRP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a:t>
            </a:r>
            <a:r>
              <a:rPr lang="en-CA" sz="2800" i="1" dirty="0">
                <a:solidFill>
                  <a:srgbClr val="000000"/>
                </a:solidFill>
                <a:latin typeface="Century Gothic - 28"/>
              </a:rPr>
              <a:t>x</a:t>
            </a:r>
            <a:r>
              <a:rPr lang="en-CA" sz="2800" dirty="0">
                <a:solidFill>
                  <a:srgbClr val="000000"/>
                </a:solidFill>
                <a:latin typeface="Century Gothic - 28"/>
              </a:rPr>
              <a:t> + 13 – 8			ii) </a:t>
            </a:r>
            <a:r>
              <a:rPr lang="en-CA" sz="2800" i="1" dirty="0">
                <a:solidFill>
                  <a:srgbClr val="000000"/>
                </a:solidFill>
                <a:latin typeface="Century Gothic - 28"/>
              </a:rPr>
              <a:t>x</a:t>
            </a:r>
            <a:r>
              <a:rPr lang="en-CA" sz="2800" dirty="0">
                <a:solidFill>
                  <a:srgbClr val="000000"/>
                </a:solidFill>
                <a:latin typeface="Century Gothic - 28"/>
              </a:rPr>
              <a:t> – 12 + 4		</a:t>
            </a:r>
          </a:p>
          <a:p>
            <a:pPr>
              <a:lnSpc>
                <a:spcPct val="114000"/>
              </a:lnSpc>
              <a:spcAft>
                <a:spcPts val="800"/>
              </a:spcAft>
            </a:pPr>
            <a:r>
              <a:rPr lang="en-CA" sz="2800" dirty="0">
                <a:solidFill>
                  <a:srgbClr val="000000"/>
                </a:solidFill>
                <a:latin typeface="Century Gothic - 28"/>
              </a:rPr>
              <a:t>iii) </a:t>
            </a:r>
            <a:r>
              <a:rPr lang="en-CA" sz="2800" i="1" dirty="0">
                <a:solidFill>
                  <a:srgbClr val="000000"/>
                </a:solidFill>
                <a:latin typeface="Century Gothic - 28"/>
              </a:rPr>
              <a:t>x</a:t>
            </a:r>
            <a:r>
              <a:rPr lang="en-CA" sz="2800" dirty="0">
                <a:solidFill>
                  <a:srgbClr val="000000"/>
                </a:solidFill>
                <a:latin typeface="Century Gothic - 28"/>
              </a:rPr>
              <a:t> + 17 – 9	  		iv) </a:t>
            </a:r>
            <a:r>
              <a:rPr lang="en-CA" sz="2800" i="1" dirty="0">
                <a:solidFill>
                  <a:srgbClr val="000000"/>
                </a:solidFill>
                <a:latin typeface="Century Gothic - 28"/>
              </a:rPr>
              <a:t>x</a:t>
            </a:r>
            <a:r>
              <a:rPr lang="en-CA" sz="2800" dirty="0">
                <a:solidFill>
                  <a:srgbClr val="000000"/>
                </a:solidFill>
                <a:latin typeface="Century Gothic - 28"/>
              </a:rPr>
              <a:t> – 13 + 8</a:t>
            </a:r>
          </a:p>
        </p:txBody>
      </p:sp>
      <p:sp>
        <p:nvSpPr>
          <p:cNvPr id="8" name="TextBox 7">
            <a:extLst>
              <a:ext uri="{FF2B5EF4-FFF2-40B4-BE49-F238E27FC236}">
                <a16:creationId xmlns:a16="http://schemas.microsoft.com/office/drawing/2014/main" id="{EFA8050D-CC40-049B-781C-4A830DEF12BA}"/>
              </a:ext>
            </a:extLst>
          </p:cNvPr>
          <p:cNvSpPr txBox="1"/>
          <p:nvPr/>
        </p:nvSpPr>
        <p:spPr>
          <a:xfrm>
            <a:off x="469900" y="5880100"/>
            <a:ext cx="8663940" cy="103053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Answers: a) </a:t>
            </a:r>
            <a:r>
              <a:rPr lang="en-US" sz="2800" dirty="0" err="1">
                <a:solidFill>
                  <a:srgbClr val="000000"/>
                </a:solidFill>
                <a:latin typeface="Century Gothic - 28"/>
              </a:rPr>
              <a:t>i</a:t>
            </a:r>
            <a:r>
              <a:rPr lang="en-US" sz="2800" dirty="0">
                <a:solidFill>
                  <a:srgbClr val="000000"/>
                </a:solidFill>
                <a:latin typeface="Century Gothic - 28"/>
              </a:rPr>
              <a:t>) 10, ii) 8, iii) </a:t>
            </a:r>
            <a:r>
              <a:rPr lang="en-US" sz="2800" i="1" dirty="0">
                <a:solidFill>
                  <a:srgbClr val="000000"/>
                </a:solidFill>
                <a:latin typeface="Century Gothic - 28"/>
              </a:rPr>
              <a:t>x</a:t>
            </a:r>
            <a:r>
              <a:rPr lang="en-US" sz="2800" dirty="0">
                <a:solidFill>
                  <a:srgbClr val="000000"/>
                </a:solidFill>
                <a:latin typeface="Century Gothic - 28"/>
              </a:rPr>
              <a:t> + 8, iv) </a:t>
            </a:r>
            <a:r>
              <a:rPr lang="en-US" sz="2800" i="1" dirty="0">
                <a:solidFill>
                  <a:srgbClr val="000000"/>
                </a:solidFill>
                <a:latin typeface="Century Gothic - 28"/>
              </a:rPr>
              <a:t>x</a:t>
            </a:r>
            <a:r>
              <a:rPr lang="en-US" sz="2800" dirty="0">
                <a:solidFill>
                  <a:srgbClr val="000000"/>
                </a:solidFill>
                <a:latin typeface="Century Gothic - 28"/>
              </a:rPr>
              <a:t> – 5; b) yes, </a:t>
            </a:r>
            <a:br>
              <a:rPr lang="en-US" sz="2800" dirty="0">
                <a:solidFill>
                  <a:srgbClr val="000000"/>
                </a:solidFill>
                <a:latin typeface="Century Gothic - 28"/>
              </a:rPr>
            </a:br>
            <a:r>
              <a:rPr lang="es-ES" sz="2800" dirty="0">
                <a:solidFill>
                  <a:srgbClr val="000000"/>
                </a:solidFill>
                <a:latin typeface="Century Gothic - 28"/>
              </a:rPr>
              <a:t>c) yes, d) yes, e) no;</a:t>
            </a:r>
            <a:endParaRPr lang="en-CA" sz="2800" dirty="0">
              <a:solidFill>
                <a:srgbClr val="000000"/>
              </a:solidFill>
              <a:latin typeface="Century Gothic - 28"/>
            </a:endParaRPr>
          </a:p>
        </p:txBody>
      </p:sp>
      <p:sp>
        <p:nvSpPr>
          <p:cNvPr id="9" name="TextBox 8">
            <a:extLst>
              <a:ext uri="{FF2B5EF4-FFF2-40B4-BE49-F238E27FC236}">
                <a16:creationId xmlns:a16="http://schemas.microsoft.com/office/drawing/2014/main" id="{1FC8CB7A-BB7B-ED7E-C699-22169561AC4E}"/>
              </a:ext>
            </a:extLst>
          </p:cNvPr>
          <p:cNvSpPr txBox="1"/>
          <p:nvPr/>
        </p:nvSpPr>
        <p:spPr>
          <a:xfrm>
            <a:off x="469900" y="3098800"/>
            <a:ext cx="8838794" cy="103227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 For the expressions in part c), undo addition first</a:t>
            </a:r>
            <a:br>
              <a:rPr lang="en-US" sz="2800" dirty="0">
                <a:solidFill>
                  <a:srgbClr val="000000"/>
                </a:solidFill>
                <a:latin typeface="Century Gothic - 28"/>
              </a:rPr>
            </a:br>
            <a:r>
              <a:rPr lang="en-US" sz="2800" dirty="0">
                <a:solidFill>
                  <a:srgbClr val="000000"/>
                </a:solidFill>
                <a:latin typeface="Century Gothic - 28"/>
              </a:rPr>
              <a:t>and then subtraction. Do you get back to </a:t>
            </a:r>
            <a:r>
              <a:rPr lang="en-US" sz="2800" i="1" dirty="0">
                <a:solidFill>
                  <a:srgbClr val="000000"/>
                </a:solidFill>
                <a:latin typeface="Century Gothic - 28"/>
              </a:rPr>
              <a:t>x</a:t>
            </a:r>
            <a:r>
              <a:rPr lang="en-US" sz="2800" dirty="0">
                <a:solidFill>
                  <a:srgbClr val="000000"/>
                </a:solidFill>
                <a:latin typeface="Arial - 28"/>
              </a:rPr>
              <a:t>?</a:t>
            </a:r>
            <a:endParaRPr lang="en-CA" sz="2800" dirty="0">
              <a:solidFill>
                <a:srgbClr val="000000"/>
              </a:solidFill>
              <a:latin typeface="Century Gothic - 28"/>
            </a:endParaRPr>
          </a:p>
        </p:txBody>
      </p:sp>
      <p:sp>
        <p:nvSpPr>
          <p:cNvPr id="10" name="TextBox 9">
            <a:extLst>
              <a:ext uri="{FF2B5EF4-FFF2-40B4-BE49-F238E27FC236}">
                <a16:creationId xmlns:a16="http://schemas.microsoft.com/office/drawing/2014/main" id="{29DBFE4A-4D9B-1CE0-9E1B-3B834F73B84D}"/>
              </a:ext>
            </a:extLst>
          </p:cNvPr>
          <p:cNvSpPr txBox="1"/>
          <p:nvPr/>
        </p:nvSpPr>
        <p:spPr>
          <a:xfrm>
            <a:off x="469900" y="4457700"/>
            <a:ext cx="9094369"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 Does the order of doing or undoing addition and</a:t>
            </a:r>
            <a:br>
              <a:rPr lang="en-US" sz="2800" dirty="0">
                <a:solidFill>
                  <a:srgbClr val="000000"/>
                </a:solidFill>
                <a:latin typeface="Century Gothic - 28"/>
              </a:rPr>
            </a:br>
            <a:r>
              <a:rPr lang="en-US" sz="2800" dirty="0">
                <a:solidFill>
                  <a:srgbClr val="000000"/>
                </a:solidFill>
                <a:latin typeface="Century Gothic - 28"/>
              </a:rPr>
              <a:t>subtraction in an expression change the result</a:t>
            </a:r>
            <a:r>
              <a:rPr lang="en-US" sz="2800" dirty="0">
                <a:solidFill>
                  <a:srgbClr val="000000"/>
                </a:solidFill>
                <a:latin typeface="Arial - 28"/>
              </a:rPr>
              <a:t>?</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5783585"/>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139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72E3D-9608-BC0D-908D-9A10627A0A1A}"/>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2C6D347E-1E19-BF94-BED9-3F2DBC4D12B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J-51–52  for details.</a:t>
            </a:r>
          </a:p>
        </p:txBody>
      </p:sp>
      <p:sp>
        <p:nvSpPr>
          <p:cNvPr id="4" name="TextBox 3">
            <a:extLst>
              <a:ext uri="{FF2B5EF4-FFF2-40B4-BE49-F238E27FC236}">
                <a16:creationId xmlns:a16="http://schemas.microsoft.com/office/drawing/2014/main" id="{80FE20B2-5035-E531-50A8-85798C393CC4}"/>
              </a:ext>
            </a:extLst>
          </p:cNvPr>
          <p:cNvSpPr txBox="1"/>
          <p:nvPr/>
        </p:nvSpPr>
        <p:spPr>
          <a:xfrm>
            <a:off x="469900" y="419100"/>
            <a:ext cx="8981440" cy="488056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a) Simplify the expressions by multiplying first and then dividing.</a:t>
            </a: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(12 × 6) ÷ 3       ii) 18 ÷ (2 × 3)	    iii) (4 × 8) ÷ 2	</a:t>
            </a:r>
          </a:p>
          <a:p>
            <a:pPr>
              <a:lnSpc>
                <a:spcPct val="114000"/>
              </a:lnSpc>
              <a:spcAft>
                <a:spcPts val="800"/>
              </a:spcAft>
            </a:pPr>
            <a:br>
              <a:rPr lang="en-CA" sz="2800" dirty="0">
                <a:solidFill>
                  <a:srgbClr val="000000"/>
                </a:solidFill>
                <a:latin typeface="Century Gothic - 28"/>
              </a:rPr>
            </a:b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b) Simplify the expressions in part a) by dividing first and then multiplying. Do you get the same result</a:t>
            </a:r>
            <a:r>
              <a:rPr lang="en-US" sz="2800" dirty="0">
                <a:solidFill>
                  <a:srgbClr val="000000"/>
                </a:solidFill>
                <a:latin typeface="Arial - 28"/>
              </a:rPr>
              <a:t>?</a:t>
            </a:r>
            <a:endParaRPr lang="en-US" sz="2800" dirty="0">
              <a:solidFill>
                <a:srgbClr val="000000"/>
              </a:solidFill>
              <a:latin typeface="Century Gothic - 28"/>
            </a:endParaRP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12 × (6 ÷ 3)	   ii) (18 ÷ 2) × 3	       iii) 4 × (8 ÷ 2)	</a:t>
            </a:r>
          </a:p>
        </p:txBody>
      </p:sp>
    </p:spTree>
    <p:extLst>
      <p:ext uri="{BB962C8B-B14F-4D97-AF65-F5344CB8AC3E}">
        <p14:creationId xmlns:p14="http://schemas.microsoft.com/office/powerpoint/2010/main" val="36511246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EF8D2F-0C50-ECAE-58C1-18BFA48D03EB}"/>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0C185117-E687-F370-302B-B2D09C46099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J-51–52  for details.</a:t>
            </a:r>
          </a:p>
        </p:txBody>
      </p:sp>
      <p:sp>
        <p:nvSpPr>
          <p:cNvPr id="7" name="TextBox 6">
            <a:extLst>
              <a:ext uri="{FF2B5EF4-FFF2-40B4-BE49-F238E27FC236}">
                <a16:creationId xmlns:a16="http://schemas.microsoft.com/office/drawing/2014/main" id="{4CC25AA6-AEC0-2610-6156-3BB94533F982}"/>
              </a:ext>
            </a:extLst>
          </p:cNvPr>
          <p:cNvSpPr txBox="1"/>
          <p:nvPr/>
        </p:nvSpPr>
        <p:spPr>
          <a:xfrm>
            <a:off x="495300" y="431800"/>
            <a:ext cx="8689340" cy="162717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c) Undo division first and then multiplication. </a:t>
            </a:r>
            <a:br>
              <a:rPr lang="en-US" sz="2800" dirty="0">
                <a:solidFill>
                  <a:srgbClr val="000000"/>
                </a:solidFill>
                <a:latin typeface="Century Gothic - 28"/>
              </a:rPr>
            </a:br>
            <a:r>
              <a:rPr lang="en-US" sz="2800" dirty="0">
                <a:solidFill>
                  <a:srgbClr val="000000"/>
                </a:solidFill>
                <a:latin typeface="Century Gothic - 28"/>
              </a:rPr>
              <a:t>Do you get back to </a:t>
            </a:r>
            <a:r>
              <a:rPr lang="en-US" sz="2800" i="1" dirty="0">
                <a:solidFill>
                  <a:srgbClr val="000000"/>
                </a:solidFill>
                <a:latin typeface="Century Gothic - 28"/>
              </a:rPr>
              <a:t>x</a:t>
            </a:r>
            <a:r>
              <a:rPr lang="en-US" sz="2800" dirty="0">
                <a:solidFill>
                  <a:srgbClr val="000000"/>
                </a:solidFill>
                <a:latin typeface="Arial - 28"/>
              </a:rPr>
              <a:t>?</a:t>
            </a:r>
            <a:endParaRPr lang="en-US" sz="2800" dirty="0">
              <a:solidFill>
                <a:srgbClr val="000000"/>
              </a:solidFill>
              <a:latin typeface="Century Gothic - 28"/>
            </a:endParaRP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(12 × </a:t>
            </a:r>
            <a:r>
              <a:rPr lang="en-CA" sz="2800" i="1" dirty="0">
                <a:solidFill>
                  <a:srgbClr val="000000"/>
                </a:solidFill>
                <a:latin typeface="Century Gothic - 28"/>
              </a:rPr>
              <a:t>x</a:t>
            </a:r>
            <a:r>
              <a:rPr lang="en-CA" sz="2800" dirty="0">
                <a:solidFill>
                  <a:srgbClr val="000000"/>
                </a:solidFill>
                <a:latin typeface="Century Gothic - 28"/>
              </a:rPr>
              <a:t>) ÷ 3		ii) 6</a:t>
            </a:r>
            <a:r>
              <a:rPr lang="en-CA" sz="2800" i="1" dirty="0">
                <a:solidFill>
                  <a:srgbClr val="000000"/>
                </a:solidFill>
                <a:latin typeface="Century Gothic - 28"/>
              </a:rPr>
              <a:t>x</a:t>
            </a:r>
            <a:r>
              <a:rPr lang="en-CA" sz="2800" dirty="0">
                <a:solidFill>
                  <a:srgbClr val="000000"/>
                </a:solidFill>
                <a:latin typeface="Century Gothic - 28"/>
              </a:rPr>
              <a:t> ÷ 2		iii) </a:t>
            </a:r>
            <a:r>
              <a:rPr lang="en-CA" sz="2800" i="1" dirty="0">
                <a:solidFill>
                  <a:srgbClr val="000000"/>
                </a:solidFill>
                <a:latin typeface="Century Gothic - 28"/>
              </a:rPr>
              <a:t>x</a:t>
            </a:r>
            <a:r>
              <a:rPr lang="en-CA" sz="2800" dirty="0">
                <a:solidFill>
                  <a:srgbClr val="000000"/>
                </a:solidFill>
                <a:latin typeface="Century Gothic - 28"/>
              </a:rPr>
              <a:t> × 8 ÷ 2	</a:t>
            </a:r>
          </a:p>
        </p:txBody>
      </p:sp>
      <p:sp>
        <p:nvSpPr>
          <p:cNvPr id="8" name="TextBox 7">
            <a:extLst>
              <a:ext uri="{FF2B5EF4-FFF2-40B4-BE49-F238E27FC236}">
                <a16:creationId xmlns:a16="http://schemas.microsoft.com/office/drawing/2014/main" id="{1CC5FF89-DD59-2774-22CA-FE251DF822C5}"/>
              </a:ext>
            </a:extLst>
          </p:cNvPr>
          <p:cNvSpPr txBox="1"/>
          <p:nvPr/>
        </p:nvSpPr>
        <p:spPr>
          <a:xfrm>
            <a:off x="469900" y="5892800"/>
            <a:ext cx="8842426" cy="103053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Answers: a) </a:t>
            </a:r>
            <a:r>
              <a:rPr lang="en-US" sz="2800" dirty="0" err="1">
                <a:solidFill>
                  <a:srgbClr val="000000"/>
                </a:solidFill>
                <a:latin typeface="Century Gothic - 28"/>
              </a:rPr>
              <a:t>i</a:t>
            </a:r>
            <a:r>
              <a:rPr lang="en-US" sz="2800" dirty="0">
                <a:solidFill>
                  <a:srgbClr val="000000"/>
                </a:solidFill>
                <a:latin typeface="Century Gothic - 28"/>
              </a:rPr>
              <a:t>) 24, ii) 27, iii) 16; b) yes, c) yes, d) yes, </a:t>
            </a:r>
            <a:br>
              <a:rPr lang="en-US" sz="2800" dirty="0">
                <a:solidFill>
                  <a:srgbClr val="000000"/>
                </a:solidFill>
                <a:latin typeface="Century Gothic - 28"/>
              </a:rPr>
            </a:br>
            <a:r>
              <a:rPr lang="en-US" sz="2800" dirty="0">
                <a:solidFill>
                  <a:srgbClr val="000000"/>
                </a:solidFill>
                <a:latin typeface="Century Gothic - 28"/>
              </a:rPr>
              <a:t>e) no</a:t>
            </a:r>
            <a:endParaRPr lang="en-CA" sz="2800" dirty="0">
              <a:solidFill>
                <a:srgbClr val="000000"/>
              </a:solidFill>
              <a:latin typeface="Century Gothic - 28"/>
            </a:endParaRPr>
          </a:p>
        </p:txBody>
      </p:sp>
      <p:sp>
        <p:nvSpPr>
          <p:cNvPr id="9" name="TextBox 8">
            <a:extLst>
              <a:ext uri="{FF2B5EF4-FFF2-40B4-BE49-F238E27FC236}">
                <a16:creationId xmlns:a16="http://schemas.microsoft.com/office/drawing/2014/main" id="{EDA7F0C2-8AD6-E999-3DBB-30F27E14E196}"/>
              </a:ext>
            </a:extLst>
          </p:cNvPr>
          <p:cNvSpPr txBox="1"/>
          <p:nvPr/>
        </p:nvSpPr>
        <p:spPr>
          <a:xfrm>
            <a:off x="431800" y="2400300"/>
            <a:ext cx="9061221" cy="162544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 For the expressions in part c), undo multiplication</a:t>
            </a:r>
            <a:br>
              <a:rPr lang="en-US" sz="2800" dirty="0">
                <a:solidFill>
                  <a:srgbClr val="000000"/>
                </a:solidFill>
                <a:latin typeface="Century Gothic - 28"/>
              </a:rPr>
            </a:br>
            <a:r>
              <a:rPr lang="en-US" sz="2800" dirty="0">
                <a:solidFill>
                  <a:srgbClr val="000000"/>
                </a:solidFill>
                <a:latin typeface="Century Gothic - 28"/>
              </a:rPr>
              <a:t>​first, then division. Do you get back to </a:t>
            </a:r>
            <a:r>
              <a:rPr lang="en-US" sz="2800" i="1" dirty="0">
                <a:solidFill>
                  <a:srgbClr val="000000"/>
                </a:solidFill>
                <a:latin typeface="Century Gothic - 28"/>
              </a:rPr>
              <a:t>x</a:t>
            </a:r>
            <a:r>
              <a:rPr lang="en-US" sz="2800" dirty="0">
                <a:solidFill>
                  <a:srgbClr val="000000"/>
                </a:solidFill>
                <a:latin typeface="Arial - 28"/>
              </a:rPr>
              <a:t>?</a:t>
            </a: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12 × (</a:t>
            </a:r>
            <a:r>
              <a:rPr lang="en-CA" sz="2800" i="1" dirty="0">
                <a:solidFill>
                  <a:srgbClr val="000000"/>
                </a:solidFill>
                <a:latin typeface="Century Gothic - 28"/>
              </a:rPr>
              <a:t>x</a:t>
            </a:r>
            <a:r>
              <a:rPr lang="en-CA" sz="2800" dirty="0">
                <a:solidFill>
                  <a:srgbClr val="000000"/>
                </a:solidFill>
                <a:latin typeface="Century Gothic - 28"/>
              </a:rPr>
              <a:t> ÷ 3)		ii) 6(</a:t>
            </a:r>
            <a:r>
              <a:rPr lang="en-CA" sz="2800" i="1" dirty="0">
                <a:solidFill>
                  <a:srgbClr val="000000"/>
                </a:solidFill>
                <a:latin typeface="Century Gothic - 28"/>
              </a:rPr>
              <a:t>x</a:t>
            </a:r>
            <a:r>
              <a:rPr lang="en-CA" sz="2800" dirty="0">
                <a:solidFill>
                  <a:srgbClr val="000000"/>
                </a:solidFill>
                <a:latin typeface="Century Gothic - 28"/>
              </a:rPr>
              <a:t> ÷ 2)		iii) 8 × (</a:t>
            </a:r>
            <a:r>
              <a:rPr lang="en-CA" sz="2800" i="1" dirty="0">
                <a:solidFill>
                  <a:srgbClr val="000000"/>
                </a:solidFill>
                <a:latin typeface="Century Gothic - 28"/>
              </a:rPr>
              <a:t>x</a:t>
            </a:r>
            <a:r>
              <a:rPr lang="en-CA" sz="2800" dirty="0">
                <a:solidFill>
                  <a:srgbClr val="000000"/>
                </a:solidFill>
                <a:latin typeface="Century Gothic - 28"/>
              </a:rPr>
              <a:t> ÷ 2)</a:t>
            </a:r>
          </a:p>
        </p:txBody>
      </p:sp>
      <p:sp>
        <p:nvSpPr>
          <p:cNvPr id="10" name="TextBox 9">
            <a:extLst>
              <a:ext uri="{FF2B5EF4-FFF2-40B4-BE49-F238E27FC236}">
                <a16:creationId xmlns:a16="http://schemas.microsoft.com/office/drawing/2014/main" id="{B356939B-A496-9826-0BBC-865D271AAE1C}"/>
              </a:ext>
            </a:extLst>
          </p:cNvPr>
          <p:cNvSpPr txBox="1"/>
          <p:nvPr/>
        </p:nvSpPr>
        <p:spPr>
          <a:xfrm>
            <a:off x="457200" y="4590676"/>
            <a:ext cx="9161755"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 Does the order of doing or undoing multiplication</a:t>
            </a:r>
            <a:br>
              <a:rPr lang="en-US" sz="2800" dirty="0">
                <a:solidFill>
                  <a:srgbClr val="000000"/>
                </a:solidFill>
                <a:latin typeface="Century Gothic - 28"/>
              </a:rPr>
            </a:br>
            <a:r>
              <a:rPr lang="en-US" sz="2800" dirty="0">
                <a:solidFill>
                  <a:srgbClr val="000000"/>
                </a:solidFill>
                <a:latin typeface="Century Gothic - 28"/>
              </a:rPr>
              <a:t>and division in an expression change the result</a:t>
            </a:r>
            <a:r>
              <a:rPr lang="en-US" sz="2800" dirty="0">
                <a:solidFill>
                  <a:srgbClr val="000000"/>
                </a:solidFill>
                <a:latin typeface="Arial - 28"/>
              </a:rPr>
              <a:t>?</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85082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86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6A7381-501B-974A-AE7C-18EA1B2F7299}"/>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B474F62F-9163-F556-A8F6-EB56525CD17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J-51–52  for details.</a:t>
            </a:r>
          </a:p>
        </p:txBody>
      </p:sp>
      <p:sp>
        <p:nvSpPr>
          <p:cNvPr id="7" name="TextBox 6">
            <a:extLst>
              <a:ext uri="{FF2B5EF4-FFF2-40B4-BE49-F238E27FC236}">
                <a16:creationId xmlns:a16="http://schemas.microsoft.com/office/drawing/2014/main" id="{6C4CE758-4350-1290-A046-88D3B78A114A}"/>
              </a:ext>
            </a:extLst>
          </p:cNvPr>
          <p:cNvSpPr txBox="1"/>
          <p:nvPr/>
        </p:nvSpPr>
        <p:spPr>
          <a:xfrm>
            <a:off x="469900" y="431800"/>
            <a:ext cx="8816340" cy="498315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3. a) Rewrite the equation by turning the multiplication and division into a single fraction </a:t>
            </a:r>
            <a:br>
              <a:rPr lang="en-US" sz="2800" dirty="0">
                <a:solidFill>
                  <a:srgbClr val="000000"/>
                </a:solidFill>
                <a:latin typeface="Century Gothic - 28"/>
              </a:rPr>
            </a:br>
            <a:r>
              <a:rPr lang="en-US" sz="2800" dirty="0">
                <a:solidFill>
                  <a:srgbClr val="000000"/>
                </a:solidFill>
                <a:latin typeface="Century Gothic - 28"/>
              </a:rPr>
              <a:t>on the left side, in lowest terms. Do not change the right side.</a:t>
            </a:r>
          </a:p>
          <a:p>
            <a:pPr>
              <a:lnSpc>
                <a:spcPct val="114000"/>
              </a:lnSpc>
              <a:spcAft>
                <a:spcPts val="800"/>
              </a:spcAft>
            </a:pPr>
            <a:r>
              <a:rPr lang="en-CA" sz="2800" dirty="0" err="1">
                <a:solidFill>
                  <a:srgbClr val="000000"/>
                </a:solidFill>
                <a:latin typeface="Century Gothic - 28"/>
              </a:rPr>
              <a:t>i</a:t>
            </a:r>
            <a:r>
              <a:rPr lang="en-CA" sz="2800" dirty="0">
                <a:solidFill>
                  <a:srgbClr val="000000"/>
                </a:solidFill>
                <a:latin typeface="Century Gothic - 28"/>
              </a:rPr>
              <a:t>) 8</a:t>
            </a:r>
            <a:r>
              <a:rPr lang="en-CA" sz="2800" i="1" dirty="0">
                <a:solidFill>
                  <a:srgbClr val="000000"/>
                </a:solidFill>
                <a:latin typeface="Century Gothic - 28"/>
              </a:rPr>
              <a:t>x</a:t>
            </a:r>
            <a:r>
              <a:rPr lang="en-CA" sz="2800" dirty="0">
                <a:solidFill>
                  <a:srgbClr val="000000"/>
                </a:solidFill>
                <a:latin typeface="Century Gothic - 28"/>
              </a:rPr>
              <a:t> ÷ 12 = 10			</a:t>
            </a:r>
          </a:p>
          <a:p>
            <a:pPr>
              <a:lnSpc>
                <a:spcPct val="114000"/>
              </a:lnSpc>
              <a:spcAft>
                <a:spcPts val="800"/>
              </a:spcAft>
            </a:pPr>
            <a:r>
              <a:rPr lang="en-CA" sz="2800" dirty="0">
                <a:solidFill>
                  <a:srgbClr val="000000"/>
                </a:solidFill>
                <a:latin typeface="Century Gothic - 28"/>
              </a:rPr>
              <a:t>ii) 30</a:t>
            </a:r>
            <a:r>
              <a:rPr lang="en-CA" sz="2800" i="1" dirty="0">
                <a:solidFill>
                  <a:srgbClr val="000000"/>
                </a:solidFill>
                <a:latin typeface="Century Gothic - 28"/>
              </a:rPr>
              <a:t>z</a:t>
            </a:r>
            <a:r>
              <a:rPr lang="en-CA" sz="2800" dirty="0">
                <a:solidFill>
                  <a:srgbClr val="000000"/>
                </a:solidFill>
                <a:latin typeface="Century Gothic - 28"/>
              </a:rPr>
              <a:t> ÷ 120 + 13 = 16		</a:t>
            </a:r>
          </a:p>
          <a:p>
            <a:pPr>
              <a:lnSpc>
                <a:spcPct val="114000"/>
              </a:lnSpc>
              <a:spcAft>
                <a:spcPts val="800"/>
              </a:spcAft>
            </a:pPr>
            <a:r>
              <a:rPr lang="en-CA" sz="2800" dirty="0">
                <a:solidFill>
                  <a:srgbClr val="000000"/>
                </a:solidFill>
                <a:latin typeface="Century Gothic - 28"/>
              </a:rPr>
              <a:t>iii) 44</a:t>
            </a:r>
            <a:r>
              <a:rPr lang="en-CA" sz="2800" i="1" dirty="0">
                <a:solidFill>
                  <a:srgbClr val="000000"/>
                </a:solidFill>
                <a:latin typeface="Century Gothic - 28"/>
              </a:rPr>
              <a:t>w</a:t>
            </a:r>
            <a:r>
              <a:rPr lang="en-CA" sz="2800" dirty="0">
                <a:solidFill>
                  <a:srgbClr val="000000"/>
                </a:solidFill>
                <a:latin typeface="Century Gothic - 28"/>
              </a:rPr>
              <a:t> ÷ 55 − 12 = 4</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b) Solve each equation from part a).</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4234BE5F-6ACD-D4E4-5274-AD5BECCAFF93}"/>
              </a:ext>
            </a:extLst>
          </p:cNvPr>
          <p:cNvSpPr txBox="1"/>
          <p:nvPr/>
        </p:nvSpPr>
        <p:spPr>
          <a:xfrm>
            <a:off x="469900" y="5867400"/>
            <a:ext cx="8363737" cy="1033360"/>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 </a:t>
            </a:r>
            <a:r>
              <a:rPr lang="en-CA" sz="2800" dirty="0" err="1">
                <a:solidFill>
                  <a:srgbClr val="000000"/>
                </a:solidFill>
                <a:latin typeface="Century Gothic - 28"/>
              </a:rPr>
              <a:t>i</a:t>
            </a:r>
            <a:r>
              <a:rPr lang="en-CA" sz="2800" dirty="0">
                <a:solidFill>
                  <a:srgbClr val="000000"/>
                </a:solidFill>
                <a:latin typeface="Century Gothic - 28"/>
              </a:rPr>
              <a:t>) (2/3)</a:t>
            </a:r>
            <a:r>
              <a:rPr lang="en-CA" sz="2800" i="1" dirty="0">
                <a:solidFill>
                  <a:srgbClr val="000000"/>
                </a:solidFill>
                <a:latin typeface="Century Gothic - 28"/>
              </a:rPr>
              <a:t>x</a:t>
            </a:r>
            <a:r>
              <a:rPr lang="en-CA" sz="2800" dirty="0">
                <a:solidFill>
                  <a:srgbClr val="000000"/>
                </a:solidFill>
                <a:latin typeface="Century Gothic - 28"/>
              </a:rPr>
              <a:t> = 10, ii) (1/4)</a:t>
            </a:r>
            <a:r>
              <a:rPr lang="en-CA" sz="2800" i="1" dirty="0">
                <a:solidFill>
                  <a:srgbClr val="000000"/>
                </a:solidFill>
                <a:latin typeface="Century Gothic - 28"/>
              </a:rPr>
              <a:t>z</a:t>
            </a:r>
            <a:r>
              <a:rPr lang="en-CA" sz="2800" dirty="0">
                <a:solidFill>
                  <a:srgbClr val="000000"/>
                </a:solidFill>
                <a:latin typeface="Century Gothic - 28"/>
              </a:rPr>
              <a:t> + 13 = 16, </a:t>
            </a:r>
            <a:br>
              <a:rPr lang="en-CA" sz="2800" dirty="0">
                <a:solidFill>
                  <a:srgbClr val="000000"/>
                </a:solidFill>
                <a:latin typeface="Century Gothic - 28"/>
              </a:rPr>
            </a:br>
            <a:r>
              <a:rPr lang="en-CA" sz="2800" dirty="0">
                <a:solidFill>
                  <a:srgbClr val="000000"/>
                </a:solidFill>
                <a:latin typeface="Century Gothic - 28"/>
              </a:rPr>
              <a:t>​iii) (4/5)</a:t>
            </a:r>
            <a:r>
              <a:rPr lang="en-CA" sz="2800" i="1" dirty="0">
                <a:solidFill>
                  <a:srgbClr val="000000"/>
                </a:solidFill>
                <a:latin typeface="Century Gothic - 28"/>
              </a:rPr>
              <a:t>w</a:t>
            </a:r>
            <a:r>
              <a:rPr lang="en-CA" sz="2800" dirty="0">
                <a:solidFill>
                  <a:srgbClr val="000000"/>
                </a:solidFill>
                <a:latin typeface="Century Gothic - 28"/>
              </a:rPr>
              <a:t> – 12 = 4; b) </a:t>
            </a:r>
            <a:r>
              <a:rPr lang="en-CA" sz="2800" dirty="0" err="1">
                <a:solidFill>
                  <a:srgbClr val="000000"/>
                </a:solidFill>
                <a:latin typeface="Century Gothic - 28"/>
              </a:rPr>
              <a:t>i</a:t>
            </a:r>
            <a:r>
              <a:rPr lang="en-CA" sz="2800" dirty="0">
                <a:solidFill>
                  <a:srgbClr val="000000"/>
                </a:solidFill>
                <a:latin typeface="Century Gothic - 28"/>
              </a:rPr>
              <a:t>) </a:t>
            </a:r>
            <a:r>
              <a:rPr lang="en-CA" sz="2800" i="1" dirty="0">
                <a:solidFill>
                  <a:srgbClr val="000000"/>
                </a:solidFill>
                <a:latin typeface="Century Gothic - 28"/>
              </a:rPr>
              <a:t>x</a:t>
            </a:r>
            <a:r>
              <a:rPr lang="en-CA" sz="2800" dirty="0">
                <a:solidFill>
                  <a:srgbClr val="000000"/>
                </a:solidFill>
                <a:latin typeface="Century Gothic - 28"/>
              </a:rPr>
              <a:t> = 15, ii) </a:t>
            </a:r>
            <a:r>
              <a:rPr lang="en-CA" sz="2800" i="1" dirty="0">
                <a:solidFill>
                  <a:srgbClr val="000000"/>
                </a:solidFill>
                <a:latin typeface="Century Gothic - 28"/>
              </a:rPr>
              <a:t>z</a:t>
            </a:r>
            <a:r>
              <a:rPr lang="en-CA" sz="2800" dirty="0">
                <a:solidFill>
                  <a:srgbClr val="000000"/>
                </a:solidFill>
                <a:latin typeface="Century Gothic - 28"/>
              </a:rPr>
              <a:t> = 12, iii) </a:t>
            </a:r>
            <a:r>
              <a:rPr lang="en-CA" sz="2800" i="1" dirty="0">
                <a:solidFill>
                  <a:srgbClr val="000000"/>
                </a:solidFill>
                <a:latin typeface="Century Gothic - 28"/>
              </a:rPr>
              <a:t>w</a:t>
            </a:r>
            <a:r>
              <a:rPr lang="en-CA" sz="2800" dirty="0">
                <a:solidFill>
                  <a:srgbClr val="000000"/>
                </a:solidFill>
                <a:latin typeface="Century Gothic - 28"/>
              </a:rPr>
              <a:t> = 20</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743244"/>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966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D8F8AC-7949-3792-303E-D3BCD0D991FA}"/>
              </a:ext>
            </a:extLst>
          </p:cNvPr>
          <p:cNvSpPr txBox="1"/>
          <p:nvPr/>
        </p:nvSpPr>
        <p:spPr>
          <a:xfrm>
            <a:off x="457200" y="393700"/>
            <a:ext cx="6606540" cy="656718"/>
          </a:xfrm>
          <a:prstGeom prst="rect">
            <a:avLst/>
          </a:prstGeom>
          <a:noFill/>
        </p:spPr>
        <p:txBody>
          <a:bodyPr vert="horz" rtlCol="0">
            <a:spAutoFit/>
          </a:bodyPr>
          <a:lstStyle/>
          <a:p>
            <a:pPr>
              <a:lnSpc>
                <a:spcPct val="150000"/>
              </a:lnSpc>
            </a:pPr>
            <a:r>
              <a:rPr lang="en-US" sz="2800" dirty="0">
                <a:solidFill>
                  <a:srgbClr val="000000"/>
                </a:solidFill>
                <a:latin typeface="Century Gothic"/>
              </a:rPr>
              <a:t>AP Book 7.2 pp. 14–16</a:t>
            </a:r>
            <a:endParaRPr lang="en-CA" sz="2800" dirty="0">
              <a:solidFill>
                <a:srgbClr val="000000"/>
              </a:solidFill>
              <a:latin typeface="Century Gothic"/>
            </a:endParaRPr>
          </a:p>
        </p:txBody>
      </p:sp>
    </p:spTree>
    <p:extLst>
      <p:ext uri="{BB962C8B-B14F-4D97-AF65-F5344CB8AC3E}">
        <p14:creationId xmlns:p14="http://schemas.microsoft.com/office/powerpoint/2010/main" val="1948561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C7E977-A19F-F313-8C9B-62FBA0526E4A}"/>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0CD4C38-D83F-EB6A-B043-536AAD42172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4" name="TextBox 3">
            <a:extLst>
              <a:ext uri="{FF2B5EF4-FFF2-40B4-BE49-F238E27FC236}">
                <a16:creationId xmlns:a16="http://schemas.microsoft.com/office/drawing/2014/main" id="{9DF4BBAB-C7E3-84B2-DEA0-AF726C8236DC}"/>
              </a:ext>
            </a:extLst>
          </p:cNvPr>
          <p:cNvSpPr txBox="1"/>
          <p:nvPr/>
        </p:nvSpPr>
        <p:spPr>
          <a:xfrm>
            <a:off x="469900" y="419100"/>
            <a:ext cx="8892540" cy="2118400"/>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+ 2 − 2 = 14 − 2	</a:t>
            </a:r>
            <a:r>
              <a:rPr lang="en-US" sz="2800" dirty="0">
                <a:solidFill>
                  <a:srgbClr val="000000"/>
                </a:solidFill>
                <a:latin typeface="Century Gothic - 28"/>
              </a:rPr>
              <a:t>subtract 2 from each side</a:t>
            </a:r>
            <a:br>
              <a:rPr lang="en-US" sz="2800" dirty="0">
                <a:solidFill>
                  <a:srgbClr val="000000"/>
                </a:solidFill>
                <a:latin typeface="Century Gothic - 28"/>
              </a:rPr>
            </a:br>
            <a:r>
              <a:rPr lang="en-US" sz="2800" dirty="0">
                <a:solidFill>
                  <a:srgbClr val="000000"/>
                </a:solidFill>
                <a:latin typeface="Century Gothic - 28"/>
              </a:rPr>
              <a:t>	   3</a:t>
            </a:r>
            <a:r>
              <a:rPr lang="en-US" sz="2800" i="1" dirty="0">
                <a:solidFill>
                  <a:srgbClr val="000000"/>
                </a:solidFill>
                <a:latin typeface="Century Gothic - 28"/>
              </a:rPr>
              <a:t>x</a:t>
            </a:r>
            <a:r>
              <a:rPr lang="en-US" sz="2800" dirty="0">
                <a:solidFill>
                  <a:srgbClr val="000000"/>
                </a:solidFill>
                <a:latin typeface="Century Gothic - 28"/>
              </a:rPr>
              <a:t> = 12	         simplify</a:t>
            </a:r>
          </a:p>
          <a:p>
            <a:pPr>
              <a:lnSpc>
                <a:spcPct val="114000"/>
              </a:lnSpc>
              <a:spcAft>
                <a:spcPts val="800"/>
              </a:spcAft>
            </a:pPr>
            <a:r>
              <a:rPr lang="en-US" sz="2800" dirty="0">
                <a:solidFill>
                  <a:srgbClr val="000000"/>
                </a:solidFill>
                <a:latin typeface="Century Gothic - 28"/>
              </a:rPr>
              <a:t>We have isolated the variable term. What must we now do on each side of the equation</a:t>
            </a:r>
            <a:r>
              <a:rPr lang="en-US" sz="2800" dirty="0">
                <a:solidFill>
                  <a:srgbClr val="000000"/>
                </a:solidFill>
                <a:latin typeface="Arial - 28"/>
              </a:rPr>
              <a:t> ?</a:t>
            </a:r>
            <a:r>
              <a:rPr lang="en-US" sz="2800" dirty="0">
                <a:solidFill>
                  <a:srgbClr val="000000"/>
                </a:solidFill>
                <a:latin typeface="Century Gothic - 28"/>
              </a:rPr>
              <a:t> </a:t>
            </a:r>
            <a:endParaRPr lang="en-CA" sz="2800" dirty="0">
              <a:solidFill>
                <a:srgbClr val="000000"/>
              </a:solidFill>
              <a:latin typeface="Century Gothic - 28"/>
            </a:endParaRPr>
          </a:p>
        </p:txBody>
      </p:sp>
      <p:grpSp>
        <p:nvGrpSpPr>
          <p:cNvPr id="20" name="Group 19">
            <a:extLst>
              <a:ext uri="{FF2B5EF4-FFF2-40B4-BE49-F238E27FC236}">
                <a16:creationId xmlns:a16="http://schemas.microsoft.com/office/drawing/2014/main" id="{D2E74117-341D-9FEE-E28A-94AA7674875E}"/>
              </a:ext>
            </a:extLst>
          </p:cNvPr>
          <p:cNvGrpSpPr/>
          <p:nvPr/>
        </p:nvGrpSpPr>
        <p:grpSpPr>
          <a:xfrm>
            <a:off x="508000" y="2808359"/>
            <a:ext cx="1295857" cy="897354"/>
            <a:chOff x="508000" y="3073400"/>
            <a:chExt cx="1295857" cy="897354"/>
          </a:xfrm>
        </p:grpSpPr>
        <p:grpSp>
          <p:nvGrpSpPr>
            <p:cNvPr id="16" name="Group 15">
              <a:extLst>
                <a:ext uri="{FF2B5EF4-FFF2-40B4-BE49-F238E27FC236}">
                  <a16:creationId xmlns:a16="http://schemas.microsoft.com/office/drawing/2014/main" id="{84F605AD-AA3D-8598-23CF-39E814AAC3E1}"/>
                </a:ext>
              </a:extLst>
            </p:cNvPr>
            <p:cNvGrpSpPr/>
            <p:nvPr/>
          </p:nvGrpSpPr>
          <p:grpSpPr>
            <a:xfrm>
              <a:off x="508000" y="3073400"/>
              <a:ext cx="1295857" cy="897354"/>
              <a:chOff x="508000" y="3073400"/>
              <a:chExt cx="1295857" cy="897354"/>
            </a:xfrm>
          </p:grpSpPr>
          <p:sp>
            <p:nvSpPr>
              <p:cNvPr id="11" name="TextBox 10">
                <a:extLst>
                  <a:ext uri="{FF2B5EF4-FFF2-40B4-BE49-F238E27FC236}">
                    <a16:creationId xmlns:a16="http://schemas.microsoft.com/office/drawing/2014/main" id="{794E9F29-B6CF-D578-FE9F-1F79D71F266D}"/>
                  </a:ext>
                </a:extLst>
              </p:cNvPr>
              <p:cNvSpPr txBox="1"/>
              <p:nvPr/>
            </p:nvSpPr>
            <p:spPr>
              <a:xfrm>
                <a:off x="462280" y="3086100"/>
                <a:ext cx="586207" cy="523220"/>
              </a:xfrm>
              <a:prstGeom prst="rect">
                <a:avLst/>
              </a:prstGeom>
              <a:noFill/>
            </p:spPr>
            <p:txBody>
              <a:bodyPr vert="horz" rtlCol="0">
                <a:spAutoFit/>
              </a:bodyPr>
              <a:lstStyle/>
              <a:p>
                <a:pPr algn="ctr"/>
                <a:r>
                  <a:rPr lang="en-CA" sz="2800" dirty="0">
                    <a:solidFill>
                      <a:srgbClr val="000000"/>
                    </a:solidFill>
                    <a:latin typeface="Century Gothic"/>
                  </a:rPr>
                  <a:t>3</a:t>
                </a:r>
                <a:r>
                  <a:rPr lang="en-CA" sz="2800" i="1" dirty="0">
                    <a:solidFill>
                      <a:srgbClr val="000000"/>
                    </a:solidFill>
                    <a:latin typeface="Century Gothic"/>
                  </a:rPr>
                  <a:t>x</a:t>
                </a:r>
              </a:p>
            </p:txBody>
          </p:sp>
          <p:sp>
            <p:nvSpPr>
              <p:cNvPr id="12" name="TextBox 11">
                <a:extLst>
                  <a:ext uri="{FF2B5EF4-FFF2-40B4-BE49-F238E27FC236}">
                    <a16:creationId xmlns:a16="http://schemas.microsoft.com/office/drawing/2014/main" id="{CDC6842F-67D9-B262-898D-39A902D2C0DB}"/>
                  </a:ext>
                </a:extLst>
              </p:cNvPr>
              <p:cNvSpPr txBox="1"/>
              <p:nvPr/>
            </p:nvSpPr>
            <p:spPr>
              <a:xfrm>
                <a:off x="462280" y="36322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sp>
            <p:nvSpPr>
              <p:cNvPr id="13" name="TextBox 12">
                <a:extLst>
                  <a:ext uri="{FF2B5EF4-FFF2-40B4-BE49-F238E27FC236}">
                    <a16:creationId xmlns:a16="http://schemas.microsoft.com/office/drawing/2014/main" id="{5EC69F36-F194-8CE9-5543-518810674082}"/>
                  </a:ext>
                </a:extLst>
              </p:cNvPr>
              <p:cNvSpPr txBox="1"/>
              <p:nvPr/>
            </p:nvSpPr>
            <p:spPr>
              <a:xfrm>
                <a:off x="1236980" y="3073400"/>
                <a:ext cx="612597" cy="523220"/>
              </a:xfrm>
              <a:prstGeom prst="rect">
                <a:avLst/>
              </a:prstGeom>
              <a:noFill/>
            </p:spPr>
            <p:txBody>
              <a:bodyPr vert="horz" rtlCol="0">
                <a:spAutoFit/>
              </a:bodyPr>
              <a:lstStyle/>
              <a:p>
                <a:pPr algn="ctr"/>
                <a:r>
                  <a:rPr lang="en-CA" sz="2800">
                    <a:solidFill>
                      <a:srgbClr val="000000"/>
                    </a:solidFill>
                    <a:latin typeface="Century Gothic"/>
                  </a:rPr>
                  <a:t>12</a:t>
                </a:r>
              </a:p>
            </p:txBody>
          </p:sp>
          <p:sp>
            <p:nvSpPr>
              <p:cNvPr id="14" name="TextBox 13">
                <a:extLst>
                  <a:ext uri="{FF2B5EF4-FFF2-40B4-BE49-F238E27FC236}">
                    <a16:creationId xmlns:a16="http://schemas.microsoft.com/office/drawing/2014/main" id="{505EDBD4-B524-EE0F-738D-C8E85B901B08}"/>
                  </a:ext>
                </a:extLst>
              </p:cNvPr>
              <p:cNvSpPr txBox="1"/>
              <p:nvPr/>
            </p:nvSpPr>
            <p:spPr>
              <a:xfrm>
                <a:off x="1236980" y="36195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sp>
            <p:nvSpPr>
              <p:cNvPr id="15" name="TextBox 14">
                <a:extLst>
                  <a:ext uri="{FF2B5EF4-FFF2-40B4-BE49-F238E27FC236}">
                    <a16:creationId xmlns:a16="http://schemas.microsoft.com/office/drawing/2014/main" id="{86EA40B6-EDEF-8085-FD30-054952C86837}"/>
                  </a:ext>
                </a:extLst>
              </p:cNvPr>
              <p:cNvSpPr txBox="1"/>
              <p:nvPr/>
            </p:nvSpPr>
            <p:spPr>
              <a:xfrm>
                <a:off x="990600" y="3352800"/>
                <a:ext cx="532359" cy="523220"/>
              </a:xfrm>
              <a:prstGeom prst="rect">
                <a:avLst/>
              </a:prstGeom>
              <a:noFill/>
            </p:spPr>
            <p:txBody>
              <a:bodyPr vert="horz" rtlCol="0">
                <a:spAutoFit/>
              </a:bodyPr>
              <a:lstStyle/>
              <a:p>
                <a:r>
                  <a:rPr lang="en-CA" sz="2800">
                    <a:solidFill>
                      <a:srgbClr val="000000"/>
                    </a:solidFill>
                    <a:latin typeface="Century Gothic"/>
                  </a:rPr>
                  <a:t>= </a:t>
                </a:r>
              </a:p>
            </p:txBody>
          </p:sp>
        </p:grpSp>
        <p:grpSp>
          <p:nvGrpSpPr>
            <p:cNvPr id="19" name="Group 18">
              <a:extLst>
                <a:ext uri="{FF2B5EF4-FFF2-40B4-BE49-F238E27FC236}">
                  <a16:creationId xmlns:a16="http://schemas.microsoft.com/office/drawing/2014/main" id="{DF1ABF34-9911-384A-CA0E-02D4A1449E29}"/>
                </a:ext>
              </a:extLst>
            </p:cNvPr>
            <p:cNvGrpSpPr/>
            <p:nvPr/>
          </p:nvGrpSpPr>
          <p:grpSpPr>
            <a:xfrm>
              <a:off x="571500" y="3609026"/>
              <a:ext cx="1179195" cy="747"/>
              <a:chOff x="571500" y="3609026"/>
              <a:chExt cx="1179195" cy="747"/>
            </a:xfrm>
          </p:grpSpPr>
          <p:cxnSp>
            <p:nvCxnSpPr>
              <p:cNvPr id="17" name="Straight Connector 16">
                <a:extLst>
                  <a:ext uri="{FF2B5EF4-FFF2-40B4-BE49-F238E27FC236}">
                    <a16:creationId xmlns:a16="http://schemas.microsoft.com/office/drawing/2014/main" id="{C57A772B-2D91-BF82-037F-566D5E074FEC}"/>
                  </a:ext>
                </a:extLst>
              </p:cNvPr>
              <p:cNvCxnSpPr/>
              <p:nvPr/>
            </p:nvCxnSpPr>
            <p:spPr>
              <a:xfrm>
                <a:off x="571500" y="36090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C4CE668-80BD-AE53-A6E7-C44FF244A191}"/>
                  </a:ext>
                </a:extLst>
              </p:cNvPr>
              <p:cNvCxnSpPr/>
              <p:nvPr/>
            </p:nvCxnSpPr>
            <p:spPr>
              <a:xfrm>
                <a:off x="1346200" y="3609773"/>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sp>
        <p:nvSpPr>
          <p:cNvPr id="21" name="TextBox 20">
            <a:extLst>
              <a:ext uri="{FF2B5EF4-FFF2-40B4-BE49-F238E27FC236}">
                <a16:creationId xmlns:a16="http://schemas.microsoft.com/office/drawing/2014/main" id="{59BFF51E-FC32-C4E3-2730-9AD26C60E81D}"/>
              </a:ext>
            </a:extLst>
          </p:cNvPr>
          <p:cNvSpPr txBox="1"/>
          <p:nvPr/>
        </p:nvSpPr>
        <p:spPr>
          <a:xfrm>
            <a:off x="1862436" y="4953000"/>
            <a:ext cx="8343900" cy="2505301"/>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LS = 3</a:t>
            </a:r>
            <a:r>
              <a:rPr lang="en-CA" sz="2800" i="1" dirty="0">
                <a:solidFill>
                  <a:srgbClr val="000000"/>
                </a:solidFill>
                <a:latin typeface="Century Gothic - 28"/>
              </a:rPr>
              <a:t>x</a:t>
            </a:r>
            <a:r>
              <a:rPr lang="en-CA" sz="2800" dirty="0">
                <a:solidFill>
                  <a:srgbClr val="000000"/>
                </a:solidFill>
                <a:latin typeface="Century Gothic - 28"/>
              </a:rPr>
              <a:t> + 2		RS = 14</a:t>
            </a:r>
            <a:br>
              <a:rPr lang="en-CA" sz="2800" dirty="0">
                <a:solidFill>
                  <a:srgbClr val="000000"/>
                </a:solidFill>
                <a:latin typeface="Century Gothic - 28"/>
              </a:rPr>
            </a:br>
            <a:r>
              <a:rPr lang="en-CA" sz="2800" dirty="0">
                <a:solidFill>
                  <a:srgbClr val="000000"/>
                </a:solidFill>
                <a:latin typeface="Century Gothic - 28"/>
              </a:rPr>
              <a:t>     = 3(4) + 2</a:t>
            </a:r>
            <a:br>
              <a:rPr lang="en-CA" sz="2800" dirty="0">
                <a:solidFill>
                  <a:srgbClr val="000000"/>
                </a:solidFill>
                <a:latin typeface="Century Gothic - 28"/>
              </a:rPr>
            </a:br>
            <a:r>
              <a:rPr lang="en-CA" sz="2800" dirty="0">
                <a:solidFill>
                  <a:srgbClr val="000000"/>
                </a:solidFill>
                <a:latin typeface="Century Gothic - 28"/>
              </a:rPr>
              <a:t>​     = 12 + 2</a:t>
            </a:r>
            <a:br>
              <a:rPr lang="en-CA" sz="2800" dirty="0">
                <a:solidFill>
                  <a:srgbClr val="000000"/>
                </a:solidFill>
                <a:latin typeface="Century Gothic - 28"/>
              </a:rPr>
            </a:br>
            <a:r>
              <a:rPr lang="en-CA" sz="2800" dirty="0">
                <a:solidFill>
                  <a:srgbClr val="000000"/>
                </a:solidFill>
                <a:latin typeface="Century Gothic - 28"/>
              </a:rPr>
              <a:t>​     = 14		LS = RS, so </a:t>
            </a:r>
            <a:r>
              <a:rPr lang="en-CA" sz="2800" i="1" dirty="0">
                <a:solidFill>
                  <a:srgbClr val="000000"/>
                </a:solidFill>
                <a:latin typeface="Century Gothic - 28"/>
              </a:rPr>
              <a:t>x</a:t>
            </a:r>
            <a:r>
              <a:rPr lang="en-CA" sz="2800" dirty="0">
                <a:solidFill>
                  <a:srgbClr val="000000"/>
                </a:solidFill>
                <a:latin typeface="Century Gothic - 28"/>
              </a:rPr>
              <a:t> = 4 is the solution	</a:t>
            </a:r>
          </a:p>
        </p:txBody>
      </p:sp>
      <p:sp>
        <p:nvSpPr>
          <p:cNvPr id="22" name="TextBox 21">
            <a:extLst>
              <a:ext uri="{FF2B5EF4-FFF2-40B4-BE49-F238E27FC236}">
                <a16:creationId xmlns:a16="http://schemas.microsoft.com/office/drawing/2014/main" id="{1AF73B14-4618-6310-EB5B-06E77C563EF8}"/>
              </a:ext>
            </a:extLst>
          </p:cNvPr>
          <p:cNvSpPr txBox="1"/>
          <p:nvPr/>
        </p:nvSpPr>
        <p:spPr>
          <a:xfrm>
            <a:off x="469900" y="4953000"/>
            <a:ext cx="1462507"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Check:</a:t>
            </a:r>
          </a:p>
        </p:txBody>
      </p:sp>
      <p:sp>
        <p:nvSpPr>
          <p:cNvPr id="23" name="TextBox 22">
            <a:extLst>
              <a:ext uri="{FF2B5EF4-FFF2-40B4-BE49-F238E27FC236}">
                <a16:creationId xmlns:a16="http://schemas.microsoft.com/office/drawing/2014/main" id="{A8E6136A-3DA1-395E-0FE0-E49D3A69AD1C}"/>
              </a:ext>
            </a:extLst>
          </p:cNvPr>
          <p:cNvSpPr txBox="1"/>
          <p:nvPr/>
        </p:nvSpPr>
        <p:spPr>
          <a:xfrm>
            <a:off x="3390900" y="2957445"/>
            <a:ext cx="3905174" cy="162544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divide each side by 3</a:t>
            </a:r>
          </a:p>
          <a:p>
            <a:pPr>
              <a:lnSpc>
                <a:spcPct val="114000"/>
              </a:lnSpc>
              <a:spcAft>
                <a:spcPts val="800"/>
              </a:spcAft>
            </a:pPr>
            <a:br>
              <a:rPr lang="en-US" sz="2800" dirty="0">
                <a:solidFill>
                  <a:srgbClr val="000000"/>
                </a:solidFill>
                <a:latin typeface="Century Gothic - 28"/>
              </a:rPr>
            </a:br>
            <a:r>
              <a:rPr lang="en-CA" sz="2800" dirty="0">
                <a:solidFill>
                  <a:srgbClr val="000000"/>
                </a:solidFill>
                <a:latin typeface="Century Gothic - 28"/>
              </a:rPr>
              <a:t>simplify</a:t>
            </a:r>
          </a:p>
        </p:txBody>
      </p:sp>
      <p:sp>
        <p:nvSpPr>
          <p:cNvPr id="24" name="TextBox 23">
            <a:extLst>
              <a:ext uri="{FF2B5EF4-FFF2-40B4-BE49-F238E27FC236}">
                <a16:creationId xmlns:a16="http://schemas.microsoft.com/office/drawing/2014/main" id="{212CACBB-D73E-151C-2C88-FE7797886C74}"/>
              </a:ext>
            </a:extLst>
          </p:cNvPr>
          <p:cNvSpPr txBox="1"/>
          <p:nvPr/>
        </p:nvSpPr>
        <p:spPr>
          <a:xfrm>
            <a:off x="714505" y="4060752"/>
            <a:ext cx="1944141" cy="540404"/>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 28"/>
              </a:rPr>
              <a:t>x</a:t>
            </a:r>
            <a:r>
              <a:rPr lang="en-CA" sz="2800" dirty="0">
                <a:solidFill>
                  <a:srgbClr val="000000"/>
                </a:solidFill>
                <a:latin typeface="Century Gothic - 28"/>
              </a:rPr>
              <a:t> = 4	</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2610093"/>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4855742"/>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054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B492F2-AEA3-C7A8-4D39-2B1405E98313}"/>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C6CA718-C3FA-F098-605C-18075E2F459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4" name="TextBox 3">
            <a:extLst>
              <a:ext uri="{FF2B5EF4-FFF2-40B4-BE49-F238E27FC236}">
                <a16:creationId xmlns:a16="http://schemas.microsoft.com/office/drawing/2014/main" id="{B750BA25-7C0E-2905-2DDA-AD89215C6385}"/>
              </a:ext>
            </a:extLst>
          </p:cNvPr>
          <p:cNvSpPr txBox="1"/>
          <p:nvPr/>
        </p:nvSpPr>
        <p:spPr>
          <a:xfrm>
            <a:off x="469900" y="419100"/>
            <a:ext cx="79146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Let's draw a model to show each step.		</a:t>
            </a:r>
            <a:endParaRPr lang="en-CA" sz="2800" dirty="0">
              <a:solidFill>
                <a:srgbClr val="000000"/>
              </a:solidFill>
              <a:latin typeface="Century Gothic - 28"/>
            </a:endParaRPr>
          </a:p>
        </p:txBody>
      </p:sp>
      <p:grpSp>
        <p:nvGrpSpPr>
          <p:cNvPr id="26" name="Group 25">
            <a:extLst>
              <a:ext uri="{FF2B5EF4-FFF2-40B4-BE49-F238E27FC236}">
                <a16:creationId xmlns:a16="http://schemas.microsoft.com/office/drawing/2014/main" id="{6717A45B-C51D-4351-3A19-D2B3B9B5E594}"/>
              </a:ext>
            </a:extLst>
          </p:cNvPr>
          <p:cNvGrpSpPr/>
          <p:nvPr/>
        </p:nvGrpSpPr>
        <p:grpSpPr>
          <a:xfrm>
            <a:off x="1638300" y="3733800"/>
            <a:ext cx="1295857" cy="897354"/>
            <a:chOff x="1638300" y="3733800"/>
            <a:chExt cx="1295857" cy="897354"/>
          </a:xfrm>
        </p:grpSpPr>
        <p:grpSp>
          <p:nvGrpSpPr>
            <p:cNvPr id="22" name="Group 21">
              <a:extLst>
                <a:ext uri="{FF2B5EF4-FFF2-40B4-BE49-F238E27FC236}">
                  <a16:creationId xmlns:a16="http://schemas.microsoft.com/office/drawing/2014/main" id="{7DE88A8D-E5E9-B63B-D085-A9EBD77DC3F5}"/>
                </a:ext>
              </a:extLst>
            </p:cNvPr>
            <p:cNvGrpSpPr/>
            <p:nvPr/>
          </p:nvGrpSpPr>
          <p:grpSpPr>
            <a:xfrm>
              <a:off x="1638300" y="3733800"/>
              <a:ext cx="1295857" cy="897354"/>
              <a:chOff x="1638300" y="3733800"/>
              <a:chExt cx="1295857" cy="897354"/>
            </a:xfrm>
          </p:grpSpPr>
          <p:sp>
            <p:nvSpPr>
              <p:cNvPr id="17" name="TextBox 16">
                <a:extLst>
                  <a:ext uri="{FF2B5EF4-FFF2-40B4-BE49-F238E27FC236}">
                    <a16:creationId xmlns:a16="http://schemas.microsoft.com/office/drawing/2014/main" id="{166DC96C-FEDE-041D-E620-8C9E243B8497}"/>
                  </a:ext>
                </a:extLst>
              </p:cNvPr>
              <p:cNvSpPr txBox="1"/>
              <p:nvPr/>
            </p:nvSpPr>
            <p:spPr>
              <a:xfrm>
                <a:off x="1592580" y="3746500"/>
                <a:ext cx="586207" cy="523220"/>
              </a:xfrm>
              <a:prstGeom prst="rect">
                <a:avLst/>
              </a:prstGeom>
              <a:noFill/>
            </p:spPr>
            <p:txBody>
              <a:bodyPr vert="horz" rtlCol="0">
                <a:spAutoFit/>
              </a:bodyPr>
              <a:lstStyle/>
              <a:p>
                <a:pPr algn="ctr"/>
                <a:r>
                  <a:rPr lang="en-CA" sz="2800" dirty="0">
                    <a:solidFill>
                      <a:srgbClr val="000000"/>
                    </a:solidFill>
                    <a:latin typeface="Century Gothic"/>
                  </a:rPr>
                  <a:t>3</a:t>
                </a:r>
                <a:r>
                  <a:rPr lang="en-CA" sz="2800" i="1" dirty="0">
                    <a:solidFill>
                      <a:srgbClr val="000000"/>
                    </a:solidFill>
                    <a:latin typeface="Century Gothic"/>
                  </a:rPr>
                  <a:t>x</a:t>
                </a:r>
              </a:p>
            </p:txBody>
          </p:sp>
          <p:sp>
            <p:nvSpPr>
              <p:cNvPr id="18" name="TextBox 17">
                <a:extLst>
                  <a:ext uri="{FF2B5EF4-FFF2-40B4-BE49-F238E27FC236}">
                    <a16:creationId xmlns:a16="http://schemas.microsoft.com/office/drawing/2014/main" id="{1B5F29D5-7C6B-B038-BAF6-00E2FC7BB8D6}"/>
                  </a:ext>
                </a:extLst>
              </p:cNvPr>
              <p:cNvSpPr txBox="1"/>
              <p:nvPr/>
            </p:nvSpPr>
            <p:spPr>
              <a:xfrm>
                <a:off x="1592580" y="42926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sp>
            <p:nvSpPr>
              <p:cNvPr id="19" name="TextBox 18">
                <a:extLst>
                  <a:ext uri="{FF2B5EF4-FFF2-40B4-BE49-F238E27FC236}">
                    <a16:creationId xmlns:a16="http://schemas.microsoft.com/office/drawing/2014/main" id="{8A74FF7C-346B-585C-F6A9-6F57B5B4DBEF}"/>
                  </a:ext>
                </a:extLst>
              </p:cNvPr>
              <p:cNvSpPr txBox="1"/>
              <p:nvPr/>
            </p:nvSpPr>
            <p:spPr>
              <a:xfrm>
                <a:off x="2367280" y="3733800"/>
                <a:ext cx="612597" cy="523220"/>
              </a:xfrm>
              <a:prstGeom prst="rect">
                <a:avLst/>
              </a:prstGeom>
              <a:noFill/>
            </p:spPr>
            <p:txBody>
              <a:bodyPr vert="horz" rtlCol="0">
                <a:spAutoFit/>
              </a:bodyPr>
              <a:lstStyle/>
              <a:p>
                <a:pPr algn="ctr"/>
                <a:r>
                  <a:rPr lang="en-CA" sz="2800">
                    <a:solidFill>
                      <a:srgbClr val="000000"/>
                    </a:solidFill>
                    <a:latin typeface="Century Gothic"/>
                  </a:rPr>
                  <a:t>12</a:t>
                </a:r>
              </a:p>
            </p:txBody>
          </p:sp>
          <p:sp>
            <p:nvSpPr>
              <p:cNvPr id="20" name="TextBox 19">
                <a:extLst>
                  <a:ext uri="{FF2B5EF4-FFF2-40B4-BE49-F238E27FC236}">
                    <a16:creationId xmlns:a16="http://schemas.microsoft.com/office/drawing/2014/main" id="{B5D65E96-CCFB-CAFE-C827-A89FBD7235E6}"/>
                  </a:ext>
                </a:extLst>
              </p:cNvPr>
              <p:cNvSpPr txBox="1"/>
              <p:nvPr/>
            </p:nvSpPr>
            <p:spPr>
              <a:xfrm>
                <a:off x="2367280" y="42799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sp>
            <p:nvSpPr>
              <p:cNvPr id="21" name="TextBox 20">
                <a:extLst>
                  <a:ext uri="{FF2B5EF4-FFF2-40B4-BE49-F238E27FC236}">
                    <a16:creationId xmlns:a16="http://schemas.microsoft.com/office/drawing/2014/main" id="{0FF1DB4E-DC90-3989-6E48-B89A170CF11D}"/>
                  </a:ext>
                </a:extLst>
              </p:cNvPr>
              <p:cNvSpPr txBox="1"/>
              <p:nvPr/>
            </p:nvSpPr>
            <p:spPr>
              <a:xfrm>
                <a:off x="2120900" y="4013200"/>
                <a:ext cx="532359" cy="523220"/>
              </a:xfrm>
              <a:prstGeom prst="rect">
                <a:avLst/>
              </a:prstGeom>
              <a:noFill/>
            </p:spPr>
            <p:txBody>
              <a:bodyPr vert="horz" rtlCol="0">
                <a:spAutoFit/>
              </a:bodyPr>
              <a:lstStyle/>
              <a:p>
                <a:r>
                  <a:rPr lang="en-CA" sz="2800">
                    <a:solidFill>
                      <a:srgbClr val="000000"/>
                    </a:solidFill>
                    <a:latin typeface="Century Gothic"/>
                  </a:rPr>
                  <a:t>= </a:t>
                </a:r>
              </a:p>
            </p:txBody>
          </p:sp>
        </p:grpSp>
        <p:grpSp>
          <p:nvGrpSpPr>
            <p:cNvPr id="25" name="Group 24">
              <a:extLst>
                <a:ext uri="{FF2B5EF4-FFF2-40B4-BE49-F238E27FC236}">
                  <a16:creationId xmlns:a16="http://schemas.microsoft.com/office/drawing/2014/main" id="{D7BE4392-931C-C30A-D3D9-72D1D5BEE9A8}"/>
                </a:ext>
              </a:extLst>
            </p:cNvPr>
            <p:cNvGrpSpPr/>
            <p:nvPr/>
          </p:nvGrpSpPr>
          <p:grpSpPr>
            <a:xfrm>
              <a:off x="1701800" y="4256726"/>
              <a:ext cx="1179195" cy="26147"/>
              <a:chOff x="1701800" y="4256726"/>
              <a:chExt cx="1179195" cy="26147"/>
            </a:xfrm>
          </p:grpSpPr>
          <p:cxnSp>
            <p:nvCxnSpPr>
              <p:cNvPr id="23" name="Straight Connector 22">
                <a:extLst>
                  <a:ext uri="{FF2B5EF4-FFF2-40B4-BE49-F238E27FC236}">
                    <a16:creationId xmlns:a16="http://schemas.microsoft.com/office/drawing/2014/main" id="{CF13CD7D-91E3-B5F0-F1DD-E873D87F61BA}"/>
                  </a:ext>
                </a:extLst>
              </p:cNvPr>
              <p:cNvCxnSpPr/>
              <p:nvPr/>
            </p:nvCxnSpPr>
            <p:spPr>
              <a:xfrm>
                <a:off x="1701800" y="4282873"/>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3D7B88E-8C68-76CC-3099-2B9EDCE8DBAC}"/>
                  </a:ext>
                </a:extLst>
              </p:cNvPr>
              <p:cNvCxnSpPr/>
              <p:nvPr/>
            </p:nvCxnSpPr>
            <p:spPr>
              <a:xfrm>
                <a:off x="2476500" y="4256726"/>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grpSp>
        <p:nvGrpSpPr>
          <p:cNvPr id="36" name="Group 35">
            <a:extLst>
              <a:ext uri="{FF2B5EF4-FFF2-40B4-BE49-F238E27FC236}">
                <a16:creationId xmlns:a16="http://schemas.microsoft.com/office/drawing/2014/main" id="{BFBEC3D9-0331-06D6-FCC6-18700BD02EB3}"/>
              </a:ext>
            </a:extLst>
          </p:cNvPr>
          <p:cNvGrpSpPr/>
          <p:nvPr/>
        </p:nvGrpSpPr>
        <p:grpSpPr>
          <a:xfrm>
            <a:off x="5041900" y="2832100"/>
            <a:ext cx="3669411" cy="817118"/>
            <a:chOff x="5041900" y="2832100"/>
            <a:chExt cx="3669411" cy="817118"/>
          </a:xfrm>
        </p:grpSpPr>
        <p:pic>
          <p:nvPicPr>
            <p:cNvPr id="33" name="Picture 32">
              <a:extLst>
                <a:ext uri="{FF2B5EF4-FFF2-40B4-BE49-F238E27FC236}">
                  <a16:creationId xmlns:a16="http://schemas.microsoft.com/office/drawing/2014/main" id="{CC20897E-EAF5-0D00-ED41-0383AD9F316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041900" y="2946400"/>
              <a:ext cx="1672082" cy="630047"/>
            </a:xfrm>
            <a:prstGeom prst="rect">
              <a:avLst/>
            </a:prstGeom>
            <a:solidFill>
              <a:schemeClr val="accent1">
                <a:alpha val="0"/>
              </a:schemeClr>
            </a:solidFill>
          </p:spPr>
        </p:pic>
        <p:pic>
          <p:nvPicPr>
            <p:cNvPr id="35" name="Picture 34">
              <a:extLst>
                <a:ext uri="{FF2B5EF4-FFF2-40B4-BE49-F238E27FC236}">
                  <a16:creationId xmlns:a16="http://schemas.microsoft.com/office/drawing/2014/main" id="{13473D9A-3369-E2AB-0914-4587A758A3FA}"/>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061200" y="2832100"/>
              <a:ext cx="1650111" cy="817118"/>
            </a:xfrm>
            <a:prstGeom prst="rect">
              <a:avLst/>
            </a:prstGeom>
            <a:solidFill>
              <a:schemeClr val="accent1">
                <a:alpha val="0"/>
              </a:schemeClr>
            </a:solidFill>
          </p:spPr>
        </p:pic>
      </p:grpSp>
      <p:sp>
        <p:nvSpPr>
          <p:cNvPr id="39" name="TextBox 38">
            <a:extLst>
              <a:ext uri="{FF2B5EF4-FFF2-40B4-BE49-F238E27FC236}">
                <a16:creationId xmlns:a16="http://schemas.microsoft.com/office/drawing/2014/main" id="{1C1B0B55-F25E-2D15-B15E-8AC1A6866DDE}"/>
              </a:ext>
            </a:extLst>
          </p:cNvPr>
          <p:cNvSpPr txBox="1"/>
          <p:nvPr/>
        </p:nvSpPr>
        <p:spPr>
          <a:xfrm>
            <a:off x="1079500" y="1143000"/>
            <a:ext cx="22504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+ 2 = 14	</a:t>
            </a:r>
          </a:p>
        </p:txBody>
      </p:sp>
      <p:sp>
        <p:nvSpPr>
          <p:cNvPr id="40" name="TextBox 39">
            <a:extLst>
              <a:ext uri="{FF2B5EF4-FFF2-40B4-BE49-F238E27FC236}">
                <a16:creationId xmlns:a16="http://schemas.microsoft.com/office/drawing/2014/main" id="{3A1BDF58-59C0-8FD1-1A83-2A115A225A93}"/>
              </a:ext>
            </a:extLst>
          </p:cNvPr>
          <p:cNvSpPr txBox="1"/>
          <p:nvPr/>
        </p:nvSpPr>
        <p:spPr>
          <a:xfrm>
            <a:off x="469900" y="2082800"/>
            <a:ext cx="322107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+ 2 − 2 = 14 − 2</a:t>
            </a:r>
          </a:p>
        </p:txBody>
      </p:sp>
      <p:sp>
        <p:nvSpPr>
          <p:cNvPr id="41" name="TextBox 40">
            <a:extLst>
              <a:ext uri="{FF2B5EF4-FFF2-40B4-BE49-F238E27FC236}">
                <a16:creationId xmlns:a16="http://schemas.microsoft.com/office/drawing/2014/main" id="{AFE9B7CA-109F-7433-40F3-4EB8E06C7BB9}"/>
              </a:ext>
            </a:extLst>
          </p:cNvPr>
          <p:cNvSpPr txBox="1"/>
          <p:nvPr/>
        </p:nvSpPr>
        <p:spPr>
          <a:xfrm>
            <a:off x="1663700" y="3009900"/>
            <a:ext cx="1437640" cy="103162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12	</a:t>
            </a:r>
          </a:p>
        </p:txBody>
      </p:sp>
      <p:sp>
        <p:nvSpPr>
          <p:cNvPr id="42" name="TextBox 41">
            <a:extLst>
              <a:ext uri="{FF2B5EF4-FFF2-40B4-BE49-F238E27FC236}">
                <a16:creationId xmlns:a16="http://schemas.microsoft.com/office/drawing/2014/main" id="{67C7DB73-094D-FB95-CC25-40A155944D00}"/>
              </a:ext>
            </a:extLst>
          </p:cNvPr>
          <p:cNvSpPr txBox="1"/>
          <p:nvPr/>
        </p:nvSpPr>
        <p:spPr>
          <a:xfrm>
            <a:off x="1854200" y="4902200"/>
            <a:ext cx="998576"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 28"/>
              </a:rPr>
              <a:t>x</a:t>
            </a:r>
            <a:r>
              <a:rPr lang="en-CA" sz="2800" dirty="0">
                <a:solidFill>
                  <a:srgbClr val="000000"/>
                </a:solidFill>
                <a:latin typeface="Century Gothic - 28"/>
              </a:rPr>
              <a:t> = 4</a:t>
            </a:r>
          </a:p>
        </p:txBody>
      </p:sp>
      <p:pic>
        <p:nvPicPr>
          <p:cNvPr id="48" name="Picture 47">
            <a:extLst>
              <a:ext uri="{FF2B5EF4-FFF2-40B4-BE49-F238E27FC236}">
                <a16:creationId xmlns:a16="http://schemas.microsoft.com/office/drawing/2014/main" id="{344813F7-F269-DCE0-2A91-B5FA95DA2C4A}"/>
              </a:ext>
            </a:extLst>
          </p:cNvPr>
          <p:cNvPicPr>
            <a:picLocks noChangeAspect="1"/>
          </p:cNvPicPr>
          <p:nvPr/>
        </p:nvPicPr>
        <p:blipFill>
          <a:blip r:embed="rId4"/>
          <a:stretch>
            <a:fillRect/>
          </a:stretch>
        </p:blipFill>
        <p:spPr>
          <a:xfrm>
            <a:off x="4969014" y="1845291"/>
            <a:ext cx="4038600" cy="847725"/>
          </a:xfrm>
          <a:prstGeom prst="rect">
            <a:avLst/>
          </a:prstGeom>
        </p:spPr>
      </p:pic>
      <p:pic>
        <p:nvPicPr>
          <p:cNvPr id="50" name="Picture 49">
            <a:extLst>
              <a:ext uri="{FF2B5EF4-FFF2-40B4-BE49-F238E27FC236}">
                <a16:creationId xmlns:a16="http://schemas.microsoft.com/office/drawing/2014/main" id="{C72AF739-8907-7305-16C2-D39FD02A8CA1}"/>
              </a:ext>
            </a:extLst>
          </p:cNvPr>
          <p:cNvPicPr>
            <a:picLocks noChangeAspect="1"/>
          </p:cNvPicPr>
          <p:nvPr/>
        </p:nvPicPr>
        <p:blipFill>
          <a:blip r:embed="rId5"/>
          <a:stretch>
            <a:fillRect/>
          </a:stretch>
        </p:blipFill>
        <p:spPr>
          <a:xfrm>
            <a:off x="4987027" y="957401"/>
            <a:ext cx="4029075" cy="847725"/>
          </a:xfrm>
          <a:prstGeom prst="rect">
            <a:avLst/>
          </a:prstGeom>
        </p:spPr>
      </p:pic>
      <p:pic>
        <p:nvPicPr>
          <p:cNvPr id="52" name="Picture 51">
            <a:extLst>
              <a:ext uri="{FF2B5EF4-FFF2-40B4-BE49-F238E27FC236}">
                <a16:creationId xmlns:a16="http://schemas.microsoft.com/office/drawing/2014/main" id="{35C678CC-A1A1-5F9B-B053-E86DDDF031DE}"/>
              </a:ext>
            </a:extLst>
          </p:cNvPr>
          <p:cNvPicPr>
            <a:picLocks noChangeAspect="1"/>
          </p:cNvPicPr>
          <p:nvPr/>
        </p:nvPicPr>
        <p:blipFill>
          <a:blip r:embed="rId6"/>
          <a:stretch>
            <a:fillRect/>
          </a:stretch>
        </p:blipFill>
        <p:spPr>
          <a:xfrm>
            <a:off x="5114167" y="4853545"/>
            <a:ext cx="3933825" cy="847725"/>
          </a:xfrm>
          <a:prstGeom prst="rect">
            <a:avLst/>
          </a:prstGeom>
        </p:spPr>
      </p:pic>
      <p:pic>
        <p:nvPicPr>
          <p:cNvPr id="54" name="Picture 53">
            <a:extLst>
              <a:ext uri="{FF2B5EF4-FFF2-40B4-BE49-F238E27FC236}">
                <a16:creationId xmlns:a16="http://schemas.microsoft.com/office/drawing/2014/main" id="{73D74C3B-B453-9E71-FF4F-030EBA58E62D}"/>
              </a:ext>
            </a:extLst>
          </p:cNvPr>
          <p:cNvPicPr>
            <a:picLocks noChangeAspect="1"/>
          </p:cNvPicPr>
          <p:nvPr/>
        </p:nvPicPr>
        <p:blipFill>
          <a:blip r:embed="rId7"/>
          <a:stretch>
            <a:fillRect/>
          </a:stretch>
        </p:blipFill>
        <p:spPr>
          <a:xfrm>
            <a:off x="5104640" y="3797713"/>
            <a:ext cx="3952875" cy="971550"/>
          </a:xfrm>
          <a:prstGeom prst="rect">
            <a:avLst/>
          </a:prstGeom>
        </p:spPr>
      </p:pic>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1050225"/>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1843603"/>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9E5229D-5815-5F95-F4D7-EBD99E59F4C8}"/>
              </a:ext>
            </a:extLst>
          </p:cNvPr>
          <p:cNvCxnSpPr>
            <a:cxnSpLocks/>
          </p:cNvCxnSpPr>
          <p:nvPr/>
        </p:nvCxnSpPr>
        <p:spPr>
          <a:xfrm flipV="1">
            <a:off x="-4763" y="2771453"/>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9E5229D-5815-5F95-F4D7-EBD99E59F4C8}"/>
              </a:ext>
            </a:extLst>
          </p:cNvPr>
          <p:cNvCxnSpPr>
            <a:cxnSpLocks/>
          </p:cNvCxnSpPr>
          <p:nvPr/>
        </p:nvCxnSpPr>
        <p:spPr>
          <a:xfrm flipV="1">
            <a:off x="-4763" y="3685853"/>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E5229D-5815-5F95-F4D7-EBD99E59F4C8}"/>
              </a:ext>
            </a:extLst>
          </p:cNvPr>
          <p:cNvCxnSpPr>
            <a:cxnSpLocks/>
          </p:cNvCxnSpPr>
          <p:nvPr/>
        </p:nvCxnSpPr>
        <p:spPr>
          <a:xfrm flipV="1">
            <a:off x="-4763" y="473471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44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3D368F-418C-4D2B-7C91-7287E2A5AF30}"/>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DDA23E6-63C1-5259-57FF-AFFCB91A1BE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7" name="TextBox 6">
            <a:extLst>
              <a:ext uri="{FF2B5EF4-FFF2-40B4-BE49-F238E27FC236}">
                <a16:creationId xmlns:a16="http://schemas.microsoft.com/office/drawing/2014/main" id="{4DDBA79F-241B-014E-4EA0-8228BA8C5AC1}"/>
              </a:ext>
            </a:extLst>
          </p:cNvPr>
          <p:cNvSpPr txBox="1"/>
          <p:nvPr/>
        </p:nvSpPr>
        <p:spPr>
          <a:xfrm>
            <a:off x="469900" y="419100"/>
            <a:ext cx="8829040" cy="152285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Even in equations where it is harder to draw a model, undoing operations in reverse order still works to isolate the variable and solve. </a:t>
            </a:r>
            <a:endParaRPr lang="en-CA" sz="2800" dirty="0">
              <a:solidFill>
                <a:srgbClr val="000000"/>
              </a:solidFill>
              <a:latin typeface="Century Gothic - 28"/>
            </a:endParaRPr>
          </a:p>
        </p:txBody>
      </p:sp>
      <p:grpSp>
        <p:nvGrpSpPr>
          <p:cNvPr id="13" name="Group 12">
            <a:extLst>
              <a:ext uri="{FF2B5EF4-FFF2-40B4-BE49-F238E27FC236}">
                <a16:creationId xmlns:a16="http://schemas.microsoft.com/office/drawing/2014/main" id="{A8D71592-BD35-5CC8-983E-43D9E52CB023}"/>
              </a:ext>
            </a:extLst>
          </p:cNvPr>
          <p:cNvGrpSpPr/>
          <p:nvPr/>
        </p:nvGrpSpPr>
        <p:grpSpPr>
          <a:xfrm>
            <a:off x="1313180" y="2501900"/>
            <a:ext cx="2160168" cy="1031220"/>
            <a:chOff x="1313180" y="2501900"/>
            <a:chExt cx="2160168" cy="1031220"/>
          </a:xfrm>
        </p:grpSpPr>
        <p:grpSp>
          <p:nvGrpSpPr>
            <p:cNvPr id="11" name="Group 10">
              <a:extLst>
                <a:ext uri="{FF2B5EF4-FFF2-40B4-BE49-F238E27FC236}">
                  <a16:creationId xmlns:a16="http://schemas.microsoft.com/office/drawing/2014/main" id="{B5341525-F891-6F9D-BDC2-E6610A3BFA48}"/>
                </a:ext>
              </a:extLst>
            </p:cNvPr>
            <p:cNvGrpSpPr/>
            <p:nvPr/>
          </p:nvGrpSpPr>
          <p:grpSpPr>
            <a:xfrm>
              <a:off x="1313180" y="2501900"/>
              <a:ext cx="551993" cy="1031220"/>
              <a:chOff x="1313180" y="2501900"/>
              <a:chExt cx="551993" cy="1031220"/>
            </a:xfrm>
          </p:grpSpPr>
          <p:sp>
            <p:nvSpPr>
              <p:cNvPr id="8" name="TextBox 7">
                <a:extLst>
                  <a:ext uri="{FF2B5EF4-FFF2-40B4-BE49-F238E27FC236}">
                    <a16:creationId xmlns:a16="http://schemas.microsoft.com/office/drawing/2014/main" id="{F3390B99-51C8-DAD1-7C9D-9F39B8F468B5}"/>
                  </a:ext>
                </a:extLst>
              </p:cNvPr>
              <p:cNvSpPr txBox="1"/>
              <p:nvPr/>
            </p:nvSpPr>
            <p:spPr>
              <a:xfrm>
                <a:off x="1313180" y="2501900"/>
                <a:ext cx="551993" cy="523220"/>
              </a:xfrm>
              <a:prstGeom prst="rect">
                <a:avLst/>
              </a:prstGeom>
              <a:noFill/>
            </p:spPr>
            <p:txBody>
              <a:bodyPr vert="horz" rtlCol="0">
                <a:spAutoFit/>
              </a:bodyPr>
              <a:lstStyle/>
              <a:p>
                <a:pPr algn="ctr"/>
                <a:r>
                  <a:rPr lang="en-CA" sz="2800" i="1">
                    <a:solidFill>
                      <a:srgbClr val="000000"/>
                    </a:solidFill>
                    <a:latin typeface="Century Gothic"/>
                  </a:rPr>
                  <a:t>m</a:t>
                </a:r>
              </a:p>
            </p:txBody>
          </p:sp>
          <p:sp>
            <p:nvSpPr>
              <p:cNvPr id="9" name="TextBox 8">
                <a:extLst>
                  <a:ext uri="{FF2B5EF4-FFF2-40B4-BE49-F238E27FC236}">
                    <a16:creationId xmlns:a16="http://schemas.microsoft.com/office/drawing/2014/main" id="{B5F9DB00-5948-039E-C617-5E5E42BFC3CB}"/>
                  </a:ext>
                </a:extLst>
              </p:cNvPr>
              <p:cNvSpPr txBox="1"/>
              <p:nvPr/>
            </p:nvSpPr>
            <p:spPr>
              <a:xfrm>
                <a:off x="1351280" y="3009900"/>
                <a:ext cx="415519" cy="523220"/>
              </a:xfrm>
              <a:prstGeom prst="rect">
                <a:avLst/>
              </a:prstGeom>
              <a:noFill/>
            </p:spPr>
            <p:txBody>
              <a:bodyPr vert="horz" rtlCol="0">
                <a:spAutoFit/>
              </a:bodyPr>
              <a:lstStyle/>
              <a:p>
                <a:pPr algn="ctr"/>
                <a:r>
                  <a:rPr lang="en-CA" sz="2800">
                    <a:solidFill>
                      <a:srgbClr val="000000"/>
                    </a:solidFill>
                    <a:latin typeface="Century Gothic"/>
                  </a:rPr>
                  <a:t>5</a:t>
                </a:r>
              </a:p>
            </p:txBody>
          </p:sp>
          <p:cxnSp>
            <p:nvCxnSpPr>
              <p:cNvPr id="10" name="Straight Connector 9">
                <a:extLst>
                  <a:ext uri="{FF2B5EF4-FFF2-40B4-BE49-F238E27FC236}">
                    <a16:creationId xmlns:a16="http://schemas.microsoft.com/office/drawing/2014/main" id="{A62759B3-9000-E62A-4E98-95E0A3024F14}"/>
                  </a:ext>
                </a:extLst>
              </p:cNvPr>
              <p:cNvCxnSpPr/>
              <p:nvPr/>
            </p:nvCxnSpPr>
            <p:spPr>
              <a:xfrm>
                <a:off x="1422400" y="3011603"/>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5AE8CBCB-21BD-E5F0-555F-E3F3D6DDFC73}"/>
                </a:ext>
              </a:extLst>
            </p:cNvPr>
            <p:cNvSpPr txBox="1"/>
            <p:nvPr/>
          </p:nvSpPr>
          <p:spPr>
            <a:xfrm>
              <a:off x="1778000" y="2705100"/>
              <a:ext cx="169534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 12 = 88</a:t>
              </a:r>
            </a:p>
          </p:txBody>
        </p:sp>
      </p:grpSp>
      <p:grpSp>
        <p:nvGrpSpPr>
          <p:cNvPr id="17" name="Group 16">
            <a:extLst>
              <a:ext uri="{FF2B5EF4-FFF2-40B4-BE49-F238E27FC236}">
                <a16:creationId xmlns:a16="http://schemas.microsoft.com/office/drawing/2014/main" id="{14210435-9F4E-027A-2FBA-DFFB50E63623}"/>
              </a:ext>
            </a:extLst>
          </p:cNvPr>
          <p:cNvGrpSpPr/>
          <p:nvPr/>
        </p:nvGrpSpPr>
        <p:grpSpPr>
          <a:xfrm>
            <a:off x="500380" y="3365500"/>
            <a:ext cx="551993" cy="1031220"/>
            <a:chOff x="500380" y="3365500"/>
            <a:chExt cx="551993" cy="1031220"/>
          </a:xfrm>
        </p:grpSpPr>
        <p:sp>
          <p:nvSpPr>
            <p:cNvPr id="14" name="TextBox 13">
              <a:extLst>
                <a:ext uri="{FF2B5EF4-FFF2-40B4-BE49-F238E27FC236}">
                  <a16:creationId xmlns:a16="http://schemas.microsoft.com/office/drawing/2014/main" id="{A2626591-E509-C2DF-9E24-100E0387564F}"/>
                </a:ext>
              </a:extLst>
            </p:cNvPr>
            <p:cNvSpPr txBox="1"/>
            <p:nvPr/>
          </p:nvSpPr>
          <p:spPr>
            <a:xfrm>
              <a:off x="500380" y="3365500"/>
              <a:ext cx="551993" cy="523220"/>
            </a:xfrm>
            <a:prstGeom prst="rect">
              <a:avLst/>
            </a:prstGeom>
            <a:noFill/>
          </p:spPr>
          <p:txBody>
            <a:bodyPr vert="horz" rtlCol="0">
              <a:spAutoFit/>
            </a:bodyPr>
            <a:lstStyle/>
            <a:p>
              <a:pPr algn="ctr"/>
              <a:r>
                <a:rPr lang="en-CA" sz="2800" i="1">
                  <a:solidFill>
                    <a:srgbClr val="000000"/>
                  </a:solidFill>
                  <a:latin typeface="Century Gothic"/>
                </a:rPr>
                <a:t>m</a:t>
              </a:r>
            </a:p>
          </p:txBody>
        </p:sp>
        <p:sp>
          <p:nvSpPr>
            <p:cNvPr id="15" name="TextBox 14">
              <a:extLst>
                <a:ext uri="{FF2B5EF4-FFF2-40B4-BE49-F238E27FC236}">
                  <a16:creationId xmlns:a16="http://schemas.microsoft.com/office/drawing/2014/main" id="{4CA6B591-13F9-14DC-58A6-93A1A83F4369}"/>
                </a:ext>
              </a:extLst>
            </p:cNvPr>
            <p:cNvSpPr txBox="1"/>
            <p:nvPr/>
          </p:nvSpPr>
          <p:spPr>
            <a:xfrm>
              <a:off x="538480" y="3873500"/>
              <a:ext cx="415519" cy="523220"/>
            </a:xfrm>
            <a:prstGeom prst="rect">
              <a:avLst/>
            </a:prstGeom>
            <a:noFill/>
          </p:spPr>
          <p:txBody>
            <a:bodyPr vert="horz" rtlCol="0">
              <a:spAutoFit/>
            </a:bodyPr>
            <a:lstStyle/>
            <a:p>
              <a:pPr algn="ctr"/>
              <a:r>
                <a:rPr lang="en-CA" sz="2800">
                  <a:solidFill>
                    <a:srgbClr val="000000"/>
                  </a:solidFill>
                  <a:latin typeface="Century Gothic"/>
                </a:rPr>
                <a:t>5</a:t>
              </a:r>
            </a:p>
          </p:txBody>
        </p:sp>
        <p:cxnSp>
          <p:nvCxnSpPr>
            <p:cNvPr id="16" name="Straight Connector 15">
              <a:extLst>
                <a:ext uri="{FF2B5EF4-FFF2-40B4-BE49-F238E27FC236}">
                  <a16:creationId xmlns:a16="http://schemas.microsoft.com/office/drawing/2014/main" id="{30FCFBA4-DD4A-72A7-4723-0A43DBDBFDE0}"/>
                </a:ext>
              </a:extLst>
            </p:cNvPr>
            <p:cNvCxnSpPr/>
            <p:nvPr/>
          </p:nvCxnSpPr>
          <p:spPr>
            <a:xfrm>
              <a:off x="609600" y="3888650"/>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5FAF6A01-1888-374A-6305-FE50D7928554}"/>
              </a:ext>
            </a:extLst>
          </p:cNvPr>
          <p:cNvSpPr txBox="1"/>
          <p:nvPr/>
        </p:nvSpPr>
        <p:spPr>
          <a:xfrm>
            <a:off x="965200" y="3568700"/>
            <a:ext cx="775873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12 + 12 = 88 + 12	</a:t>
            </a:r>
            <a:r>
              <a:rPr lang="en-US" sz="2800" dirty="0">
                <a:solidFill>
                  <a:srgbClr val="000000"/>
                </a:solidFill>
                <a:latin typeface="Century Gothic - 28"/>
              </a:rPr>
              <a:t>add 12 to each side</a:t>
            </a:r>
            <a:endParaRPr lang="en-CA" sz="2800" dirty="0">
              <a:solidFill>
                <a:srgbClr val="000000"/>
              </a:solidFill>
              <a:latin typeface="Century Gothic - 28"/>
            </a:endParaRPr>
          </a:p>
        </p:txBody>
      </p:sp>
      <p:grpSp>
        <p:nvGrpSpPr>
          <p:cNvPr id="22" name="Group 21">
            <a:extLst>
              <a:ext uri="{FF2B5EF4-FFF2-40B4-BE49-F238E27FC236}">
                <a16:creationId xmlns:a16="http://schemas.microsoft.com/office/drawing/2014/main" id="{8FF000F0-A0D0-97E8-6449-3DFDABF9614F}"/>
              </a:ext>
            </a:extLst>
          </p:cNvPr>
          <p:cNvGrpSpPr/>
          <p:nvPr/>
        </p:nvGrpSpPr>
        <p:grpSpPr>
          <a:xfrm>
            <a:off x="2049780" y="4165600"/>
            <a:ext cx="551993" cy="1031220"/>
            <a:chOff x="2049780" y="4165600"/>
            <a:chExt cx="551993" cy="1031220"/>
          </a:xfrm>
        </p:grpSpPr>
        <p:sp>
          <p:nvSpPr>
            <p:cNvPr id="19" name="TextBox 18">
              <a:extLst>
                <a:ext uri="{FF2B5EF4-FFF2-40B4-BE49-F238E27FC236}">
                  <a16:creationId xmlns:a16="http://schemas.microsoft.com/office/drawing/2014/main" id="{B518996B-0DEA-BA1F-0F0B-8D5E445190FC}"/>
                </a:ext>
              </a:extLst>
            </p:cNvPr>
            <p:cNvSpPr txBox="1"/>
            <p:nvPr/>
          </p:nvSpPr>
          <p:spPr>
            <a:xfrm>
              <a:off x="2049780" y="4165600"/>
              <a:ext cx="551993" cy="523220"/>
            </a:xfrm>
            <a:prstGeom prst="rect">
              <a:avLst/>
            </a:prstGeom>
            <a:noFill/>
          </p:spPr>
          <p:txBody>
            <a:bodyPr vert="horz" rtlCol="0">
              <a:spAutoFit/>
            </a:bodyPr>
            <a:lstStyle/>
            <a:p>
              <a:pPr algn="ctr"/>
              <a:r>
                <a:rPr lang="en-CA" sz="2800" i="1">
                  <a:solidFill>
                    <a:srgbClr val="000000"/>
                  </a:solidFill>
                  <a:latin typeface="Century Gothic"/>
                </a:rPr>
                <a:t>m</a:t>
              </a:r>
            </a:p>
          </p:txBody>
        </p:sp>
        <p:sp>
          <p:nvSpPr>
            <p:cNvPr id="20" name="TextBox 19">
              <a:extLst>
                <a:ext uri="{FF2B5EF4-FFF2-40B4-BE49-F238E27FC236}">
                  <a16:creationId xmlns:a16="http://schemas.microsoft.com/office/drawing/2014/main" id="{AE4A8316-7FCE-F198-11F3-463265771F19}"/>
                </a:ext>
              </a:extLst>
            </p:cNvPr>
            <p:cNvSpPr txBox="1"/>
            <p:nvPr/>
          </p:nvSpPr>
          <p:spPr>
            <a:xfrm>
              <a:off x="2087880" y="4673600"/>
              <a:ext cx="415519" cy="523220"/>
            </a:xfrm>
            <a:prstGeom prst="rect">
              <a:avLst/>
            </a:prstGeom>
            <a:noFill/>
          </p:spPr>
          <p:txBody>
            <a:bodyPr vert="horz" rtlCol="0">
              <a:spAutoFit/>
            </a:bodyPr>
            <a:lstStyle/>
            <a:p>
              <a:pPr algn="ctr"/>
              <a:r>
                <a:rPr lang="en-CA" sz="2800">
                  <a:solidFill>
                    <a:srgbClr val="000000"/>
                  </a:solidFill>
                  <a:latin typeface="Century Gothic"/>
                </a:rPr>
                <a:t>5</a:t>
              </a:r>
            </a:p>
          </p:txBody>
        </p:sp>
        <p:cxnSp>
          <p:nvCxnSpPr>
            <p:cNvPr id="21" name="Straight Connector 20">
              <a:extLst>
                <a:ext uri="{FF2B5EF4-FFF2-40B4-BE49-F238E27FC236}">
                  <a16:creationId xmlns:a16="http://schemas.microsoft.com/office/drawing/2014/main" id="{1CA91132-FAA4-E66C-E930-B97243EEDD01}"/>
                </a:ext>
              </a:extLst>
            </p:cNvPr>
            <p:cNvCxnSpPr/>
            <p:nvPr/>
          </p:nvCxnSpPr>
          <p:spPr>
            <a:xfrm>
              <a:off x="2159000" y="4661856"/>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128488AA-2209-44B9-27B7-B46DB84AE594}"/>
              </a:ext>
            </a:extLst>
          </p:cNvPr>
          <p:cNvSpPr txBox="1"/>
          <p:nvPr/>
        </p:nvSpPr>
        <p:spPr>
          <a:xfrm>
            <a:off x="2514600" y="4368800"/>
            <a:ext cx="5486400"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 100	            simplify</a:t>
            </a:r>
          </a:p>
        </p:txBody>
      </p:sp>
      <p:grpSp>
        <p:nvGrpSpPr>
          <p:cNvPr id="27" name="Group 26">
            <a:extLst>
              <a:ext uri="{FF2B5EF4-FFF2-40B4-BE49-F238E27FC236}">
                <a16:creationId xmlns:a16="http://schemas.microsoft.com/office/drawing/2014/main" id="{DEB449CC-0A8D-B7C5-FA79-7DA73A4239CC}"/>
              </a:ext>
            </a:extLst>
          </p:cNvPr>
          <p:cNvGrpSpPr/>
          <p:nvPr/>
        </p:nvGrpSpPr>
        <p:grpSpPr>
          <a:xfrm>
            <a:off x="1427480" y="5041900"/>
            <a:ext cx="551993" cy="1031220"/>
            <a:chOff x="1427480" y="5041900"/>
            <a:chExt cx="551993" cy="1031220"/>
          </a:xfrm>
        </p:grpSpPr>
        <p:sp>
          <p:nvSpPr>
            <p:cNvPr id="24" name="TextBox 23">
              <a:extLst>
                <a:ext uri="{FF2B5EF4-FFF2-40B4-BE49-F238E27FC236}">
                  <a16:creationId xmlns:a16="http://schemas.microsoft.com/office/drawing/2014/main" id="{8DDCCCEA-22DA-2E42-45A8-A9A957C225FE}"/>
                </a:ext>
              </a:extLst>
            </p:cNvPr>
            <p:cNvSpPr txBox="1"/>
            <p:nvPr/>
          </p:nvSpPr>
          <p:spPr>
            <a:xfrm>
              <a:off x="1427480" y="5041900"/>
              <a:ext cx="551993" cy="523220"/>
            </a:xfrm>
            <a:prstGeom prst="rect">
              <a:avLst/>
            </a:prstGeom>
            <a:noFill/>
          </p:spPr>
          <p:txBody>
            <a:bodyPr vert="horz" rtlCol="0">
              <a:spAutoFit/>
            </a:bodyPr>
            <a:lstStyle/>
            <a:p>
              <a:pPr algn="ctr"/>
              <a:r>
                <a:rPr lang="en-CA" sz="2800" i="1">
                  <a:solidFill>
                    <a:srgbClr val="000000"/>
                  </a:solidFill>
                  <a:latin typeface="Century Gothic"/>
                </a:rPr>
                <a:t>m</a:t>
              </a:r>
            </a:p>
          </p:txBody>
        </p:sp>
        <p:sp>
          <p:nvSpPr>
            <p:cNvPr id="25" name="TextBox 24">
              <a:extLst>
                <a:ext uri="{FF2B5EF4-FFF2-40B4-BE49-F238E27FC236}">
                  <a16:creationId xmlns:a16="http://schemas.microsoft.com/office/drawing/2014/main" id="{86F38FB0-53FC-492C-CF01-F9017550FBBE}"/>
                </a:ext>
              </a:extLst>
            </p:cNvPr>
            <p:cNvSpPr txBox="1"/>
            <p:nvPr/>
          </p:nvSpPr>
          <p:spPr>
            <a:xfrm>
              <a:off x="1465580" y="5549900"/>
              <a:ext cx="415519" cy="523220"/>
            </a:xfrm>
            <a:prstGeom prst="rect">
              <a:avLst/>
            </a:prstGeom>
            <a:noFill/>
          </p:spPr>
          <p:txBody>
            <a:bodyPr vert="horz" rtlCol="0">
              <a:spAutoFit/>
            </a:bodyPr>
            <a:lstStyle/>
            <a:p>
              <a:pPr algn="ctr"/>
              <a:r>
                <a:rPr lang="en-CA" sz="2800">
                  <a:solidFill>
                    <a:srgbClr val="000000"/>
                  </a:solidFill>
                  <a:latin typeface="Century Gothic"/>
                </a:rPr>
                <a:t>5</a:t>
              </a:r>
            </a:p>
          </p:txBody>
        </p:sp>
        <p:cxnSp>
          <p:nvCxnSpPr>
            <p:cNvPr id="26" name="Straight Connector 25">
              <a:extLst>
                <a:ext uri="{FF2B5EF4-FFF2-40B4-BE49-F238E27FC236}">
                  <a16:creationId xmlns:a16="http://schemas.microsoft.com/office/drawing/2014/main" id="{39AFE21C-FF86-A77E-0401-DF34754C3FD6}"/>
                </a:ext>
              </a:extLst>
            </p:cNvPr>
            <p:cNvCxnSpPr/>
            <p:nvPr/>
          </p:nvCxnSpPr>
          <p:spPr>
            <a:xfrm>
              <a:off x="1536700" y="5538156"/>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056579A5-12F9-ACAB-1FA0-3343A8734C3D}"/>
              </a:ext>
            </a:extLst>
          </p:cNvPr>
          <p:cNvSpPr txBox="1"/>
          <p:nvPr/>
        </p:nvSpPr>
        <p:spPr>
          <a:xfrm>
            <a:off x="1892300" y="5245100"/>
            <a:ext cx="7304557"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5 = 100 	× 5 	</a:t>
            </a:r>
            <a:r>
              <a:rPr lang="en-US" sz="2800" dirty="0">
                <a:solidFill>
                  <a:srgbClr val="000000"/>
                </a:solidFill>
                <a:latin typeface="Century Gothic - 28"/>
              </a:rPr>
              <a:t>multiply each side by 5</a:t>
            </a:r>
            <a:endParaRPr lang="en-CA" sz="2800" dirty="0">
              <a:solidFill>
                <a:srgbClr val="000000"/>
              </a:solidFill>
              <a:latin typeface="Century Gothic - 28"/>
            </a:endParaRPr>
          </a:p>
        </p:txBody>
      </p:sp>
      <p:sp>
        <p:nvSpPr>
          <p:cNvPr id="29" name="TextBox 28">
            <a:extLst>
              <a:ext uri="{FF2B5EF4-FFF2-40B4-BE49-F238E27FC236}">
                <a16:creationId xmlns:a16="http://schemas.microsoft.com/office/drawing/2014/main" id="{5AFE5696-B009-48F6-22B5-BBC745F7402B}"/>
              </a:ext>
            </a:extLst>
          </p:cNvPr>
          <p:cNvSpPr txBox="1"/>
          <p:nvPr/>
        </p:nvSpPr>
        <p:spPr>
          <a:xfrm>
            <a:off x="2044700" y="6032500"/>
            <a:ext cx="6317422" cy="540404"/>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 28"/>
              </a:rPr>
              <a:t>m</a:t>
            </a:r>
            <a:r>
              <a:rPr lang="en-CA" sz="2800" dirty="0">
                <a:solidFill>
                  <a:srgbClr val="000000"/>
                </a:solidFill>
                <a:latin typeface="Century Gothic - 28"/>
              </a:rPr>
              <a:t> = 500	        simplify</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3443807"/>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278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6665CA-E8F0-EFCA-15CB-AC8A487897D1}"/>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115098A-631C-D9AD-0E7F-0140A0D9CBB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4" name="TextBox 3">
            <a:extLst>
              <a:ext uri="{FF2B5EF4-FFF2-40B4-BE49-F238E27FC236}">
                <a16:creationId xmlns:a16="http://schemas.microsoft.com/office/drawing/2014/main" id="{98BEC894-DEE1-7A40-36B6-E3160575BEE3}"/>
              </a:ext>
            </a:extLst>
          </p:cNvPr>
          <p:cNvSpPr txBox="1"/>
          <p:nvPr/>
        </p:nvSpPr>
        <p:spPr>
          <a:xfrm>
            <a:off x="469900" y="787400"/>
            <a:ext cx="8778240" cy="1627177"/>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a:t>
            </a:r>
          </a:p>
          <a:p>
            <a:pPr>
              <a:lnSpc>
                <a:spcPct val="114000"/>
              </a:lnSpc>
              <a:spcAft>
                <a:spcPts val="800"/>
              </a:spcAft>
            </a:pPr>
            <a:r>
              <a:rPr lang="en-US" sz="2800" dirty="0">
                <a:solidFill>
                  <a:srgbClr val="000000"/>
                </a:solidFill>
                <a:latin typeface="Century Gothic - 28"/>
              </a:rPr>
              <a:t>1. Complete "Opposite Operations and </a:t>
            </a:r>
            <a:br>
              <a:rPr lang="en-US" sz="2800" dirty="0">
                <a:solidFill>
                  <a:srgbClr val="000000"/>
                </a:solidFill>
                <a:latin typeface="Century Gothic - 28"/>
              </a:rPr>
            </a:br>
            <a:r>
              <a:rPr lang="en-US" sz="2800" dirty="0">
                <a:solidFill>
                  <a:srgbClr val="000000"/>
                </a:solidFill>
                <a:latin typeface="Century Gothic - 28"/>
              </a:rPr>
              <a:t>​Two-Step Equations."</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98F1ECEF-0311-2B2B-913D-B21C83E79A00}"/>
              </a:ext>
            </a:extLst>
          </p:cNvPr>
          <p:cNvSpPr txBox="1"/>
          <p:nvPr/>
        </p:nvSpPr>
        <p:spPr>
          <a:xfrm>
            <a:off x="2740660" y="203200"/>
            <a:ext cx="7061835" cy="338554"/>
          </a:xfrm>
          <a:prstGeom prst="rect">
            <a:avLst/>
          </a:prstGeom>
          <a:noFill/>
        </p:spPr>
        <p:txBody>
          <a:bodyPr vert="horz" rtlCol="0">
            <a:spAutoFit/>
          </a:bodyPr>
          <a:lstStyle/>
          <a:p>
            <a:pPr algn="r"/>
            <a:r>
              <a:rPr lang="en-US" sz="1600">
                <a:solidFill>
                  <a:srgbClr val="666666"/>
                </a:solidFill>
                <a:latin typeface="Century Gothic"/>
              </a:rPr>
              <a:t>Distribute BLM Opposite Operations and Two-Step Equations (p. J-69)</a:t>
            </a:r>
            <a:endParaRPr lang="en-CA" sz="1600">
              <a:solidFill>
                <a:srgbClr val="666666"/>
              </a:solidFill>
              <a:latin typeface="Century Gothic"/>
            </a:endParaRPr>
          </a:p>
        </p:txBody>
      </p:sp>
      <p:sp>
        <p:nvSpPr>
          <p:cNvPr id="9" name="TextBox 8">
            <a:extLst>
              <a:ext uri="{FF2B5EF4-FFF2-40B4-BE49-F238E27FC236}">
                <a16:creationId xmlns:a16="http://schemas.microsoft.com/office/drawing/2014/main" id="{FE41343E-BA99-9435-3C31-E27219D8C232}"/>
              </a:ext>
            </a:extLst>
          </p:cNvPr>
          <p:cNvSpPr txBox="1"/>
          <p:nvPr/>
        </p:nvSpPr>
        <p:spPr>
          <a:xfrm>
            <a:off x="469900" y="3429000"/>
            <a:ext cx="8867140" cy="3489481"/>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b) </a:t>
            </a:r>
            <a:r>
              <a:rPr lang="en-CA" sz="2800" i="1" dirty="0">
                <a:solidFill>
                  <a:srgbClr val="000000"/>
                </a:solidFill>
                <a:latin typeface="Century Gothic - 28"/>
              </a:rPr>
              <a:t>x</a:t>
            </a:r>
            <a:r>
              <a:rPr lang="en-CA" sz="2800" dirty="0">
                <a:solidFill>
                  <a:srgbClr val="000000"/>
                </a:solidFill>
                <a:latin typeface="Century Gothic - 28"/>
              </a:rPr>
              <a:t>, 8</a:t>
            </a:r>
            <a:r>
              <a:rPr lang="en-CA" sz="2800" i="1" dirty="0">
                <a:solidFill>
                  <a:srgbClr val="000000"/>
                </a:solidFill>
                <a:latin typeface="Century Gothic - 28"/>
              </a:rPr>
              <a:t>x</a:t>
            </a:r>
            <a:r>
              <a:rPr lang="en-CA" sz="2800" dirty="0">
                <a:solidFill>
                  <a:srgbClr val="000000"/>
                </a:solidFill>
                <a:latin typeface="Century Gothic - 28"/>
              </a:rPr>
              <a:t>, 8</a:t>
            </a:r>
            <a:r>
              <a:rPr lang="en-CA" sz="2800" i="1" dirty="0">
                <a:solidFill>
                  <a:srgbClr val="000000"/>
                </a:solidFill>
                <a:latin typeface="Century Gothic - 28"/>
              </a:rPr>
              <a:t>x </a:t>
            </a:r>
            <a:r>
              <a:rPr lang="en-CA" sz="2800" dirty="0">
                <a:solidFill>
                  <a:srgbClr val="000000"/>
                </a:solidFill>
                <a:latin typeface="Century Gothic - 28"/>
              </a:rPr>
              <a:t>+5, 8</a:t>
            </a:r>
            <a:r>
              <a:rPr lang="en-CA" sz="2800" i="1" dirty="0">
                <a:solidFill>
                  <a:srgbClr val="000000"/>
                </a:solidFill>
                <a:latin typeface="Century Gothic - 28"/>
              </a:rPr>
              <a:t>x</a:t>
            </a:r>
            <a:r>
              <a:rPr lang="en-CA" sz="2800" dirty="0">
                <a:solidFill>
                  <a:srgbClr val="000000"/>
                </a:solidFill>
                <a:latin typeface="Century Gothic - 28"/>
              </a:rPr>
              <a:t> + 5 = 37; </a:t>
            </a:r>
            <a:br>
              <a:rPr lang="en-CA" sz="2800" dirty="0">
                <a:solidFill>
                  <a:srgbClr val="000000"/>
                </a:solidFill>
                <a:latin typeface="Century Gothic - 28"/>
              </a:rPr>
            </a:br>
            <a:r>
              <a:rPr lang="en-CA" sz="2800" dirty="0">
                <a:solidFill>
                  <a:srgbClr val="000000"/>
                </a:solidFill>
                <a:latin typeface="Century Gothic - 28"/>
              </a:rPr>
              <a:t>​8</a:t>
            </a:r>
            <a:r>
              <a:rPr lang="en-CA" sz="2800" i="1" dirty="0">
                <a:solidFill>
                  <a:srgbClr val="000000"/>
                </a:solidFill>
                <a:latin typeface="Century Gothic - 28"/>
              </a:rPr>
              <a:t>x</a:t>
            </a:r>
            <a:r>
              <a:rPr lang="en-CA" sz="2800" dirty="0">
                <a:solidFill>
                  <a:srgbClr val="000000"/>
                </a:solidFill>
                <a:latin typeface="Century Gothic - 28"/>
              </a:rPr>
              <a:t> + 5 = 37, 8</a:t>
            </a:r>
            <a:r>
              <a:rPr lang="en-CA" sz="2800" i="1" dirty="0">
                <a:solidFill>
                  <a:srgbClr val="000000"/>
                </a:solidFill>
                <a:latin typeface="Century Gothic - 28"/>
              </a:rPr>
              <a:t>x</a:t>
            </a:r>
            <a:r>
              <a:rPr lang="en-CA" sz="2800" dirty="0">
                <a:solidFill>
                  <a:srgbClr val="000000"/>
                </a:solidFill>
                <a:latin typeface="Century Gothic - 28"/>
              </a:rPr>
              <a:t> + 5 – 5 = 37 – 5, 8</a:t>
            </a:r>
            <a:r>
              <a:rPr lang="en-CA" sz="2800" i="1" dirty="0">
                <a:solidFill>
                  <a:srgbClr val="000000"/>
                </a:solidFill>
                <a:latin typeface="Century Gothic - 28"/>
              </a:rPr>
              <a:t>x</a:t>
            </a:r>
            <a:r>
              <a:rPr lang="en-CA" sz="2800" dirty="0">
                <a:solidFill>
                  <a:srgbClr val="000000"/>
                </a:solidFill>
                <a:latin typeface="Century Gothic - 28"/>
              </a:rPr>
              <a:t> = 32, 8</a:t>
            </a:r>
            <a:r>
              <a:rPr lang="en-CA" sz="2800" i="1" dirty="0">
                <a:solidFill>
                  <a:srgbClr val="000000"/>
                </a:solidFill>
                <a:latin typeface="Century Gothic - 28"/>
              </a:rPr>
              <a:t>x</a:t>
            </a:r>
            <a:r>
              <a:rPr lang="en-CA" sz="2800" dirty="0">
                <a:solidFill>
                  <a:srgbClr val="000000"/>
                </a:solidFill>
                <a:latin typeface="Century Gothic - 28"/>
              </a:rPr>
              <a:t>/8 = 32/8, </a:t>
            </a:r>
            <a:r>
              <a:rPr lang="en-CA" sz="2800" i="1" dirty="0">
                <a:solidFill>
                  <a:srgbClr val="000000"/>
                </a:solidFill>
                <a:latin typeface="Century Gothic - 28"/>
              </a:rPr>
              <a:t>x</a:t>
            </a:r>
            <a:r>
              <a:rPr lang="en-US" sz="2800" dirty="0">
                <a:solidFill>
                  <a:srgbClr val="000000"/>
                </a:solidFill>
                <a:latin typeface="Century Gothic - 28"/>
              </a:rPr>
              <a:t> = 4; check: 4, 32, 37, yes; </a:t>
            </a:r>
            <a:br>
              <a:rPr lang="en-US" sz="2800" dirty="0">
                <a:solidFill>
                  <a:srgbClr val="000000"/>
                </a:solidFill>
                <a:latin typeface="Century Gothic - 28"/>
              </a:rPr>
            </a:br>
            <a:r>
              <a:rPr lang="en-US" sz="2800" dirty="0">
                <a:solidFill>
                  <a:srgbClr val="000000"/>
                </a:solidFill>
                <a:latin typeface="Century Gothic - 28"/>
              </a:rPr>
              <a:t>c) </a:t>
            </a:r>
            <a:r>
              <a:rPr lang="en-US" sz="2800" i="1" dirty="0">
                <a:solidFill>
                  <a:srgbClr val="000000"/>
                </a:solidFill>
                <a:latin typeface="Century Gothic - 28"/>
              </a:rPr>
              <a:t>x</a:t>
            </a:r>
            <a:r>
              <a:rPr lang="en-US" sz="2800" dirty="0">
                <a:solidFill>
                  <a:srgbClr val="000000"/>
                </a:solidFill>
                <a:latin typeface="Century Gothic - 28"/>
              </a:rPr>
              <a:t>, </a:t>
            </a:r>
            <a:r>
              <a:rPr lang="en-US" sz="2800" i="1" dirty="0">
                <a:solidFill>
                  <a:srgbClr val="000000"/>
                </a:solidFill>
                <a:latin typeface="Century Gothic - 28"/>
              </a:rPr>
              <a:t>x</a:t>
            </a:r>
            <a:r>
              <a:rPr lang="en-US" sz="2800" dirty="0">
                <a:solidFill>
                  <a:srgbClr val="000000"/>
                </a:solidFill>
                <a:latin typeface="Century Gothic - 28"/>
              </a:rPr>
              <a:t>/3, </a:t>
            </a:r>
            <a:r>
              <a:rPr lang="en-US" sz="2800" i="1" dirty="0">
                <a:solidFill>
                  <a:srgbClr val="000000"/>
                </a:solidFill>
                <a:latin typeface="Century Gothic - 28"/>
              </a:rPr>
              <a:t>x</a:t>
            </a:r>
            <a:r>
              <a:rPr lang="en-US" sz="2800" dirty="0">
                <a:solidFill>
                  <a:srgbClr val="000000"/>
                </a:solidFill>
                <a:latin typeface="Century Gothic - 28"/>
              </a:rPr>
              <a:t>/3 – 23, </a:t>
            </a:r>
            <a:r>
              <a:rPr lang="en-US" sz="2800" i="1" dirty="0">
                <a:solidFill>
                  <a:srgbClr val="000000"/>
                </a:solidFill>
                <a:latin typeface="Century Gothic - 28"/>
              </a:rPr>
              <a:t>x</a:t>
            </a:r>
            <a:r>
              <a:rPr lang="en-US" sz="2800" dirty="0">
                <a:solidFill>
                  <a:srgbClr val="000000"/>
                </a:solidFill>
                <a:latin typeface="Century Gothic - 28"/>
              </a:rPr>
              <a:t>/3 – 23 = 37; </a:t>
            </a:r>
            <a:br>
              <a:rPr lang="en-US" sz="2800" dirty="0">
                <a:solidFill>
                  <a:srgbClr val="000000"/>
                </a:solidFill>
                <a:latin typeface="Century Gothic - 28"/>
              </a:rPr>
            </a:br>
            <a:r>
              <a:rPr lang="en-US" sz="2800" i="1" dirty="0">
                <a:solidFill>
                  <a:srgbClr val="000000"/>
                </a:solidFill>
                <a:latin typeface="Century Gothic - 28"/>
              </a:rPr>
              <a:t>x</a:t>
            </a:r>
            <a:r>
              <a:rPr lang="en-US" sz="2800" dirty="0">
                <a:solidFill>
                  <a:srgbClr val="000000"/>
                </a:solidFill>
                <a:latin typeface="Century Gothic - 28"/>
              </a:rPr>
              <a:t>/3 – 23 = 37, </a:t>
            </a:r>
            <a:r>
              <a:rPr lang="en-US" sz="2800" i="1" dirty="0">
                <a:solidFill>
                  <a:srgbClr val="000000"/>
                </a:solidFill>
                <a:latin typeface="Century Gothic - 28"/>
              </a:rPr>
              <a:t>x</a:t>
            </a:r>
            <a:r>
              <a:rPr lang="en-US" sz="2800" dirty="0">
                <a:solidFill>
                  <a:srgbClr val="000000"/>
                </a:solidFill>
                <a:latin typeface="Century Gothic - 28"/>
              </a:rPr>
              <a:t>/3 – 23 + 23 = 37 + 23, </a:t>
            </a:r>
            <a:r>
              <a:rPr lang="en-US" sz="2800" i="1" dirty="0">
                <a:solidFill>
                  <a:srgbClr val="000000"/>
                </a:solidFill>
                <a:latin typeface="Century Gothic - 28"/>
              </a:rPr>
              <a:t>x</a:t>
            </a:r>
            <a:r>
              <a:rPr lang="en-US" sz="2800" dirty="0">
                <a:solidFill>
                  <a:srgbClr val="000000"/>
                </a:solidFill>
                <a:latin typeface="Century Gothic - 28"/>
              </a:rPr>
              <a:t>/3 = 60, </a:t>
            </a:r>
            <a:br>
              <a:rPr lang="en-US" sz="2800" dirty="0">
                <a:solidFill>
                  <a:srgbClr val="000000"/>
                </a:solidFill>
                <a:latin typeface="Century Gothic - 28"/>
              </a:rPr>
            </a:br>
            <a:r>
              <a:rPr lang="en-US" sz="2800" i="1" dirty="0">
                <a:solidFill>
                  <a:srgbClr val="000000"/>
                </a:solidFill>
                <a:latin typeface="Century Gothic - 28"/>
              </a:rPr>
              <a:t>​x</a:t>
            </a:r>
            <a:r>
              <a:rPr lang="en-US" sz="2800" dirty="0">
                <a:solidFill>
                  <a:srgbClr val="000000"/>
                </a:solidFill>
                <a:latin typeface="Century Gothic - 28"/>
              </a:rPr>
              <a:t>/3 × 3 = 60 × 3, </a:t>
            </a:r>
            <a:r>
              <a:rPr lang="en-US" sz="2800" i="1" dirty="0">
                <a:solidFill>
                  <a:srgbClr val="000000"/>
                </a:solidFill>
                <a:latin typeface="Century Gothic - 28"/>
              </a:rPr>
              <a:t>x</a:t>
            </a:r>
            <a:r>
              <a:rPr lang="en-US" sz="2800" dirty="0">
                <a:solidFill>
                  <a:srgbClr val="000000"/>
                </a:solidFill>
                <a:latin typeface="Century Gothic - 28"/>
              </a:rPr>
              <a:t> = 180; </a:t>
            </a:r>
            <a:br>
              <a:rPr lang="en-US" sz="2800" dirty="0">
                <a:solidFill>
                  <a:srgbClr val="000000"/>
                </a:solidFill>
                <a:latin typeface="Century Gothic - 28"/>
              </a:rPr>
            </a:br>
            <a:r>
              <a:rPr lang="en-US" sz="2800" dirty="0">
                <a:solidFill>
                  <a:srgbClr val="000000"/>
                </a:solidFill>
                <a:latin typeface="Century Gothic - 28"/>
              </a:rPr>
              <a:t>​check: 180, 60, 37, yes </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3376572"/>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178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821527-7A82-8710-9AE7-078313486B9D}"/>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DC94F38-176E-D54E-72F2-5F456BA9192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4" name="TextBox 3">
            <a:extLst>
              <a:ext uri="{FF2B5EF4-FFF2-40B4-BE49-F238E27FC236}">
                <a16:creationId xmlns:a16="http://schemas.microsoft.com/office/drawing/2014/main" id="{3FEBDD14-26B2-D66A-A7F9-57FE57257B01}"/>
              </a:ext>
            </a:extLst>
          </p:cNvPr>
          <p:cNvSpPr txBox="1"/>
          <p:nvPr/>
        </p:nvSpPr>
        <p:spPr>
          <a:xfrm>
            <a:off x="469900" y="379344"/>
            <a:ext cx="9197340" cy="340689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Solve the equation by applying opposite operations. Show each step.</a:t>
            </a:r>
          </a:p>
          <a:p>
            <a:pPr>
              <a:lnSpc>
                <a:spcPct val="114000"/>
              </a:lnSpc>
              <a:spcAft>
                <a:spcPts val="800"/>
              </a:spcAft>
            </a:pPr>
            <a:endParaRPr lang="en-US"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a) 5</a:t>
            </a:r>
            <a:r>
              <a:rPr lang="en-CA" sz="2800" i="1" dirty="0">
                <a:solidFill>
                  <a:srgbClr val="000000"/>
                </a:solidFill>
                <a:latin typeface="Century Gothic - 28"/>
              </a:rPr>
              <a:t>x</a:t>
            </a:r>
            <a:r>
              <a:rPr lang="en-CA" sz="2800" dirty="0">
                <a:solidFill>
                  <a:srgbClr val="000000"/>
                </a:solidFill>
                <a:latin typeface="Century Gothic - 28"/>
              </a:rPr>
              <a:t> + 6 = 71		b) 25</a:t>
            </a:r>
            <a:r>
              <a:rPr lang="en-CA" sz="2800" i="1" dirty="0">
                <a:solidFill>
                  <a:srgbClr val="000000"/>
                </a:solidFill>
                <a:latin typeface="Century Gothic - 28"/>
              </a:rPr>
              <a:t>m</a:t>
            </a:r>
            <a:r>
              <a:rPr lang="en-CA" sz="2800" dirty="0">
                <a:solidFill>
                  <a:srgbClr val="000000"/>
                </a:solidFill>
                <a:latin typeface="Century Gothic - 28"/>
              </a:rPr>
              <a:t> – 11 = 214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c)</a:t>
            </a:r>
          </a:p>
        </p:txBody>
      </p:sp>
      <p:grpSp>
        <p:nvGrpSpPr>
          <p:cNvPr id="10" name="Group 9">
            <a:extLst>
              <a:ext uri="{FF2B5EF4-FFF2-40B4-BE49-F238E27FC236}">
                <a16:creationId xmlns:a16="http://schemas.microsoft.com/office/drawing/2014/main" id="{5D9119F1-9F8E-3F57-B379-369CE5EC54FA}"/>
              </a:ext>
            </a:extLst>
          </p:cNvPr>
          <p:cNvGrpSpPr/>
          <p:nvPr/>
        </p:nvGrpSpPr>
        <p:grpSpPr>
          <a:xfrm>
            <a:off x="949363" y="3125135"/>
            <a:ext cx="2159762" cy="1018520"/>
            <a:chOff x="1097280" y="2578100"/>
            <a:chExt cx="2159762" cy="1018520"/>
          </a:xfrm>
        </p:grpSpPr>
        <p:grpSp>
          <p:nvGrpSpPr>
            <p:cNvPr id="8" name="Group 7">
              <a:extLst>
                <a:ext uri="{FF2B5EF4-FFF2-40B4-BE49-F238E27FC236}">
                  <a16:creationId xmlns:a16="http://schemas.microsoft.com/office/drawing/2014/main" id="{7FD2EB96-0F8B-4312-5282-9440716D72A5}"/>
                </a:ext>
              </a:extLst>
            </p:cNvPr>
            <p:cNvGrpSpPr/>
            <p:nvPr/>
          </p:nvGrpSpPr>
          <p:grpSpPr>
            <a:xfrm>
              <a:off x="1097280" y="2578100"/>
              <a:ext cx="461010" cy="1018520"/>
              <a:chOff x="1097280" y="2578100"/>
              <a:chExt cx="461010" cy="1018520"/>
            </a:xfrm>
          </p:grpSpPr>
          <p:sp>
            <p:nvSpPr>
              <p:cNvPr id="5" name="TextBox 4">
                <a:extLst>
                  <a:ext uri="{FF2B5EF4-FFF2-40B4-BE49-F238E27FC236}">
                    <a16:creationId xmlns:a16="http://schemas.microsoft.com/office/drawing/2014/main" id="{D32D8787-5694-5EE4-A6E5-FFF72EFC39F6}"/>
                  </a:ext>
                </a:extLst>
              </p:cNvPr>
              <p:cNvSpPr txBox="1"/>
              <p:nvPr/>
            </p:nvSpPr>
            <p:spPr>
              <a:xfrm>
                <a:off x="1097280" y="2578100"/>
                <a:ext cx="461010" cy="523220"/>
              </a:xfrm>
              <a:prstGeom prst="rect">
                <a:avLst/>
              </a:prstGeom>
              <a:noFill/>
            </p:spPr>
            <p:txBody>
              <a:bodyPr vert="horz" rtlCol="0">
                <a:spAutoFit/>
              </a:bodyPr>
              <a:lstStyle/>
              <a:p>
                <a:pPr algn="ctr"/>
                <a:r>
                  <a:rPr lang="en-CA" sz="2800" i="1">
                    <a:solidFill>
                      <a:srgbClr val="000000"/>
                    </a:solidFill>
                    <a:latin typeface="Century Gothic"/>
                  </a:rPr>
                  <a:t>b</a:t>
                </a:r>
              </a:p>
            </p:txBody>
          </p:sp>
          <p:sp>
            <p:nvSpPr>
              <p:cNvPr id="6" name="TextBox 5">
                <a:extLst>
                  <a:ext uri="{FF2B5EF4-FFF2-40B4-BE49-F238E27FC236}">
                    <a16:creationId xmlns:a16="http://schemas.microsoft.com/office/drawing/2014/main" id="{5C2288DC-D9D2-84CF-813E-26378468BB2A}"/>
                  </a:ext>
                </a:extLst>
              </p:cNvPr>
              <p:cNvSpPr txBox="1"/>
              <p:nvPr/>
            </p:nvSpPr>
            <p:spPr>
              <a:xfrm>
                <a:off x="1097280" y="3073400"/>
                <a:ext cx="415519" cy="523220"/>
              </a:xfrm>
              <a:prstGeom prst="rect">
                <a:avLst/>
              </a:prstGeom>
              <a:noFill/>
            </p:spPr>
            <p:txBody>
              <a:bodyPr vert="horz" rtlCol="0">
                <a:spAutoFit/>
              </a:bodyPr>
              <a:lstStyle/>
              <a:p>
                <a:pPr algn="ctr"/>
                <a:r>
                  <a:rPr lang="en-CA" sz="2800" dirty="0">
                    <a:solidFill>
                      <a:srgbClr val="000000"/>
                    </a:solidFill>
                    <a:latin typeface="Century Gothic"/>
                  </a:rPr>
                  <a:t>2</a:t>
                </a:r>
              </a:p>
            </p:txBody>
          </p:sp>
          <p:cxnSp>
            <p:nvCxnSpPr>
              <p:cNvPr id="7" name="Straight Connector 6">
                <a:extLst>
                  <a:ext uri="{FF2B5EF4-FFF2-40B4-BE49-F238E27FC236}">
                    <a16:creationId xmlns:a16="http://schemas.microsoft.com/office/drawing/2014/main" id="{83EB5901-D6BC-E60F-235B-EDAAD8322A96}"/>
                  </a:ext>
                </a:extLst>
              </p:cNvPr>
              <p:cNvCxnSpPr>
                <a:cxnSpLocks/>
              </p:cNvCxnSpPr>
              <p:nvPr/>
            </p:nvCxnSpPr>
            <p:spPr>
              <a:xfrm>
                <a:off x="1168400" y="3088550"/>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F6550D50-7EFB-543E-B7FA-9B8593997779}"/>
                </a:ext>
              </a:extLst>
            </p:cNvPr>
            <p:cNvSpPr txBox="1"/>
            <p:nvPr/>
          </p:nvSpPr>
          <p:spPr>
            <a:xfrm>
              <a:off x="1524000" y="2768600"/>
              <a:ext cx="1733042" cy="523220"/>
            </a:xfrm>
            <a:prstGeom prst="rect">
              <a:avLst/>
            </a:prstGeom>
            <a:noFill/>
          </p:spPr>
          <p:txBody>
            <a:bodyPr vert="horz" rtlCol="0">
              <a:spAutoFit/>
            </a:bodyPr>
            <a:lstStyle/>
            <a:p>
              <a:r>
                <a:rPr lang="en-CA" sz="2800" dirty="0">
                  <a:solidFill>
                    <a:srgbClr val="000000"/>
                  </a:solidFill>
                  <a:latin typeface="Century Gothic - 28"/>
                </a:rPr>
                <a:t>+ 13 = 52</a:t>
              </a:r>
            </a:p>
          </p:txBody>
        </p:sp>
      </p:grpSp>
      <p:sp>
        <p:nvSpPr>
          <p:cNvPr id="11" name="TextBox 10">
            <a:extLst>
              <a:ext uri="{FF2B5EF4-FFF2-40B4-BE49-F238E27FC236}">
                <a16:creationId xmlns:a16="http://schemas.microsoft.com/office/drawing/2014/main" id="{13E4182B-F517-CC46-A90C-9AA232EB2F12}"/>
              </a:ext>
            </a:extLst>
          </p:cNvPr>
          <p:cNvSpPr txBox="1"/>
          <p:nvPr/>
        </p:nvSpPr>
        <p:spPr>
          <a:xfrm>
            <a:off x="469900" y="5676900"/>
            <a:ext cx="89687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 c) </a:t>
            </a:r>
            <a:r>
              <a:rPr lang="en-US" sz="2800" i="1" dirty="0">
                <a:solidFill>
                  <a:srgbClr val="000000"/>
                </a:solidFill>
                <a:latin typeface="Century Gothic - 28"/>
              </a:rPr>
              <a:t>b</a:t>
            </a:r>
            <a:r>
              <a:rPr lang="en-US" sz="2800" dirty="0">
                <a:solidFill>
                  <a:srgbClr val="000000"/>
                </a:solidFill>
                <a:latin typeface="Century Gothic - 28"/>
              </a:rPr>
              <a:t>/2 + 13 = 52, </a:t>
            </a:r>
            <a:r>
              <a:rPr lang="en-US" sz="2800" i="1" dirty="0">
                <a:solidFill>
                  <a:srgbClr val="000000"/>
                </a:solidFill>
                <a:latin typeface="Century Gothic - 28"/>
              </a:rPr>
              <a:t>b</a:t>
            </a:r>
            <a:r>
              <a:rPr lang="en-US" sz="2800" dirty="0">
                <a:solidFill>
                  <a:srgbClr val="000000"/>
                </a:solidFill>
                <a:latin typeface="Century Gothic - 28"/>
              </a:rPr>
              <a:t>/2 +13 − 13 </a:t>
            </a:r>
            <a:br>
              <a:rPr lang="en-US" sz="2800" dirty="0">
                <a:solidFill>
                  <a:srgbClr val="000000"/>
                </a:solidFill>
                <a:latin typeface="Century Gothic - 28"/>
              </a:rPr>
            </a:br>
            <a:r>
              <a:rPr lang="en-US" sz="2800" dirty="0">
                <a:solidFill>
                  <a:srgbClr val="000000"/>
                </a:solidFill>
                <a:latin typeface="Century Gothic - 28"/>
              </a:rPr>
              <a:t>​</a:t>
            </a:r>
            <a:r>
              <a:rPr lang="pl-PL" sz="2800" dirty="0">
                <a:solidFill>
                  <a:srgbClr val="000000"/>
                </a:solidFill>
                <a:latin typeface="Century Gothic - 28"/>
              </a:rPr>
              <a:t>= 52 − 13, </a:t>
            </a:r>
            <a:r>
              <a:rPr lang="pl-PL" sz="2800" i="1" dirty="0">
                <a:solidFill>
                  <a:srgbClr val="000000"/>
                </a:solidFill>
                <a:latin typeface="Century Gothic - 28"/>
              </a:rPr>
              <a:t>b</a:t>
            </a:r>
            <a:r>
              <a:rPr lang="pl-PL" sz="2800" dirty="0">
                <a:solidFill>
                  <a:srgbClr val="000000"/>
                </a:solidFill>
                <a:latin typeface="Century Gothic - 28"/>
              </a:rPr>
              <a:t>/2 = 39,  </a:t>
            </a:r>
            <a:r>
              <a:rPr lang="pl-PL" sz="2800" i="1" dirty="0">
                <a:solidFill>
                  <a:srgbClr val="000000"/>
                </a:solidFill>
                <a:latin typeface="Century Gothic - 28"/>
              </a:rPr>
              <a:t>b</a:t>
            </a:r>
            <a:r>
              <a:rPr lang="pl-PL" sz="2800" dirty="0">
                <a:solidFill>
                  <a:srgbClr val="000000"/>
                </a:solidFill>
                <a:latin typeface="Century Gothic - 28"/>
              </a:rPr>
              <a:t>/2 × 2 = 39 × 2, </a:t>
            </a:r>
            <a:r>
              <a:rPr lang="pl-PL" sz="2800" i="1" dirty="0">
                <a:solidFill>
                  <a:srgbClr val="000000"/>
                </a:solidFill>
                <a:latin typeface="Century Gothic - 28"/>
              </a:rPr>
              <a:t>b</a:t>
            </a:r>
            <a:r>
              <a:rPr lang="pl-PL" sz="2800" dirty="0">
                <a:solidFill>
                  <a:srgbClr val="000000"/>
                </a:solidFill>
                <a:latin typeface="Century Gothic - 28"/>
              </a:rPr>
              <a:t> = 78</a:t>
            </a:r>
            <a:endParaRPr lang="en-CA" sz="2800" dirty="0">
              <a:solidFill>
                <a:srgbClr val="000000"/>
              </a:solidFill>
              <a:latin typeface="Century Gothic - 28"/>
            </a:endParaRPr>
          </a:p>
        </p:txBody>
      </p:sp>
      <p:cxnSp>
        <p:nvCxnSpPr>
          <p:cNvPr id="13" name="Straight Connector 12">
            <a:extLst>
              <a:ext uri="{FF2B5EF4-FFF2-40B4-BE49-F238E27FC236}">
                <a16:creationId xmlns:a16="http://schemas.microsoft.com/office/drawing/2014/main" id="{59E5229D-5815-5F95-F4D7-EBD99E59F4C8}"/>
              </a:ext>
            </a:extLst>
          </p:cNvPr>
          <p:cNvCxnSpPr>
            <a:cxnSpLocks/>
          </p:cNvCxnSpPr>
          <p:nvPr/>
        </p:nvCxnSpPr>
        <p:spPr>
          <a:xfrm flipV="1">
            <a:off x="8684" y="5420516"/>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313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C6145C-BD34-A4FC-7905-E0B5AA875A90}"/>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opposite operations to solve two-step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1541FBC-08DB-E0C9-CE13-7D7967AC5DB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J-46–47 for details.</a:t>
            </a:r>
          </a:p>
        </p:txBody>
      </p:sp>
      <p:sp>
        <p:nvSpPr>
          <p:cNvPr id="7" name="TextBox 6">
            <a:extLst>
              <a:ext uri="{FF2B5EF4-FFF2-40B4-BE49-F238E27FC236}">
                <a16:creationId xmlns:a16="http://schemas.microsoft.com/office/drawing/2014/main" id="{5C0AF0A3-8160-100C-1FE9-7B476D44128A}"/>
              </a:ext>
            </a:extLst>
          </p:cNvPr>
          <p:cNvSpPr txBox="1"/>
          <p:nvPr/>
        </p:nvSpPr>
        <p:spPr>
          <a:xfrm>
            <a:off x="469900" y="419100"/>
            <a:ext cx="9083040" cy="162544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3. Check your solutions to Exercise 2 by substituting the value of the variable into the original equation.</a:t>
            </a:r>
          </a:p>
          <a:p>
            <a:pPr>
              <a:lnSpc>
                <a:spcPct val="114000"/>
              </a:lnSpc>
              <a:spcAft>
                <a:spcPts val="800"/>
              </a:spcAft>
            </a:pP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31CBC9E7-78D9-58C6-7531-2BC1F7068B0F}"/>
              </a:ext>
            </a:extLst>
          </p:cNvPr>
          <p:cNvSpPr txBox="1"/>
          <p:nvPr/>
        </p:nvSpPr>
        <p:spPr>
          <a:xfrm>
            <a:off x="469900" y="5740400"/>
            <a:ext cx="89687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Selected answer: c) LS = </a:t>
            </a:r>
            <a:r>
              <a:rPr lang="en-US" sz="2800" i="1" dirty="0">
                <a:solidFill>
                  <a:srgbClr val="000000"/>
                </a:solidFill>
                <a:latin typeface="Century Gothic - 28"/>
              </a:rPr>
              <a:t>b</a:t>
            </a:r>
            <a:r>
              <a:rPr lang="en-US" sz="2800" dirty="0">
                <a:solidFill>
                  <a:srgbClr val="000000"/>
                </a:solidFill>
                <a:latin typeface="Century Gothic - 28"/>
              </a:rPr>
              <a:t>/2 + 13 = 78/2 +13 </a:t>
            </a:r>
            <a:br>
              <a:rPr lang="en-US" sz="2800" dirty="0">
                <a:solidFill>
                  <a:srgbClr val="000000"/>
                </a:solidFill>
                <a:latin typeface="Century Gothic - 28"/>
              </a:rPr>
            </a:br>
            <a:r>
              <a:rPr lang="en-US" sz="2800" dirty="0">
                <a:solidFill>
                  <a:srgbClr val="000000"/>
                </a:solidFill>
                <a:latin typeface="Century Gothic - 28"/>
              </a:rPr>
              <a:t>= 39 + 13 = 52; since LS = RS, </a:t>
            </a:r>
            <a:r>
              <a:rPr lang="en-US" sz="2800" i="1" dirty="0">
                <a:solidFill>
                  <a:srgbClr val="000000"/>
                </a:solidFill>
                <a:latin typeface="Century Gothic - 28"/>
              </a:rPr>
              <a:t>b</a:t>
            </a:r>
            <a:r>
              <a:rPr lang="en-US" sz="2800" dirty="0">
                <a:solidFill>
                  <a:srgbClr val="000000"/>
                </a:solidFill>
                <a:latin typeface="Century Gothic - 28"/>
              </a:rPr>
              <a:t> = 78 is the solution.</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5729797"/>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2342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28A4E9-C04C-4DA9-AFEE-044A2F5D3AAA}"/>
</file>

<file path=customXml/itemProps2.xml><?xml version="1.0" encoding="utf-8"?>
<ds:datastoreItem xmlns:ds="http://schemas.openxmlformats.org/officeDocument/2006/customXml" ds:itemID="{772D6FCB-583A-49CF-BE91-A193513247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147</TotalTime>
  <Words>3234</Words>
  <Application>Microsoft Office PowerPoint</Application>
  <PresentationFormat>Custom</PresentationFormat>
  <Paragraphs>347</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 - 28</vt:lpstr>
      <vt:lpstr>Arial</vt:lpstr>
      <vt:lpstr>Century Gothic</vt:lpstr>
      <vt:lpstr>Century Gothic - 18</vt:lpstr>
      <vt:lpstr>Century Gothic - 16</vt:lpstr>
      <vt:lpstr>Century Gothic - 28</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Dishpreet Kaur</dc:creator>
  <cp:lastModifiedBy>Lindsay Karpenko</cp:lastModifiedBy>
  <cp:revision>1</cp:revision>
  <dcterms:created xsi:type="dcterms:W3CDTF">2023-02-27T16:33:48Z</dcterms:created>
  <dcterms:modified xsi:type="dcterms:W3CDTF">2023-03-03T19:32:05Z</dcterms:modified>
</cp:coreProperties>
</file>