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Lst>
  <p:sldSz cx="10160000" cy="9550400"/>
  <p:notesSz cx="6858000" cy="9144000"/>
  <p:embeddedFontLst>
    <p:embeddedFont>
      <p:font typeface="Century Gothic" panose="020B0502020202020204" pitchFamily="34" charset="0"/>
      <p:regular r:id="rId38"/>
      <p:bold r:id="rId39"/>
      <p:italic r:id="rId40"/>
      <p:boldItalic r:id="rId4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CC416B-3114-4A21-A922-9E79EFC0C7DF}" v="68" dt="2022-08-25T20:18:54.72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49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2.fntdata"/><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font" Target="fonts/font3.fntdata"/><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font" Target="fonts/font1.fntdata"/><Relationship Id="rId46"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font" Target="fonts/font4.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say Karpenko" userId="4bc4bee5-c4bf-4ac4-8ccd-805be0ae23de" providerId="ADAL" clId="{E2CC416B-3114-4A21-A922-9E79EFC0C7DF}"/>
    <pc:docChg chg="undo custSel modSld">
      <pc:chgData name="Lindsay Karpenko" userId="4bc4bee5-c4bf-4ac4-8ccd-805be0ae23de" providerId="ADAL" clId="{E2CC416B-3114-4A21-A922-9E79EFC0C7DF}" dt="2022-09-01T15:28:55.712" v="842" actId="20577"/>
      <pc:docMkLst>
        <pc:docMk/>
      </pc:docMkLst>
      <pc:sldChg chg="modSp mod">
        <pc:chgData name="Lindsay Karpenko" userId="4bc4bee5-c4bf-4ac4-8ccd-805be0ae23de" providerId="ADAL" clId="{E2CC416B-3114-4A21-A922-9E79EFC0C7DF}" dt="2022-09-01T15:28:55.712" v="842" actId="20577"/>
        <pc:sldMkLst>
          <pc:docMk/>
          <pc:sldMk cId="99341234" sldId="256"/>
        </pc:sldMkLst>
        <pc:spChg chg="mod">
          <ac:chgData name="Lindsay Karpenko" userId="4bc4bee5-c4bf-4ac4-8ccd-805be0ae23de" providerId="ADAL" clId="{E2CC416B-3114-4A21-A922-9E79EFC0C7DF}" dt="2022-08-25T18:01:21.185" v="3" actId="20577"/>
          <ac:spMkLst>
            <pc:docMk/>
            <pc:sldMk cId="99341234" sldId="256"/>
            <ac:spMk id="2" creationId="{F6730091-0B3C-A0C0-3672-49A9C093BF97}"/>
          </ac:spMkLst>
        </pc:spChg>
        <pc:spChg chg="mod">
          <ac:chgData name="Lindsay Karpenko" userId="4bc4bee5-c4bf-4ac4-8ccd-805be0ae23de" providerId="ADAL" clId="{E2CC416B-3114-4A21-A922-9E79EFC0C7DF}" dt="2022-09-01T15:28:40.937" v="839" actId="2710"/>
          <ac:spMkLst>
            <pc:docMk/>
            <pc:sldMk cId="99341234" sldId="256"/>
            <ac:spMk id="3" creationId="{6AF481A8-B2D0-FF7E-E5A3-1A8866637702}"/>
          </ac:spMkLst>
        </pc:spChg>
        <pc:spChg chg="mod">
          <ac:chgData name="Lindsay Karpenko" userId="4bc4bee5-c4bf-4ac4-8ccd-805be0ae23de" providerId="ADAL" clId="{E2CC416B-3114-4A21-A922-9E79EFC0C7DF}" dt="2022-09-01T15:28:55.712" v="842" actId="20577"/>
          <ac:spMkLst>
            <pc:docMk/>
            <pc:sldMk cId="99341234" sldId="256"/>
            <ac:spMk id="7" creationId="{547A4A95-FC5E-103D-5B6D-DAFA4F472851}"/>
          </ac:spMkLst>
        </pc:spChg>
        <pc:spChg chg="mod">
          <ac:chgData name="Lindsay Karpenko" userId="4bc4bee5-c4bf-4ac4-8ccd-805be0ae23de" providerId="ADAL" clId="{E2CC416B-3114-4A21-A922-9E79EFC0C7DF}" dt="2022-09-01T15:28:51.166" v="841" actId="948"/>
          <ac:spMkLst>
            <pc:docMk/>
            <pc:sldMk cId="99341234" sldId="256"/>
            <ac:spMk id="9" creationId="{44FE3842-0233-1C3F-9F28-A76D35E1D7C7}"/>
          </ac:spMkLst>
        </pc:spChg>
      </pc:sldChg>
      <pc:sldChg chg="delSp modSp mod">
        <pc:chgData name="Lindsay Karpenko" userId="4bc4bee5-c4bf-4ac4-8ccd-805be0ae23de" providerId="ADAL" clId="{E2CC416B-3114-4A21-A922-9E79EFC0C7DF}" dt="2022-08-25T18:03:30.290" v="11" actId="948"/>
        <pc:sldMkLst>
          <pc:docMk/>
          <pc:sldMk cId="3919687450" sldId="257"/>
        </pc:sldMkLst>
        <pc:spChg chg="del">
          <ac:chgData name="Lindsay Karpenko" userId="4bc4bee5-c4bf-4ac4-8ccd-805be0ae23de" providerId="ADAL" clId="{E2CC416B-3114-4A21-A922-9E79EFC0C7DF}" dt="2022-08-25T18:03:12.985" v="7" actId="478"/>
          <ac:spMkLst>
            <pc:docMk/>
            <pc:sldMk cId="3919687450" sldId="257"/>
            <ac:spMk id="6" creationId="{6F0F1C9D-53C5-2A11-3692-3F3220B7BA2F}"/>
          </ac:spMkLst>
        </pc:spChg>
        <pc:spChg chg="mod">
          <ac:chgData name="Lindsay Karpenko" userId="4bc4bee5-c4bf-4ac4-8ccd-805be0ae23de" providerId="ADAL" clId="{E2CC416B-3114-4A21-A922-9E79EFC0C7DF}" dt="2022-08-25T18:03:30.290" v="11" actId="948"/>
          <ac:spMkLst>
            <pc:docMk/>
            <pc:sldMk cId="3919687450" sldId="257"/>
            <ac:spMk id="8" creationId="{43753DAF-C1CF-4B4C-2E8B-822E68F1E891}"/>
          </ac:spMkLst>
        </pc:spChg>
      </pc:sldChg>
      <pc:sldChg chg="addSp delSp modSp mod modAnim">
        <pc:chgData name="Lindsay Karpenko" userId="4bc4bee5-c4bf-4ac4-8ccd-805be0ae23de" providerId="ADAL" clId="{E2CC416B-3114-4A21-A922-9E79EFC0C7DF}" dt="2022-08-25T18:08:00.592" v="91" actId="1035"/>
        <pc:sldMkLst>
          <pc:docMk/>
          <pc:sldMk cId="1525009643" sldId="258"/>
        </pc:sldMkLst>
        <pc:spChg chg="add mod">
          <ac:chgData name="Lindsay Karpenko" userId="4bc4bee5-c4bf-4ac4-8ccd-805be0ae23de" providerId="ADAL" clId="{E2CC416B-3114-4A21-A922-9E79EFC0C7DF}" dt="2022-08-25T18:08:00.592" v="91" actId="1035"/>
          <ac:spMkLst>
            <pc:docMk/>
            <pc:sldMk cId="1525009643" sldId="258"/>
            <ac:spMk id="4" creationId="{29EA04F3-92A0-E0E1-46AB-54651B223B52}"/>
          </ac:spMkLst>
        </pc:spChg>
        <pc:spChg chg="del">
          <ac:chgData name="Lindsay Karpenko" userId="4bc4bee5-c4bf-4ac4-8ccd-805be0ae23de" providerId="ADAL" clId="{E2CC416B-3114-4A21-A922-9E79EFC0C7DF}" dt="2022-08-25T18:04:16.666" v="12" actId="478"/>
          <ac:spMkLst>
            <pc:docMk/>
            <pc:sldMk cId="1525009643" sldId="258"/>
            <ac:spMk id="6" creationId="{B9F07036-7CDD-074C-A4DE-52CAFFA7823F}"/>
          </ac:spMkLst>
        </pc:spChg>
        <pc:spChg chg="mod">
          <ac:chgData name="Lindsay Karpenko" userId="4bc4bee5-c4bf-4ac4-8ccd-805be0ae23de" providerId="ADAL" clId="{E2CC416B-3114-4A21-A922-9E79EFC0C7DF}" dt="2022-08-25T18:05:34.977" v="83" actId="20577"/>
          <ac:spMkLst>
            <pc:docMk/>
            <pc:sldMk cId="1525009643" sldId="258"/>
            <ac:spMk id="8" creationId="{9F43806D-D8FD-50C6-9BC4-D3E0F1E3F5BE}"/>
          </ac:spMkLst>
        </pc:spChg>
        <pc:grpChg chg="del">
          <ac:chgData name="Lindsay Karpenko" userId="4bc4bee5-c4bf-4ac4-8ccd-805be0ae23de" providerId="ADAL" clId="{E2CC416B-3114-4A21-A922-9E79EFC0C7DF}" dt="2022-08-25T18:05:38.873" v="84" actId="478"/>
          <ac:grpSpMkLst>
            <pc:docMk/>
            <pc:sldMk cId="1525009643" sldId="258"/>
            <ac:grpSpMk id="11" creationId="{62BDA840-8888-3FF9-9E2E-65962240CB3E}"/>
          </ac:grpSpMkLst>
        </pc:grpChg>
        <pc:cxnChg chg="add">
          <ac:chgData name="Lindsay Karpenko" userId="4bc4bee5-c4bf-4ac4-8ccd-805be0ae23de" providerId="ADAL" clId="{E2CC416B-3114-4A21-A922-9E79EFC0C7DF}" dt="2022-08-25T18:05:48.079" v="85" actId="11529"/>
          <ac:cxnSpMkLst>
            <pc:docMk/>
            <pc:sldMk cId="1525009643" sldId="258"/>
            <ac:cxnSpMk id="13" creationId="{33A301C8-4C84-1B1C-7651-40243291AEA1}"/>
          </ac:cxnSpMkLst>
        </pc:cxnChg>
      </pc:sldChg>
      <pc:sldChg chg="addSp delSp modSp mod">
        <pc:chgData name="Lindsay Karpenko" userId="4bc4bee5-c4bf-4ac4-8ccd-805be0ae23de" providerId="ADAL" clId="{E2CC416B-3114-4A21-A922-9E79EFC0C7DF}" dt="2022-08-25T20:15:13.964" v="803" actId="57"/>
        <pc:sldMkLst>
          <pc:docMk/>
          <pc:sldMk cId="758533279" sldId="259"/>
        </pc:sldMkLst>
        <pc:spChg chg="mod">
          <ac:chgData name="Lindsay Karpenko" userId="4bc4bee5-c4bf-4ac4-8ccd-805be0ae23de" providerId="ADAL" clId="{E2CC416B-3114-4A21-A922-9E79EFC0C7DF}" dt="2022-08-25T20:15:13.964" v="803" actId="57"/>
          <ac:spMkLst>
            <pc:docMk/>
            <pc:sldMk cId="758533279" sldId="259"/>
            <ac:spMk id="6" creationId="{539C1351-EA01-78C5-4174-724EC7ACDFA7}"/>
          </ac:spMkLst>
        </pc:spChg>
        <pc:spChg chg="add mod">
          <ac:chgData name="Lindsay Karpenko" userId="4bc4bee5-c4bf-4ac4-8ccd-805be0ae23de" providerId="ADAL" clId="{E2CC416B-3114-4A21-A922-9E79EFC0C7DF}" dt="2022-08-25T18:11:02.725" v="118" actId="688"/>
          <ac:spMkLst>
            <pc:docMk/>
            <pc:sldMk cId="758533279" sldId="259"/>
            <ac:spMk id="21" creationId="{291D2753-1293-3F6C-5398-1E61CA903D79}"/>
          </ac:spMkLst>
        </pc:spChg>
        <pc:grpChg chg="mod">
          <ac:chgData name="Lindsay Karpenko" userId="4bc4bee5-c4bf-4ac4-8ccd-805be0ae23de" providerId="ADAL" clId="{E2CC416B-3114-4A21-A922-9E79EFC0C7DF}" dt="2022-08-25T18:08:55.607" v="104"/>
          <ac:grpSpMkLst>
            <pc:docMk/>
            <pc:sldMk cId="758533279" sldId="259"/>
            <ac:grpSpMk id="15" creationId="{A049149A-2F33-55C2-70C8-8FD012058CE8}"/>
          </ac:grpSpMkLst>
        </pc:grpChg>
        <pc:grpChg chg="del mod">
          <ac:chgData name="Lindsay Karpenko" userId="4bc4bee5-c4bf-4ac4-8ccd-805be0ae23de" providerId="ADAL" clId="{E2CC416B-3114-4A21-A922-9E79EFC0C7DF}" dt="2022-08-25T18:09:21.960" v="109" actId="478"/>
          <ac:grpSpMkLst>
            <pc:docMk/>
            <pc:sldMk cId="758533279" sldId="259"/>
            <ac:grpSpMk id="18" creationId="{950CA835-D68B-D67B-575B-FD747F91E0CD}"/>
          </ac:grpSpMkLst>
        </pc:grpChg>
        <pc:graphicFrameChg chg="modGraphic">
          <ac:chgData name="Lindsay Karpenko" userId="4bc4bee5-c4bf-4ac4-8ccd-805be0ae23de" providerId="ADAL" clId="{E2CC416B-3114-4A21-A922-9E79EFC0C7DF}" dt="2022-08-25T18:08:42.618" v="99" actId="114"/>
          <ac:graphicFrameMkLst>
            <pc:docMk/>
            <pc:sldMk cId="758533279" sldId="259"/>
            <ac:graphicFrameMk id="4" creationId="{230848A0-9233-11B4-F624-80C42EA536EC}"/>
          </ac:graphicFrameMkLst>
        </pc:graphicFrameChg>
        <pc:graphicFrameChg chg="add del mod">
          <ac:chgData name="Lindsay Karpenko" userId="4bc4bee5-c4bf-4ac4-8ccd-805be0ae23de" providerId="ADAL" clId="{E2CC416B-3114-4A21-A922-9E79EFC0C7DF}" dt="2022-08-25T18:08:22.873" v="94" actId="478"/>
          <ac:graphicFrameMkLst>
            <pc:docMk/>
            <pc:sldMk cId="758533279" sldId="259"/>
            <ac:graphicFrameMk id="11" creationId="{C8D8530A-EEC4-5944-85AC-D8B94081A72D}"/>
          </ac:graphicFrameMkLst>
        </pc:graphicFrameChg>
        <pc:picChg chg="del">
          <ac:chgData name="Lindsay Karpenko" userId="4bc4bee5-c4bf-4ac4-8ccd-805be0ae23de" providerId="ADAL" clId="{E2CC416B-3114-4A21-A922-9E79EFC0C7DF}" dt="2022-08-25T18:08:14.832" v="92" actId="478"/>
          <ac:picMkLst>
            <pc:docMk/>
            <pc:sldMk cId="758533279" sldId="259"/>
            <ac:picMk id="12" creationId="{B526BFE5-95C8-CC46-E5A0-D142A5FEC637}"/>
          </ac:picMkLst>
        </pc:picChg>
        <pc:inkChg chg="add del mod">
          <ac:chgData name="Lindsay Karpenko" userId="4bc4bee5-c4bf-4ac4-8ccd-805be0ae23de" providerId="ADAL" clId="{E2CC416B-3114-4A21-A922-9E79EFC0C7DF}" dt="2022-08-25T18:09:03.307" v="105" actId="478"/>
          <ac:inkMkLst>
            <pc:docMk/>
            <pc:sldMk cId="758533279" sldId="259"/>
            <ac:inkMk id="13" creationId="{6B0A5443-D3E2-9177-072C-423756DBEC53}"/>
          </ac:inkMkLst>
        </pc:inkChg>
        <pc:inkChg chg="add del mod">
          <ac:chgData name="Lindsay Karpenko" userId="4bc4bee5-c4bf-4ac4-8ccd-805be0ae23de" providerId="ADAL" clId="{E2CC416B-3114-4A21-A922-9E79EFC0C7DF}" dt="2022-08-25T18:08:55.607" v="104"/>
          <ac:inkMkLst>
            <pc:docMk/>
            <pc:sldMk cId="758533279" sldId="259"/>
            <ac:inkMk id="14" creationId="{6FFB7108-D403-ABBE-86EF-D765EA5E1A30}"/>
          </ac:inkMkLst>
        </pc:inkChg>
        <pc:inkChg chg="add mod">
          <ac:chgData name="Lindsay Karpenko" userId="4bc4bee5-c4bf-4ac4-8ccd-805be0ae23de" providerId="ADAL" clId="{E2CC416B-3114-4A21-A922-9E79EFC0C7DF}" dt="2022-08-25T18:09:14.455" v="108"/>
          <ac:inkMkLst>
            <pc:docMk/>
            <pc:sldMk cId="758533279" sldId="259"/>
            <ac:inkMk id="16" creationId="{D33C8214-3975-A4E2-F2C6-8DAC3BDC339B}"/>
          </ac:inkMkLst>
        </pc:inkChg>
        <pc:inkChg chg="add mod">
          <ac:chgData name="Lindsay Karpenko" userId="4bc4bee5-c4bf-4ac4-8ccd-805be0ae23de" providerId="ADAL" clId="{E2CC416B-3114-4A21-A922-9E79EFC0C7DF}" dt="2022-08-25T18:09:14.455" v="108"/>
          <ac:inkMkLst>
            <pc:docMk/>
            <pc:sldMk cId="758533279" sldId="259"/>
            <ac:inkMk id="17" creationId="{AB9FCEF8-72B1-ABB5-44A4-801B7692A019}"/>
          </ac:inkMkLst>
        </pc:inkChg>
        <pc:cxnChg chg="add del">
          <ac:chgData name="Lindsay Karpenko" userId="4bc4bee5-c4bf-4ac4-8ccd-805be0ae23de" providerId="ADAL" clId="{E2CC416B-3114-4A21-A922-9E79EFC0C7DF}" dt="2022-08-25T18:09:56.210" v="111" actId="478"/>
          <ac:cxnSpMkLst>
            <pc:docMk/>
            <pc:sldMk cId="758533279" sldId="259"/>
            <ac:cxnSpMk id="20" creationId="{F0BD70B1-38FE-110C-6A7B-492422ECDCB6}"/>
          </ac:cxnSpMkLst>
        </pc:cxnChg>
      </pc:sldChg>
      <pc:sldChg chg="addSp delSp modSp mod modAnim">
        <pc:chgData name="Lindsay Karpenko" userId="4bc4bee5-c4bf-4ac4-8ccd-805be0ae23de" providerId="ADAL" clId="{E2CC416B-3114-4A21-A922-9E79EFC0C7DF}" dt="2022-08-25T20:15:32.698" v="812" actId="1035"/>
        <pc:sldMkLst>
          <pc:docMk/>
          <pc:sldMk cId="2704111161" sldId="260"/>
        </pc:sldMkLst>
        <pc:spChg chg="mod">
          <ac:chgData name="Lindsay Karpenko" userId="4bc4bee5-c4bf-4ac4-8ccd-805be0ae23de" providerId="ADAL" clId="{E2CC416B-3114-4A21-A922-9E79EFC0C7DF}" dt="2022-08-25T20:15:21.692" v="804" actId="114"/>
          <ac:spMkLst>
            <pc:docMk/>
            <pc:sldMk cId="2704111161" sldId="260"/>
            <ac:spMk id="9" creationId="{3BBB3902-27B4-3DB0-3DC7-640AF782A39D}"/>
          </ac:spMkLst>
        </pc:spChg>
        <pc:spChg chg="mod">
          <ac:chgData name="Lindsay Karpenko" userId="4bc4bee5-c4bf-4ac4-8ccd-805be0ae23de" providerId="ADAL" clId="{E2CC416B-3114-4A21-A922-9E79EFC0C7DF}" dt="2022-08-25T20:15:32.698" v="812" actId="1035"/>
          <ac:spMkLst>
            <pc:docMk/>
            <pc:sldMk cId="2704111161" sldId="260"/>
            <ac:spMk id="13" creationId="{EB14C9E5-6EC6-2AFA-B878-8074C774A4F1}"/>
          </ac:spMkLst>
        </pc:spChg>
        <pc:spChg chg="add mod">
          <ac:chgData name="Lindsay Karpenko" userId="4bc4bee5-c4bf-4ac4-8ccd-805be0ae23de" providerId="ADAL" clId="{E2CC416B-3114-4A21-A922-9E79EFC0C7DF}" dt="2022-08-25T18:30:33.531" v="126"/>
          <ac:spMkLst>
            <pc:docMk/>
            <pc:sldMk cId="2704111161" sldId="260"/>
            <ac:spMk id="16" creationId="{A68CEB05-589D-2528-80FF-52EE27D638B8}"/>
          </ac:spMkLst>
        </pc:spChg>
        <pc:grpChg chg="del">
          <ac:chgData name="Lindsay Karpenko" userId="4bc4bee5-c4bf-4ac4-8ccd-805be0ae23de" providerId="ADAL" clId="{E2CC416B-3114-4A21-A922-9E79EFC0C7DF}" dt="2022-08-25T18:30:41.103" v="127" actId="478"/>
          <ac:grpSpMkLst>
            <pc:docMk/>
            <pc:sldMk cId="2704111161" sldId="260"/>
            <ac:grpSpMk id="8" creationId="{E1A1C3C8-D3AD-B4F1-97A4-F8D8A2472BD6}"/>
          </ac:grpSpMkLst>
        </pc:grpChg>
        <pc:grpChg chg="mod">
          <ac:chgData name="Lindsay Karpenko" userId="4bc4bee5-c4bf-4ac4-8ccd-805be0ae23de" providerId="ADAL" clId="{E2CC416B-3114-4A21-A922-9E79EFC0C7DF}" dt="2022-08-25T20:15:29.612" v="808" actId="1035"/>
          <ac:grpSpMkLst>
            <pc:docMk/>
            <pc:sldMk cId="2704111161" sldId="260"/>
            <ac:grpSpMk id="14" creationId="{37E55FDD-D3A2-D636-68C7-E7344116A274}"/>
          </ac:grpSpMkLst>
        </pc:grpChg>
        <pc:graphicFrameChg chg="modGraphic">
          <ac:chgData name="Lindsay Karpenko" userId="4bc4bee5-c4bf-4ac4-8ccd-805be0ae23de" providerId="ADAL" clId="{E2CC416B-3114-4A21-A922-9E79EFC0C7DF}" dt="2022-08-25T18:31:09.362" v="133" actId="114"/>
          <ac:graphicFrameMkLst>
            <pc:docMk/>
            <pc:sldMk cId="2704111161" sldId="260"/>
            <ac:graphicFrameMk id="4" creationId="{8D5235A6-5747-31A0-BD72-F16B978829AF}"/>
          </ac:graphicFrameMkLst>
        </pc:graphicFrameChg>
        <pc:picChg chg="del">
          <ac:chgData name="Lindsay Karpenko" userId="4bc4bee5-c4bf-4ac4-8ccd-805be0ae23de" providerId="ADAL" clId="{E2CC416B-3114-4A21-A922-9E79EFC0C7DF}" dt="2022-08-25T18:30:26.376" v="125" actId="478"/>
          <ac:picMkLst>
            <pc:docMk/>
            <pc:sldMk cId="2704111161" sldId="260"/>
            <ac:picMk id="17" creationId="{EEC52659-0A56-2BFA-97F3-5A1A5D59F529}"/>
          </ac:picMkLst>
        </pc:picChg>
        <pc:cxnChg chg="add">
          <ac:chgData name="Lindsay Karpenko" userId="4bc4bee5-c4bf-4ac4-8ccd-805be0ae23de" providerId="ADAL" clId="{E2CC416B-3114-4A21-A922-9E79EFC0C7DF}" dt="2022-08-25T18:30:50.017" v="128" actId="11529"/>
          <ac:cxnSpMkLst>
            <pc:docMk/>
            <pc:sldMk cId="2704111161" sldId="260"/>
            <ac:cxnSpMk id="21" creationId="{50C24257-0D11-BA40-7764-690F0961A7AC}"/>
          </ac:cxnSpMkLst>
        </pc:cxnChg>
      </pc:sldChg>
      <pc:sldChg chg="addSp delSp modSp mod modAnim">
        <pc:chgData name="Lindsay Karpenko" userId="4bc4bee5-c4bf-4ac4-8ccd-805be0ae23de" providerId="ADAL" clId="{E2CC416B-3114-4A21-A922-9E79EFC0C7DF}" dt="2022-08-25T18:34:19.730" v="180"/>
        <pc:sldMkLst>
          <pc:docMk/>
          <pc:sldMk cId="1425289861" sldId="261"/>
        </pc:sldMkLst>
        <pc:spChg chg="mod">
          <ac:chgData name="Lindsay Karpenko" userId="4bc4bee5-c4bf-4ac4-8ccd-805be0ae23de" providerId="ADAL" clId="{E2CC416B-3114-4A21-A922-9E79EFC0C7DF}" dt="2022-08-25T18:33:51.807" v="171" actId="2711"/>
          <ac:spMkLst>
            <pc:docMk/>
            <pc:sldMk cId="1425289861" sldId="261"/>
            <ac:spMk id="3" creationId="{D436F0C8-57A6-88B9-693C-AEAAA4941645}"/>
          </ac:spMkLst>
        </pc:spChg>
        <pc:spChg chg="add mod">
          <ac:chgData name="Lindsay Karpenko" userId="4bc4bee5-c4bf-4ac4-8ccd-805be0ae23de" providerId="ADAL" clId="{E2CC416B-3114-4A21-A922-9E79EFC0C7DF}" dt="2022-08-25T18:33:58.583" v="172" actId="57"/>
          <ac:spMkLst>
            <pc:docMk/>
            <pc:sldMk cId="1425289861" sldId="261"/>
            <ac:spMk id="8" creationId="{C81EA41E-4A62-2E5A-6F6B-F6D0D5CB0FAF}"/>
          </ac:spMkLst>
        </pc:spChg>
        <pc:grpChg chg="del">
          <ac:chgData name="Lindsay Karpenko" userId="4bc4bee5-c4bf-4ac4-8ccd-805be0ae23de" providerId="ADAL" clId="{E2CC416B-3114-4A21-A922-9E79EFC0C7DF}" dt="2022-08-25T18:34:03.286" v="173" actId="478"/>
          <ac:grpSpMkLst>
            <pc:docMk/>
            <pc:sldMk cId="1425289861" sldId="261"/>
            <ac:grpSpMk id="7" creationId="{626FA9E9-F545-4B2F-158C-A53ED5195241}"/>
          </ac:grpSpMkLst>
        </pc:grpChg>
        <pc:cxnChg chg="add mod">
          <ac:chgData name="Lindsay Karpenko" userId="4bc4bee5-c4bf-4ac4-8ccd-805be0ae23de" providerId="ADAL" clId="{E2CC416B-3114-4A21-A922-9E79EFC0C7DF}" dt="2022-08-25T18:34:13.302" v="179" actId="1036"/>
          <ac:cxnSpMkLst>
            <pc:docMk/>
            <pc:sldMk cId="1425289861" sldId="261"/>
            <ac:cxnSpMk id="10" creationId="{7A33A75C-AEF3-5568-8D11-360735F2F6CC}"/>
          </ac:cxnSpMkLst>
        </pc:cxnChg>
      </pc:sldChg>
      <pc:sldChg chg="addSp delSp modSp mod modAnim">
        <pc:chgData name="Lindsay Karpenko" userId="4bc4bee5-c4bf-4ac4-8ccd-805be0ae23de" providerId="ADAL" clId="{E2CC416B-3114-4A21-A922-9E79EFC0C7DF}" dt="2022-08-25T20:15:45.659" v="813" actId="57"/>
        <pc:sldMkLst>
          <pc:docMk/>
          <pc:sldMk cId="3258305626" sldId="262"/>
        </pc:sldMkLst>
        <pc:spChg chg="mod">
          <ac:chgData name="Lindsay Karpenko" userId="4bc4bee5-c4bf-4ac4-8ccd-805be0ae23de" providerId="ADAL" clId="{E2CC416B-3114-4A21-A922-9E79EFC0C7DF}" dt="2022-08-25T20:15:45.659" v="813" actId="57"/>
          <ac:spMkLst>
            <pc:docMk/>
            <pc:sldMk cId="3258305626" sldId="262"/>
            <ac:spMk id="6" creationId="{9BF86492-22FB-FE55-16A9-390772D62AD3}"/>
          </ac:spMkLst>
        </pc:spChg>
        <pc:spChg chg="mod">
          <ac:chgData name="Lindsay Karpenko" userId="4bc4bee5-c4bf-4ac4-8ccd-805be0ae23de" providerId="ADAL" clId="{E2CC416B-3114-4A21-A922-9E79EFC0C7DF}" dt="2022-08-25T18:35:25.671" v="200" actId="1036"/>
          <ac:spMkLst>
            <pc:docMk/>
            <pc:sldMk cId="3258305626" sldId="262"/>
            <ac:spMk id="10" creationId="{DBE757A2-F1D3-838F-C048-96AF032E58CD}"/>
          </ac:spMkLst>
        </pc:spChg>
        <pc:spChg chg="add mod">
          <ac:chgData name="Lindsay Karpenko" userId="4bc4bee5-c4bf-4ac4-8ccd-805be0ae23de" providerId="ADAL" clId="{E2CC416B-3114-4A21-A922-9E79EFC0C7DF}" dt="2022-08-25T18:34:39.228" v="182"/>
          <ac:spMkLst>
            <pc:docMk/>
            <pc:sldMk cId="3258305626" sldId="262"/>
            <ac:spMk id="11" creationId="{30D03F2A-119A-DFA0-663D-569393680FCD}"/>
          </ac:spMkLst>
        </pc:spChg>
        <pc:graphicFrameChg chg="modGraphic">
          <ac:chgData name="Lindsay Karpenko" userId="4bc4bee5-c4bf-4ac4-8ccd-805be0ae23de" providerId="ADAL" clId="{E2CC416B-3114-4A21-A922-9E79EFC0C7DF}" dt="2022-08-25T18:34:59.240" v="187" actId="114"/>
          <ac:graphicFrameMkLst>
            <pc:docMk/>
            <pc:sldMk cId="3258305626" sldId="262"/>
            <ac:graphicFrameMk id="4" creationId="{932C2333-A365-6C61-28C8-3593FDE614D1}"/>
          </ac:graphicFrameMkLst>
        </pc:graphicFrameChg>
        <pc:picChg chg="del">
          <ac:chgData name="Lindsay Karpenko" userId="4bc4bee5-c4bf-4ac4-8ccd-805be0ae23de" providerId="ADAL" clId="{E2CC416B-3114-4A21-A922-9E79EFC0C7DF}" dt="2022-08-25T18:34:33.639" v="181" actId="478"/>
          <ac:picMkLst>
            <pc:docMk/>
            <pc:sldMk cId="3258305626" sldId="262"/>
            <ac:picMk id="12" creationId="{2A5D7E42-44C7-522D-C8B5-F595BC157E17}"/>
          </ac:picMkLst>
        </pc:picChg>
      </pc:sldChg>
      <pc:sldChg chg="addSp delSp modSp mod modAnim">
        <pc:chgData name="Lindsay Karpenko" userId="4bc4bee5-c4bf-4ac4-8ccd-805be0ae23de" providerId="ADAL" clId="{E2CC416B-3114-4A21-A922-9E79EFC0C7DF}" dt="2022-08-25T20:16:00.331" v="817" actId="1035"/>
        <pc:sldMkLst>
          <pc:docMk/>
          <pc:sldMk cId="3227828859" sldId="263"/>
        </pc:sldMkLst>
        <pc:spChg chg="mod">
          <ac:chgData name="Lindsay Karpenko" userId="4bc4bee5-c4bf-4ac4-8ccd-805be0ae23de" providerId="ADAL" clId="{E2CC416B-3114-4A21-A922-9E79EFC0C7DF}" dt="2022-08-25T20:15:54.731" v="814" actId="57"/>
          <ac:spMkLst>
            <pc:docMk/>
            <pc:sldMk cId="3227828859" sldId="263"/>
            <ac:spMk id="9" creationId="{11ADFA9A-D353-3203-B1B6-09A3C92A53EB}"/>
          </ac:spMkLst>
        </pc:spChg>
        <pc:spChg chg="mod">
          <ac:chgData name="Lindsay Karpenko" userId="4bc4bee5-c4bf-4ac4-8ccd-805be0ae23de" providerId="ADAL" clId="{E2CC416B-3114-4A21-A922-9E79EFC0C7DF}" dt="2022-08-25T20:16:00.331" v="817" actId="1035"/>
          <ac:spMkLst>
            <pc:docMk/>
            <pc:sldMk cId="3227828859" sldId="263"/>
            <ac:spMk id="13" creationId="{B3F71B98-1E70-62C9-8318-877CD9321106}"/>
          </ac:spMkLst>
        </pc:spChg>
        <pc:spChg chg="mod">
          <ac:chgData name="Lindsay Karpenko" userId="4bc4bee5-c4bf-4ac4-8ccd-805be0ae23de" providerId="ADAL" clId="{E2CC416B-3114-4A21-A922-9E79EFC0C7DF}" dt="2022-08-25T18:36:08.790" v="209" actId="1036"/>
          <ac:spMkLst>
            <pc:docMk/>
            <pc:sldMk cId="3227828859" sldId="263"/>
            <ac:spMk id="14" creationId="{B5E877B9-BC8F-4ABB-1490-C2076C603695}"/>
          </ac:spMkLst>
        </pc:spChg>
        <pc:spChg chg="add mod">
          <ac:chgData name="Lindsay Karpenko" userId="4bc4bee5-c4bf-4ac4-8ccd-805be0ae23de" providerId="ADAL" clId="{E2CC416B-3114-4A21-A922-9E79EFC0C7DF}" dt="2022-08-25T18:36:04.795" v="204"/>
          <ac:spMkLst>
            <pc:docMk/>
            <pc:sldMk cId="3227828859" sldId="263"/>
            <ac:spMk id="15" creationId="{F9FAE31B-67DF-287E-9AB8-B6083E79D418}"/>
          </ac:spMkLst>
        </pc:spChg>
        <pc:spChg chg="mod">
          <ac:chgData name="Lindsay Karpenko" userId="4bc4bee5-c4bf-4ac4-8ccd-805be0ae23de" providerId="ADAL" clId="{E2CC416B-3114-4A21-A922-9E79EFC0C7DF}" dt="2022-08-25T18:36:11.434" v="214" actId="1036"/>
          <ac:spMkLst>
            <pc:docMk/>
            <pc:sldMk cId="3227828859" sldId="263"/>
            <ac:spMk id="18" creationId="{D0511D3B-2380-35EE-24F9-C087ACDF39A1}"/>
          </ac:spMkLst>
        </pc:spChg>
        <pc:grpChg chg="del">
          <ac:chgData name="Lindsay Karpenko" userId="4bc4bee5-c4bf-4ac4-8ccd-805be0ae23de" providerId="ADAL" clId="{E2CC416B-3114-4A21-A922-9E79EFC0C7DF}" dt="2022-08-25T18:36:15.583" v="215" actId="478"/>
          <ac:grpSpMkLst>
            <pc:docMk/>
            <pc:sldMk cId="3227828859" sldId="263"/>
            <ac:grpSpMk id="8" creationId="{AB47B449-AC1B-86D6-29CD-9A6B71F62934}"/>
          </ac:grpSpMkLst>
        </pc:grpChg>
        <pc:graphicFrameChg chg="modGraphic">
          <ac:chgData name="Lindsay Karpenko" userId="4bc4bee5-c4bf-4ac4-8ccd-805be0ae23de" providerId="ADAL" clId="{E2CC416B-3114-4A21-A922-9E79EFC0C7DF}" dt="2022-08-25T18:36:38.432" v="221" actId="114"/>
          <ac:graphicFrameMkLst>
            <pc:docMk/>
            <pc:sldMk cId="3227828859" sldId="263"/>
            <ac:graphicFrameMk id="4" creationId="{FB9DE2AF-96E1-5564-A1A9-140F24760BB0}"/>
          </ac:graphicFrameMkLst>
        </pc:graphicFrameChg>
        <pc:picChg chg="del">
          <ac:chgData name="Lindsay Karpenko" userId="4bc4bee5-c4bf-4ac4-8ccd-805be0ae23de" providerId="ADAL" clId="{E2CC416B-3114-4A21-A922-9E79EFC0C7DF}" dt="2022-08-25T18:36:00.863" v="203" actId="478"/>
          <ac:picMkLst>
            <pc:docMk/>
            <pc:sldMk cId="3227828859" sldId="263"/>
            <ac:picMk id="16" creationId="{053353B2-C311-E15F-506E-594C6229BADF}"/>
          </ac:picMkLst>
        </pc:picChg>
        <pc:cxnChg chg="add">
          <ac:chgData name="Lindsay Karpenko" userId="4bc4bee5-c4bf-4ac4-8ccd-805be0ae23de" providerId="ADAL" clId="{E2CC416B-3114-4A21-A922-9E79EFC0C7DF}" dt="2022-08-25T18:36:22.430" v="216" actId="11529"/>
          <ac:cxnSpMkLst>
            <pc:docMk/>
            <pc:sldMk cId="3227828859" sldId="263"/>
            <ac:cxnSpMk id="20" creationId="{6953F4A5-5112-7877-3EC1-722B19180772}"/>
          </ac:cxnSpMkLst>
        </pc:cxnChg>
      </pc:sldChg>
      <pc:sldChg chg="modSp mod">
        <pc:chgData name="Lindsay Karpenko" userId="4bc4bee5-c4bf-4ac4-8ccd-805be0ae23de" providerId="ADAL" clId="{E2CC416B-3114-4A21-A922-9E79EFC0C7DF}" dt="2022-08-25T18:39:54.137" v="235" actId="20577"/>
        <pc:sldMkLst>
          <pc:docMk/>
          <pc:sldMk cId="1200772901" sldId="264"/>
        </pc:sldMkLst>
        <pc:spChg chg="mod">
          <ac:chgData name="Lindsay Karpenko" userId="4bc4bee5-c4bf-4ac4-8ccd-805be0ae23de" providerId="ADAL" clId="{E2CC416B-3114-4A21-A922-9E79EFC0C7DF}" dt="2022-08-25T18:39:54.137" v="235" actId="20577"/>
          <ac:spMkLst>
            <pc:docMk/>
            <pc:sldMk cId="1200772901" sldId="264"/>
            <ac:spMk id="3" creationId="{467D7BB2-DBE6-144E-56BB-CDCAF9A43BA8}"/>
          </ac:spMkLst>
        </pc:spChg>
      </pc:sldChg>
      <pc:sldChg chg="addSp delSp modSp mod modAnim">
        <pc:chgData name="Lindsay Karpenko" userId="4bc4bee5-c4bf-4ac4-8ccd-805be0ae23de" providerId="ADAL" clId="{E2CC416B-3114-4A21-A922-9E79EFC0C7DF}" dt="2022-08-25T18:41:20.157" v="250" actId="2711"/>
        <pc:sldMkLst>
          <pc:docMk/>
          <pc:sldMk cId="452202108" sldId="265"/>
        </pc:sldMkLst>
        <pc:spChg chg="mod">
          <ac:chgData name="Lindsay Karpenko" userId="4bc4bee5-c4bf-4ac4-8ccd-805be0ae23de" providerId="ADAL" clId="{E2CC416B-3114-4A21-A922-9E79EFC0C7DF}" dt="2022-08-25T18:41:20.157" v="250" actId="2711"/>
          <ac:spMkLst>
            <pc:docMk/>
            <pc:sldMk cId="452202108" sldId="265"/>
            <ac:spMk id="6" creationId="{DD193BB9-74EC-04F2-8728-E95009FB43C8}"/>
          </ac:spMkLst>
        </pc:spChg>
        <pc:spChg chg="add mod">
          <ac:chgData name="Lindsay Karpenko" userId="4bc4bee5-c4bf-4ac4-8ccd-805be0ae23de" providerId="ADAL" clId="{E2CC416B-3114-4A21-A922-9E79EFC0C7DF}" dt="2022-08-25T18:40:16.121" v="237"/>
          <ac:spMkLst>
            <pc:docMk/>
            <pc:sldMk cId="452202108" sldId="265"/>
            <ac:spMk id="11" creationId="{D10841AC-8649-1EE5-F968-26ADE318FBE1}"/>
          </ac:spMkLst>
        </pc:spChg>
        <pc:graphicFrameChg chg="modGraphic">
          <ac:chgData name="Lindsay Karpenko" userId="4bc4bee5-c4bf-4ac4-8ccd-805be0ae23de" providerId="ADAL" clId="{E2CC416B-3114-4A21-A922-9E79EFC0C7DF}" dt="2022-08-25T18:40:38.951" v="244" actId="114"/>
          <ac:graphicFrameMkLst>
            <pc:docMk/>
            <pc:sldMk cId="452202108" sldId="265"/>
            <ac:graphicFrameMk id="4" creationId="{4D558D07-F747-7FED-A050-C6E22151CD96}"/>
          </ac:graphicFrameMkLst>
        </pc:graphicFrameChg>
        <pc:picChg chg="del">
          <ac:chgData name="Lindsay Karpenko" userId="4bc4bee5-c4bf-4ac4-8ccd-805be0ae23de" providerId="ADAL" clId="{E2CC416B-3114-4A21-A922-9E79EFC0C7DF}" dt="2022-08-25T18:40:10.487" v="236" actId="478"/>
          <ac:picMkLst>
            <pc:docMk/>
            <pc:sldMk cId="452202108" sldId="265"/>
            <ac:picMk id="12" creationId="{CB3A10F0-F997-C0C6-F5E7-5EC3FD7D1FC5}"/>
          </ac:picMkLst>
        </pc:picChg>
      </pc:sldChg>
      <pc:sldChg chg="addSp delSp modSp mod modAnim">
        <pc:chgData name="Lindsay Karpenko" userId="4bc4bee5-c4bf-4ac4-8ccd-805be0ae23de" providerId="ADAL" clId="{E2CC416B-3114-4A21-A922-9E79EFC0C7DF}" dt="2022-08-25T20:16:21.925" v="820" actId="114"/>
        <pc:sldMkLst>
          <pc:docMk/>
          <pc:sldMk cId="1854633484" sldId="266"/>
        </pc:sldMkLst>
        <pc:spChg chg="mod">
          <ac:chgData name="Lindsay Karpenko" userId="4bc4bee5-c4bf-4ac4-8ccd-805be0ae23de" providerId="ADAL" clId="{E2CC416B-3114-4A21-A922-9E79EFC0C7DF}" dt="2022-08-25T20:16:21.925" v="820" actId="114"/>
          <ac:spMkLst>
            <pc:docMk/>
            <pc:sldMk cId="1854633484" sldId="266"/>
            <ac:spMk id="9" creationId="{8065FC99-E97E-3A86-DC20-2A4E365B25F2}"/>
          </ac:spMkLst>
        </pc:spChg>
        <pc:spChg chg="mod">
          <ac:chgData name="Lindsay Karpenko" userId="4bc4bee5-c4bf-4ac4-8ccd-805be0ae23de" providerId="ADAL" clId="{E2CC416B-3114-4A21-A922-9E79EFC0C7DF}" dt="2022-08-25T18:45:06.432" v="268" actId="1037"/>
          <ac:spMkLst>
            <pc:docMk/>
            <pc:sldMk cId="1854633484" sldId="266"/>
            <ac:spMk id="13" creationId="{BF4C276E-9068-4EAB-2E2F-D6F5B61E999F}"/>
          </ac:spMkLst>
        </pc:spChg>
        <pc:spChg chg="add mod">
          <ac:chgData name="Lindsay Karpenko" userId="4bc4bee5-c4bf-4ac4-8ccd-805be0ae23de" providerId="ADAL" clId="{E2CC416B-3114-4A21-A922-9E79EFC0C7DF}" dt="2022-08-25T18:40:19.205" v="239"/>
          <ac:spMkLst>
            <pc:docMk/>
            <pc:sldMk cId="1854633484" sldId="266"/>
            <ac:spMk id="15" creationId="{3242D769-6ADB-2853-A973-5404BC72704D}"/>
          </ac:spMkLst>
        </pc:spChg>
        <pc:spChg chg="mod">
          <ac:chgData name="Lindsay Karpenko" userId="4bc4bee5-c4bf-4ac4-8ccd-805be0ae23de" providerId="ADAL" clId="{E2CC416B-3114-4A21-A922-9E79EFC0C7DF}" dt="2022-08-25T18:44:59.046" v="263" actId="1037"/>
          <ac:spMkLst>
            <pc:docMk/>
            <pc:sldMk cId="1854633484" sldId="266"/>
            <ac:spMk id="17" creationId="{79A6D325-D675-8F08-E7C9-AE84E474A28E}"/>
          </ac:spMkLst>
        </pc:spChg>
        <pc:grpChg chg="del">
          <ac:chgData name="Lindsay Karpenko" userId="4bc4bee5-c4bf-4ac4-8ccd-805be0ae23de" providerId="ADAL" clId="{E2CC416B-3114-4A21-A922-9E79EFC0C7DF}" dt="2022-08-25T18:45:30.694" v="272" actId="478"/>
          <ac:grpSpMkLst>
            <pc:docMk/>
            <pc:sldMk cId="1854633484" sldId="266"/>
            <ac:grpSpMk id="8" creationId="{6B26B7A4-4F27-E8BF-4AA3-EC20DB9BD381}"/>
          </ac:grpSpMkLst>
        </pc:grpChg>
        <pc:graphicFrameChg chg="modGraphic">
          <ac:chgData name="Lindsay Karpenko" userId="4bc4bee5-c4bf-4ac4-8ccd-805be0ae23de" providerId="ADAL" clId="{E2CC416B-3114-4A21-A922-9E79EFC0C7DF}" dt="2022-08-25T18:44:52.111" v="255" actId="114"/>
          <ac:graphicFrameMkLst>
            <pc:docMk/>
            <pc:sldMk cId="1854633484" sldId="266"/>
            <ac:graphicFrameMk id="4" creationId="{9EA87D18-98AF-E270-8F11-D21B66858003}"/>
          </ac:graphicFrameMkLst>
        </pc:graphicFrameChg>
        <pc:picChg chg="del">
          <ac:chgData name="Lindsay Karpenko" userId="4bc4bee5-c4bf-4ac4-8ccd-805be0ae23de" providerId="ADAL" clId="{E2CC416B-3114-4A21-A922-9E79EFC0C7DF}" dt="2022-08-25T18:40:18.848" v="238" actId="478"/>
          <ac:picMkLst>
            <pc:docMk/>
            <pc:sldMk cId="1854633484" sldId="266"/>
            <ac:picMk id="16" creationId="{C5D151A0-7F5A-61F0-1FD5-4C206869A908}"/>
          </ac:picMkLst>
        </pc:picChg>
        <pc:cxnChg chg="add">
          <ac:chgData name="Lindsay Karpenko" userId="4bc4bee5-c4bf-4ac4-8ccd-805be0ae23de" providerId="ADAL" clId="{E2CC416B-3114-4A21-A922-9E79EFC0C7DF}" dt="2022-08-25T18:45:38.262" v="273" actId="11529"/>
          <ac:cxnSpMkLst>
            <pc:docMk/>
            <pc:sldMk cId="1854633484" sldId="266"/>
            <ac:cxnSpMk id="20" creationId="{E3DCD4DB-0715-DC0D-C8E7-3C9A5A8C965E}"/>
          </ac:cxnSpMkLst>
        </pc:cxnChg>
      </pc:sldChg>
      <pc:sldChg chg="modSp mod">
        <pc:chgData name="Lindsay Karpenko" userId="4bc4bee5-c4bf-4ac4-8ccd-805be0ae23de" providerId="ADAL" clId="{E2CC416B-3114-4A21-A922-9E79EFC0C7DF}" dt="2022-08-25T20:16:31.515" v="821" actId="57"/>
        <pc:sldMkLst>
          <pc:docMk/>
          <pc:sldMk cId="2797409002" sldId="267"/>
        </pc:sldMkLst>
        <pc:spChg chg="mod">
          <ac:chgData name="Lindsay Karpenko" userId="4bc4bee5-c4bf-4ac4-8ccd-805be0ae23de" providerId="ADAL" clId="{E2CC416B-3114-4A21-A922-9E79EFC0C7DF}" dt="2022-08-25T20:16:31.515" v="821" actId="57"/>
          <ac:spMkLst>
            <pc:docMk/>
            <pc:sldMk cId="2797409002" sldId="267"/>
            <ac:spMk id="8" creationId="{9A1B968B-B6D1-2E69-0297-472E88126D61}"/>
          </ac:spMkLst>
        </pc:spChg>
      </pc:sldChg>
      <pc:sldChg chg="addSp delSp modSp mod modAnim">
        <pc:chgData name="Lindsay Karpenko" userId="4bc4bee5-c4bf-4ac4-8ccd-805be0ae23de" providerId="ADAL" clId="{E2CC416B-3114-4A21-A922-9E79EFC0C7DF}" dt="2022-08-25T20:17:11.634" v="832" actId="57"/>
        <pc:sldMkLst>
          <pc:docMk/>
          <pc:sldMk cId="4185911995" sldId="268"/>
        </pc:sldMkLst>
        <pc:spChg chg="mod">
          <ac:chgData name="Lindsay Karpenko" userId="4bc4bee5-c4bf-4ac4-8ccd-805be0ae23de" providerId="ADAL" clId="{E2CC416B-3114-4A21-A922-9E79EFC0C7DF}" dt="2022-08-25T20:17:11.634" v="832" actId="57"/>
          <ac:spMkLst>
            <pc:docMk/>
            <pc:sldMk cId="4185911995" sldId="268"/>
            <ac:spMk id="4" creationId="{61852B87-9BF2-682C-0231-D283E7E77EF6}"/>
          </ac:spMkLst>
        </pc:spChg>
        <pc:spChg chg="mod">
          <ac:chgData name="Lindsay Karpenko" userId="4bc4bee5-c4bf-4ac4-8ccd-805be0ae23de" providerId="ADAL" clId="{E2CC416B-3114-4A21-A922-9E79EFC0C7DF}" dt="2022-08-25T18:47:43.311" v="311" actId="20577"/>
          <ac:spMkLst>
            <pc:docMk/>
            <pc:sldMk cId="4185911995" sldId="268"/>
            <ac:spMk id="10" creationId="{224671B5-6DC6-A672-88AC-10AB20E7375A}"/>
          </ac:spMkLst>
        </pc:spChg>
        <pc:grpChg chg="del">
          <ac:chgData name="Lindsay Karpenko" userId="4bc4bee5-c4bf-4ac4-8ccd-805be0ae23de" providerId="ADAL" clId="{E2CC416B-3114-4A21-A922-9E79EFC0C7DF}" dt="2022-08-25T18:47:19.925" v="284" actId="478"/>
          <ac:grpSpMkLst>
            <pc:docMk/>
            <pc:sldMk cId="4185911995" sldId="268"/>
            <ac:grpSpMk id="7" creationId="{ADD5D6C2-0C67-9533-5D52-8B82E5E53138}"/>
          </ac:grpSpMkLst>
        </pc:grpChg>
        <pc:cxnChg chg="add mod">
          <ac:chgData name="Lindsay Karpenko" userId="4bc4bee5-c4bf-4ac4-8ccd-805be0ae23de" providerId="ADAL" clId="{E2CC416B-3114-4A21-A922-9E79EFC0C7DF}" dt="2022-08-25T18:47:28.838" v="295" actId="1035"/>
          <ac:cxnSpMkLst>
            <pc:docMk/>
            <pc:sldMk cId="4185911995" sldId="268"/>
            <ac:cxnSpMk id="11" creationId="{931437F6-67E2-3D75-1E78-3D6579A46825}"/>
          </ac:cxnSpMkLst>
        </pc:cxnChg>
      </pc:sldChg>
      <pc:sldChg chg="addSp delSp modSp mod modAnim">
        <pc:chgData name="Lindsay Karpenko" userId="4bc4bee5-c4bf-4ac4-8ccd-805be0ae23de" providerId="ADAL" clId="{E2CC416B-3114-4A21-A922-9E79EFC0C7DF}" dt="2022-08-25T18:49:10.148" v="350"/>
        <pc:sldMkLst>
          <pc:docMk/>
          <pc:sldMk cId="2089955331" sldId="269"/>
        </pc:sldMkLst>
        <pc:spChg chg="mod">
          <ac:chgData name="Lindsay Karpenko" userId="4bc4bee5-c4bf-4ac4-8ccd-805be0ae23de" providerId="ADAL" clId="{E2CC416B-3114-4A21-A922-9E79EFC0C7DF}" dt="2022-08-25T18:49:07.797" v="349" actId="1035"/>
          <ac:spMkLst>
            <pc:docMk/>
            <pc:sldMk cId="2089955331" sldId="269"/>
            <ac:spMk id="5" creationId="{38BA4F61-5566-FFF7-2730-7A463B4B1D22}"/>
          </ac:spMkLst>
        </pc:spChg>
        <pc:grpChg chg="del">
          <ac:chgData name="Lindsay Karpenko" userId="4bc4bee5-c4bf-4ac4-8ccd-805be0ae23de" providerId="ADAL" clId="{E2CC416B-3114-4A21-A922-9E79EFC0C7DF}" dt="2022-08-25T18:48:54.190" v="340" actId="478"/>
          <ac:grpSpMkLst>
            <pc:docMk/>
            <pc:sldMk cId="2089955331" sldId="269"/>
            <ac:grpSpMk id="8" creationId="{C050FDA9-93FE-F072-9F67-D5A71733E7E0}"/>
          </ac:grpSpMkLst>
        </pc:grpChg>
        <pc:cxnChg chg="add mod">
          <ac:chgData name="Lindsay Karpenko" userId="4bc4bee5-c4bf-4ac4-8ccd-805be0ae23de" providerId="ADAL" clId="{E2CC416B-3114-4A21-A922-9E79EFC0C7DF}" dt="2022-08-25T18:49:02.550" v="346" actId="1035"/>
          <ac:cxnSpMkLst>
            <pc:docMk/>
            <pc:sldMk cId="2089955331" sldId="269"/>
            <ac:cxnSpMk id="10" creationId="{72893458-54EF-B1FC-4B95-8F92D3288730}"/>
          </ac:cxnSpMkLst>
        </pc:cxnChg>
      </pc:sldChg>
      <pc:sldChg chg="modSp mod">
        <pc:chgData name="Lindsay Karpenko" userId="4bc4bee5-c4bf-4ac4-8ccd-805be0ae23de" providerId="ADAL" clId="{E2CC416B-3114-4A21-A922-9E79EFC0C7DF}" dt="2022-08-25T18:49:42.991" v="355" actId="20577"/>
        <pc:sldMkLst>
          <pc:docMk/>
          <pc:sldMk cId="3624551399" sldId="270"/>
        </pc:sldMkLst>
        <pc:spChg chg="mod">
          <ac:chgData name="Lindsay Karpenko" userId="4bc4bee5-c4bf-4ac4-8ccd-805be0ae23de" providerId="ADAL" clId="{E2CC416B-3114-4A21-A922-9E79EFC0C7DF}" dt="2022-08-25T18:49:42.991" v="355" actId="20577"/>
          <ac:spMkLst>
            <pc:docMk/>
            <pc:sldMk cId="3624551399" sldId="270"/>
            <ac:spMk id="5" creationId="{51F58432-BDF1-6932-D23F-6254B9FDDD77}"/>
          </ac:spMkLst>
        </pc:spChg>
      </pc:sldChg>
      <pc:sldChg chg="addSp delSp modSp mod modAnim">
        <pc:chgData name="Lindsay Karpenko" userId="4bc4bee5-c4bf-4ac4-8ccd-805be0ae23de" providerId="ADAL" clId="{E2CC416B-3114-4A21-A922-9E79EFC0C7DF}" dt="2022-08-25T18:51:51.861" v="379"/>
        <pc:sldMkLst>
          <pc:docMk/>
          <pc:sldMk cId="1749235809" sldId="271"/>
        </pc:sldMkLst>
        <pc:spChg chg="mod">
          <ac:chgData name="Lindsay Karpenko" userId="4bc4bee5-c4bf-4ac4-8ccd-805be0ae23de" providerId="ADAL" clId="{E2CC416B-3114-4A21-A922-9E79EFC0C7DF}" dt="2022-08-25T18:51:26.290" v="375" actId="6549"/>
          <ac:spMkLst>
            <pc:docMk/>
            <pc:sldMk cId="1749235809" sldId="271"/>
            <ac:spMk id="5" creationId="{ECECB1BE-7AFD-24E2-8B3A-44EFD7045CB3}"/>
          </ac:spMkLst>
        </pc:spChg>
        <pc:spChg chg="add mod">
          <ac:chgData name="Lindsay Karpenko" userId="4bc4bee5-c4bf-4ac4-8ccd-805be0ae23de" providerId="ADAL" clId="{E2CC416B-3114-4A21-A922-9E79EFC0C7DF}" dt="2022-08-25T18:51:04.221" v="368" actId="1035"/>
          <ac:spMkLst>
            <pc:docMk/>
            <pc:sldMk cId="1749235809" sldId="271"/>
            <ac:spMk id="9" creationId="{63131A57-EF77-A293-E9A2-63AEE8211869}"/>
          </ac:spMkLst>
        </pc:spChg>
        <pc:spChg chg="del">
          <ac:chgData name="Lindsay Karpenko" userId="4bc4bee5-c4bf-4ac4-8ccd-805be0ae23de" providerId="ADAL" clId="{E2CC416B-3114-4A21-A922-9E79EFC0C7DF}" dt="2022-08-25T18:50:31.535" v="356" actId="478"/>
          <ac:spMkLst>
            <pc:docMk/>
            <pc:sldMk cId="1749235809" sldId="271"/>
            <ac:spMk id="11" creationId="{77D62AE0-5DDD-7D0D-26D7-FF936CB77127}"/>
          </ac:spMkLst>
        </pc:spChg>
        <pc:grpChg chg="del">
          <ac:chgData name="Lindsay Karpenko" userId="4bc4bee5-c4bf-4ac4-8ccd-805be0ae23de" providerId="ADAL" clId="{E2CC416B-3114-4A21-A922-9E79EFC0C7DF}" dt="2022-08-25T18:51:36.172" v="376" actId="478"/>
          <ac:grpSpMkLst>
            <pc:docMk/>
            <pc:sldMk cId="1749235809" sldId="271"/>
            <ac:grpSpMk id="8" creationId="{5A311730-BD1D-9F48-84A0-355245BB1966}"/>
          </ac:grpSpMkLst>
        </pc:grpChg>
        <pc:grpChg chg="del">
          <ac:chgData name="Lindsay Karpenko" userId="4bc4bee5-c4bf-4ac4-8ccd-805be0ae23de" providerId="ADAL" clId="{E2CC416B-3114-4A21-A922-9E79EFC0C7DF}" dt="2022-08-25T18:51:06.733" v="369" actId="478"/>
          <ac:grpSpMkLst>
            <pc:docMk/>
            <pc:sldMk cId="1749235809" sldId="271"/>
            <ac:grpSpMk id="14" creationId="{9C5F1C64-2F5D-07A3-1EDD-7B3B001476EF}"/>
          </ac:grpSpMkLst>
        </pc:grpChg>
        <pc:cxnChg chg="add mod">
          <ac:chgData name="Lindsay Karpenko" userId="4bc4bee5-c4bf-4ac4-8ccd-805be0ae23de" providerId="ADAL" clId="{E2CC416B-3114-4A21-A922-9E79EFC0C7DF}" dt="2022-08-25T18:51:15.573" v="371" actId="1035"/>
          <ac:cxnSpMkLst>
            <pc:docMk/>
            <pc:sldMk cId="1749235809" sldId="271"/>
            <ac:cxnSpMk id="16" creationId="{1B66ED2E-3CB4-7327-6514-926DFA9E1B45}"/>
          </ac:cxnSpMkLst>
        </pc:cxnChg>
        <pc:cxnChg chg="add">
          <ac:chgData name="Lindsay Karpenko" userId="4bc4bee5-c4bf-4ac4-8ccd-805be0ae23de" providerId="ADAL" clId="{E2CC416B-3114-4A21-A922-9E79EFC0C7DF}" dt="2022-08-25T18:51:41.294" v="377" actId="11529"/>
          <ac:cxnSpMkLst>
            <pc:docMk/>
            <pc:sldMk cId="1749235809" sldId="271"/>
            <ac:cxnSpMk id="18" creationId="{C117CEB1-78B3-2D53-DB09-6E9CEF49B90A}"/>
          </ac:cxnSpMkLst>
        </pc:cxnChg>
      </pc:sldChg>
      <pc:sldChg chg="addSp delSp modSp mod modAnim">
        <pc:chgData name="Lindsay Karpenko" userId="4bc4bee5-c4bf-4ac4-8ccd-805be0ae23de" providerId="ADAL" clId="{E2CC416B-3114-4A21-A922-9E79EFC0C7DF}" dt="2022-08-25T18:55:46.694" v="467"/>
        <pc:sldMkLst>
          <pc:docMk/>
          <pc:sldMk cId="1128333188" sldId="272"/>
        </pc:sldMkLst>
        <pc:spChg chg="mod">
          <ac:chgData name="Lindsay Karpenko" userId="4bc4bee5-c4bf-4ac4-8ccd-805be0ae23de" providerId="ADAL" clId="{E2CC416B-3114-4A21-A922-9E79EFC0C7DF}" dt="2022-08-25T18:53:25.125" v="406" actId="57"/>
          <ac:spMkLst>
            <pc:docMk/>
            <pc:sldMk cId="1128333188" sldId="272"/>
            <ac:spMk id="3" creationId="{8DD537D0-63BF-BE7F-2D90-531B335F6C47}"/>
          </ac:spMkLst>
        </pc:spChg>
        <pc:spChg chg="add mod">
          <ac:chgData name="Lindsay Karpenko" userId="4bc4bee5-c4bf-4ac4-8ccd-805be0ae23de" providerId="ADAL" clId="{E2CC416B-3114-4A21-A922-9E79EFC0C7DF}" dt="2022-08-25T18:53:37.981" v="445" actId="1035"/>
          <ac:spMkLst>
            <pc:docMk/>
            <pc:sldMk cId="1128333188" sldId="272"/>
            <ac:spMk id="11" creationId="{0C3A906E-1A7E-F2D4-F815-64C782699EC0}"/>
          </ac:spMkLst>
        </pc:spChg>
        <pc:spChg chg="add mod">
          <ac:chgData name="Lindsay Karpenko" userId="4bc4bee5-c4bf-4ac4-8ccd-805be0ae23de" providerId="ADAL" clId="{E2CC416B-3114-4A21-A922-9E79EFC0C7DF}" dt="2022-08-25T18:55:38.877" v="465" actId="1035"/>
          <ac:spMkLst>
            <pc:docMk/>
            <pc:sldMk cId="1128333188" sldId="272"/>
            <ac:spMk id="12" creationId="{E91C2580-B93B-743A-9B1D-E0DBA348ED03}"/>
          </ac:spMkLst>
        </pc:spChg>
        <pc:grpChg chg="del">
          <ac:chgData name="Lindsay Karpenko" userId="4bc4bee5-c4bf-4ac4-8ccd-805be0ae23de" providerId="ADAL" clId="{E2CC416B-3114-4A21-A922-9E79EFC0C7DF}" dt="2022-08-25T18:53:41.470" v="446" actId="478"/>
          <ac:grpSpMkLst>
            <pc:docMk/>
            <pc:sldMk cId="1128333188" sldId="272"/>
            <ac:grpSpMk id="7" creationId="{2B58E494-AF19-6A30-1AD4-FC40621C0CDB}"/>
          </ac:grpSpMkLst>
        </pc:grpChg>
        <pc:grpChg chg="del">
          <ac:chgData name="Lindsay Karpenko" userId="4bc4bee5-c4bf-4ac4-8ccd-805be0ae23de" providerId="ADAL" clId="{E2CC416B-3114-4A21-A922-9E79EFC0C7DF}" dt="2022-08-25T18:53:42.478" v="447" actId="478"/>
          <ac:grpSpMkLst>
            <pc:docMk/>
            <pc:sldMk cId="1128333188" sldId="272"/>
            <ac:grpSpMk id="10" creationId="{66DCA337-5C20-743A-D2A4-1895898CFF55}"/>
          </ac:grpSpMkLst>
        </pc:grpChg>
        <pc:cxnChg chg="add mod">
          <ac:chgData name="Lindsay Karpenko" userId="4bc4bee5-c4bf-4ac4-8ccd-805be0ae23de" providerId="ADAL" clId="{E2CC416B-3114-4A21-A922-9E79EFC0C7DF}" dt="2022-08-25T18:53:51.373" v="455" actId="1035"/>
          <ac:cxnSpMkLst>
            <pc:docMk/>
            <pc:sldMk cId="1128333188" sldId="272"/>
            <ac:cxnSpMk id="14" creationId="{2CAE558C-24CC-71BC-4EAD-FAC414EF75FB}"/>
          </ac:cxnSpMkLst>
        </pc:cxnChg>
        <pc:cxnChg chg="add mod">
          <ac:chgData name="Lindsay Karpenko" userId="4bc4bee5-c4bf-4ac4-8ccd-805be0ae23de" providerId="ADAL" clId="{E2CC416B-3114-4A21-A922-9E79EFC0C7DF}" dt="2022-08-25T18:53:57.254" v="458" actId="1035"/>
          <ac:cxnSpMkLst>
            <pc:docMk/>
            <pc:sldMk cId="1128333188" sldId="272"/>
            <ac:cxnSpMk id="15" creationId="{9786CF27-7455-6BD4-6836-618215BF3C9D}"/>
          </ac:cxnSpMkLst>
        </pc:cxnChg>
      </pc:sldChg>
      <pc:sldChg chg="modSp mod">
        <pc:chgData name="Lindsay Karpenko" userId="4bc4bee5-c4bf-4ac4-8ccd-805be0ae23de" providerId="ADAL" clId="{E2CC416B-3114-4A21-A922-9E79EFC0C7DF}" dt="2022-08-25T18:56:36.950" v="471" actId="114"/>
        <pc:sldMkLst>
          <pc:docMk/>
          <pc:sldMk cId="1127199439" sldId="273"/>
        </pc:sldMkLst>
        <pc:spChg chg="mod">
          <ac:chgData name="Lindsay Karpenko" userId="4bc4bee5-c4bf-4ac4-8ccd-805be0ae23de" providerId="ADAL" clId="{E2CC416B-3114-4A21-A922-9E79EFC0C7DF}" dt="2022-08-25T18:56:36.950" v="471" actId="114"/>
          <ac:spMkLst>
            <pc:docMk/>
            <pc:sldMk cId="1127199439" sldId="273"/>
            <ac:spMk id="4" creationId="{44EFF156-0CE5-F04A-F23A-02D4C4B9B76D}"/>
          </ac:spMkLst>
        </pc:spChg>
      </pc:sldChg>
      <pc:sldChg chg="delSp modSp mod">
        <pc:chgData name="Lindsay Karpenko" userId="4bc4bee5-c4bf-4ac4-8ccd-805be0ae23de" providerId="ADAL" clId="{E2CC416B-3114-4A21-A922-9E79EFC0C7DF}" dt="2022-08-25T18:57:00.229" v="474" actId="57"/>
        <pc:sldMkLst>
          <pc:docMk/>
          <pc:sldMk cId="2427483608" sldId="274"/>
        </pc:sldMkLst>
        <pc:spChg chg="mod">
          <ac:chgData name="Lindsay Karpenko" userId="4bc4bee5-c4bf-4ac4-8ccd-805be0ae23de" providerId="ADAL" clId="{E2CC416B-3114-4A21-A922-9E79EFC0C7DF}" dt="2022-08-25T18:57:00.229" v="474" actId="57"/>
          <ac:spMkLst>
            <pc:docMk/>
            <pc:sldMk cId="2427483608" sldId="274"/>
            <ac:spMk id="3" creationId="{D1C9D58E-8C5C-143B-B065-709111CA8F02}"/>
          </ac:spMkLst>
        </pc:spChg>
        <pc:spChg chg="del">
          <ac:chgData name="Lindsay Karpenko" userId="4bc4bee5-c4bf-4ac4-8ccd-805be0ae23de" providerId="ADAL" clId="{E2CC416B-3114-4A21-A922-9E79EFC0C7DF}" dt="2022-08-25T18:56:29.590" v="470" actId="478"/>
          <ac:spMkLst>
            <pc:docMk/>
            <pc:sldMk cId="2427483608" sldId="274"/>
            <ac:spMk id="5" creationId="{467AF753-F0CE-0148-86E0-7C3B733D1242}"/>
          </ac:spMkLst>
        </pc:spChg>
      </pc:sldChg>
      <pc:sldChg chg="addSp delSp modSp mod modAnim">
        <pc:chgData name="Lindsay Karpenko" userId="4bc4bee5-c4bf-4ac4-8ccd-805be0ae23de" providerId="ADAL" clId="{E2CC416B-3114-4A21-A922-9E79EFC0C7DF}" dt="2022-08-25T18:58:19.720" v="490"/>
        <pc:sldMkLst>
          <pc:docMk/>
          <pc:sldMk cId="768164443" sldId="276"/>
        </pc:sldMkLst>
        <pc:spChg chg="mod">
          <ac:chgData name="Lindsay Karpenko" userId="4bc4bee5-c4bf-4ac4-8ccd-805be0ae23de" providerId="ADAL" clId="{E2CC416B-3114-4A21-A922-9E79EFC0C7DF}" dt="2022-08-25T18:57:37.912" v="475" actId="21"/>
          <ac:spMkLst>
            <pc:docMk/>
            <pc:sldMk cId="768164443" sldId="276"/>
            <ac:spMk id="4" creationId="{34EE6451-F120-4A42-9993-EBA9F18CFCFB}"/>
          </ac:spMkLst>
        </pc:spChg>
        <pc:spChg chg="add mod">
          <ac:chgData name="Lindsay Karpenko" userId="4bc4bee5-c4bf-4ac4-8ccd-805be0ae23de" providerId="ADAL" clId="{E2CC416B-3114-4A21-A922-9E79EFC0C7DF}" dt="2022-08-25T18:58:18.053" v="489" actId="1035"/>
          <ac:spMkLst>
            <pc:docMk/>
            <pc:sldMk cId="768164443" sldId="276"/>
            <ac:spMk id="8" creationId="{D6E152DB-36C6-EF4E-51B6-4A7BEF50DE2C}"/>
          </ac:spMkLst>
        </pc:spChg>
        <pc:grpChg chg="del">
          <ac:chgData name="Lindsay Karpenko" userId="4bc4bee5-c4bf-4ac4-8ccd-805be0ae23de" providerId="ADAL" clId="{E2CC416B-3114-4A21-A922-9E79EFC0C7DF}" dt="2022-08-25T18:58:07.605" v="482" actId="478"/>
          <ac:grpSpMkLst>
            <pc:docMk/>
            <pc:sldMk cId="768164443" sldId="276"/>
            <ac:grpSpMk id="7" creationId="{1A9BD9F8-87C0-7EA4-2B84-E88B7B7C100B}"/>
          </ac:grpSpMkLst>
        </pc:grpChg>
        <pc:cxnChg chg="add">
          <ac:chgData name="Lindsay Karpenko" userId="4bc4bee5-c4bf-4ac4-8ccd-805be0ae23de" providerId="ADAL" clId="{E2CC416B-3114-4A21-A922-9E79EFC0C7DF}" dt="2022-08-25T18:58:13.567" v="483" actId="11529"/>
          <ac:cxnSpMkLst>
            <pc:docMk/>
            <pc:sldMk cId="768164443" sldId="276"/>
            <ac:cxnSpMk id="10" creationId="{F25C067A-2691-D8A9-DAA2-9A678DA5316E}"/>
          </ac:cxnSpMkLst>
        </pc:cxnChg>
      </pc:sldChg>
      <pc:sldChg chg="modSp mod">
        <pc:chgData name="Lindsay Karpenko" userId="4bc4bee5-c4bf-4ac4-8ccd-805be0ae23de" providerId="ADAL" clId="{E2CC416B-3114-4A21-A922-9E79EFC0C7DF}" dt="2022-08-25T18:59:08.652" v="505" actId="1036"/>
        <pc:sldMkLst>
          <pc:docMk/>
          <pc:sldMk cId="1872918912" sldId="277"/>
        </pc:sldMkLst>
        <pc:spChg chg="mod">
          <ac:chgData name="Lindsay Karpenko" userId="4bc4bee5-c4bf-4ac4-8ccd-805be0ae23de" providerId="ADAL" clId="{E2CC416B-3114-4A21-A922-9E79EFC0C7DF}" dt="2022-08-25T18:58:42.093" v="491" actId="948"/>
          <ac:spMkLst>
            <pc:docMk/>
            <pc:sldMk cId="1872918912" sldId="277"/>
            <ac:spMk id="4" creationId="{2C385347-0658-FB9A-0DC4-C3CC414C9A7C}"/>
          </ac:spMkLst>
        </pc:spChg>
        <pc:spChg chg="mod">
          <ac:chgData name="Lindsay Karpenko" userId="4bc4bee5-c4bf-4ac4-8ccd-805be0ae23de" providerId="ADAL" clId="{E2CC416B-3114-4A21-A922-9E79EFC0C7DF}" dt="2022-08-25T18:59:02.966" v="494" actId="948"/>
          <ac:spMkLst>
            <pc:docMk/>
            <pc:sldMk cId="1872918912" sldId="277"/>
            <ac:spMk id="6" creationId="{EC66DE9A-57B7-A55A-325B-948B0D53599D}"/>
          </ac:spMkLst>
        </pc:spChg>
        <pc:graphicFrameChg chg="mod modGraphic">
          <ac:chgData name="Lindsay Karpenko" userId="4bc4bee5-c4bf-4ac4-8ccd-805be0ae23de" providerId="ADAL" clId="{E2CC416B-3114-4A21-A922-9E79EFC0C7DF}" dt="2022-08-25T18:59:08.652" v="505" actId="1036"/>
          <ac:graphicFrameMkLst>
            <pc:docMk/>
            <pc:sldMk cId="1872918912" sldId="277"/>
            <ac:graphicFrameMk id="5" creationId="{D6D60254-6CF8-86B8-AEAB-EE6B34FE2D88}"/>
          </ac:graphicFrameMkLst>
        </pc:graphicFrameChg>
      </pc:sldChg>
      <pc:sldChg chg="addSp delSp modSp mod modAnim">
        <pc:chgData name="Lindsay Karpenko" userId="4bc4bee5-c4bf-4ac4-8ccd-805be0ae23de" providerId="ADAL" clId="{E2CC416B-3114-4A21-A922-9E79EFC0C7DF}" dt="2022-08-25T20:17:47.348" v="833" actId="114"/>
        <pc:sldMkLst>
          <pc:docMk/>
          <pc:sldMk cId="60427726" sldId="278"/>
        </pc:sldMkLst>
        <pc:spChg chg="mod">
          <ac:chgData name="Lindsay Karpenko" userId="4bc4bee5-c4bf-4ac4-8ccd-805be0ae23de" providerId="ADAL" clId="{E2CC416B-3114-4A21-A922-9E79EFC0C7DF}" dt="2022-08-25T18:59:48.980" v="506" actId="21"/>
          <ac:spMkLst>
            <pc:docMk/>
            <pc:sldMk cId="60427726" sldId="278"/>
            <ac:spMk id="4" creationId="{54691803-5C1E-BEA9-E5FA-860DA83A850B}"/>
          </ac:spMkLst>
        </pc:spChg>
        <pc:spChg chg="add mod">
          <ac:chgData name="Lindsay Karpenko" userId="4bc4bee5-c4bf-4ac4-8ccd-805be0ae23de" providerId="ADAL" clId="{E2CC416B-3114-4A21-A922-9E79EFC0C7DF}" dt="2022-08-25T20:17:47.348" v="833" actId="114"/>
          <ac:spMkLst>
            <pc:docMk/>
            <pc:sldMk cId="60427726" sldId="278"/>
            <ac:spMk id="8" creationId="{84553412-A05E-FD07-8B08-A6D43E53D0BF}"/>
          </ac:spMkLst>
        </pc:spChg>
        <pc:grpChg chg="del">
          <ac:chgData name="Lindsay Karpenko" userId="4bc4bee5-c4bf-4ac4-8ccd-805be0ae23de" providerId="ADAL" clId="{E2CC416B-3114-4A21-A922-9E79EFC0C7DF}" dt="2022-08-25T19:00:05.334" v="522" actId="478"/>
          <ac:grpSpMkLst>
            <pc:docMk/>
            <pc:sldMk cId="60427726" sldId="278"/>
            <ac:grpSpMk id="7" creationId="{9E7B16D5-6C71-84FD-2F29-7BBD9C3E0FE0}"/>
          </ac:grpSpMkLst>
        </pc:grpChg>
        <pc:cxnChg chg="add">
          <ac:chgData name="Lindsay Karpenko" userId="4bc4bee5-c4bf-4ac4-8ccd-805be0ae23de" providerId="ADAL" clId="{E2CC416B-3114-4A21-A922-9E79EFC0C7DF}" dt="2022-08-25T19:00:11.408" v="523" actId="11529"/>
          <ac:cxnSpMkLst>
            <pc:docMk/>
            <pc:sldMk cId="60427726" sldId="278"/>
            <ac:cxnSpMk id="10" creationId="{F1275EEE-277B-86C4-0676-7F34F2906F9D}"/>
          </ac:cxnSpMkLst>
        </pc:cxnChg>
      </pc:sldChg>
      <pc:sldChg chg="delSp modSp mod">
        <pc:chgData name="Lindsay Karpenko" userId="4bc4bee5-c4bf-4ac4-8ccd-805be0ae23de" providerId="ADAL" clId="{E2CC416B-3114-4A21-A922-9E79EFC0C7DF}" dt="2022-08-25T19:01:20.717" v="532" actId="948"/>
        <pc:sldMkLst>
          <pc:docMk/>
          <pc:sldMk cId="3248963131" sldId="279"/>
        </pc:sldMkLst>
        <pc:spChg chg="mod">
          <ac:chgData name="Lindsay Karpenko" userId="4bc4bee5-c4bf-4ac4-8ccd-805be0ae23de" providerId="ADAL" clId="{E2CC416B-3114-4A21-A922-9E79EFC0C7DF}" dt="2022-08-25T19:01:20.717" v="532" actId="948"/>
          <ac:spMkLst>
            <pc:docMk/>
            <pc:sldMk cId="3248963131" sldId="279"/>
            <ac:spMk id="5" creationId="{8526FACD-300C-F0A0-3481-96B6A7A8A2A1}"/>
          </ac:spMkLst>
        </pc:spChg>
        <pc:spChg chg="del">
          <ac:chgData name="Lindsay Karpenko" userId="4bc4bee5-c4bf-4ac4-8ccd-805be0ae23de" providerId="ADAL" clId="{E2CC416B-3114-4A21-A922-9E79EFC0C7DF}" dt="2022-08-25T19:01:06.757" v="531" actId="478"/>
          <ac:spMkLst>
            <pc:docMk/>
            <pc:sldMk cId="3248963131" sldId="279"/>
            <ac:spMk id="6" creationId="{96250EA5-66B1-C4A6-A720-1B6FA75EC80E}"/>
          </ac:spMkLst>
        </pc:spChg>
      </pc:sldChg>
      <pc:sldChg chg="addSp delSp modSp mod modAnim">
        <pc:chgData name="Lindsay Karpenko" userId="4bc4bee5-c4bf-4ac4-8ccd-805be0ae23de" providerId="ADAL" clId="{E2CC416B-3114-4A21-A922-9E79EFC0C7DF}" dt="2022-08-25T19:02:46.601" v="580"/>
        <pc:sldMkLst>
          <pc:docMk/>
          <pc:sldMk cId="1133365754" sldId="280"/>
        </pc:sldMkLst>
        <pc:spChg chg="mod">
          <ac:chgData name="Lindsay Karpenko" userId="4bc4bee5-c4bf-4ac4-8ccd-805be0ae23de" providerId="ADAL" clId="{E2CC416B-3114-4A21-A922-9E79EFC0C7DF}" dt="2022-08-25T19:02:09.948" v="537" actId="21"/>
          <ac:spMkLst>
            <pc:docMk/>
            <pc:sldMk cId="1133365754" sldId="280"/>
            <ac:spMk id="7" creationId="{B17012F9-08BC-2BAE-6AEB-5C93E4F492A1}"/>
          </ac:spMkLst>
        </pc:spChg>
        <pc:spChg chg="add mod">
          <ac:chgData name="Lindsay Karpenko" userId="4bc4bee5-c4bf-4ac4-8ccd-805be0ae23de" providerId="ADAL" clId="{E2CC416B-3114-4A21-A922-9E79EFC0C7DF}" dt="2022-08-25T19:02:33.900" v="570" actId="1035"/>
          <ac:spMkLst>
            <pc:docMk/>
            <pc:sldMk cId="1133365754" sldId="280"/>
            <ac:spMk id="8" creationId="{05C97E51-0749-E30E-572D-41CE7357D613}"/>
          </ac:spMkLst>
        </pc:spChg>
        <pc:grpChg chg="del">
          <ac:chgData name="Lindsay Karpenko" userId="4bc4bee5-c4bf-4ac4-8ccd-805be0ae23de" providerId="ADAL" clId="{E2CC416B-3114-4A21-A922-9E79EFC0C7DF}" dt="2022-08-25T19:02:35.156" v="571" actId="478"/>
          <ac:grpSpMkLst>
            <pc:docMk/>
            <pc:sldMk cId="1133365754" sldId="280"/>
            <ac:grpSpMk id="6" creationId="{5A20F53F-9997-BE8B-E71B-51C432DA5EBE}"/>
          </ac:grpSpMkLst>
        </pc:grpChg>
        <pc:cxnChg chg="add mod">
          <ac:chgData name="Lindsay Karpenko" userId="4bc4bee5-c4bf-4ac4-8ccd-805be0ae23de" providerId="ADAL" clId="{E2CC416B-3114-4A21-A922-9E79EFC0C7DF}" dt="2022-08-25T19:02:43.573" v="579" actId="1035"/>
          <ac:cxnSpMkLst>
            <pc:docMk/>
            <pc:sldMk cId="1133365754" sldId="280"/>
            <ac:cxnSpMk id="10" creationId="{76A9863F-C6A7-36D3-53B4-738BF8AC1109}"/>
          </ac:cxnSpMkLst>
        </pc:cxnChg>
      </pc:sldChg>
      <pc:sldChg chg="delSp modSp mod">
        <pc:chgData name="Lindsay Karpenko" userId="4bc4bee5-c4bf-4ac4-8ccd-805be0ae23de" providerId="ADAL" clId="{E2CC416B-3114-4A21-A922-9E79EFC0C7DF}" dt="2022-08-25T19:03:20.599" v="585" actId="113"/>
        <pc:sldMkLst>
          <pc:docMk/>
          <pc:sldMk cId="3421249985" sldId="281"/>
        </pc:sldMkLst>
        <pc:spChg chg="mod">
          <ac:chgData name="Lindsay Karpenko" userId="4bc4bee5-c4bf-4ac4-8ccd-805be0ae23de" providerId="ADAL" clId="{E2CC416B-3114-4A21-A922-9E79EFC0C7DF}" dt="2022-08-25T19:03:20.599" v="585" actId="113"/>
          <ac:spMkLst>
            <pc:docMk/>
            <pc:sldMk cId="3421249985" sldId="281"/>
            <ac:spMk id="4" creationId="{ECEC0A1F-8E81-5D3F-2B3B-28C8C58B2876}"/>
          </ac:spMkLst>
        </pc:spChg>
        <pc:spChg chg="del">
          <ac:chgData name="Lindsay Karpenko" userId="4bc4bee5-c4bf-4ac4-8ccd-805be0ae23de" providerId="ADAL" clId="{E2CC416B-3114-4A21-A922-9E79EFC0C7DF}" dt="2022-08-25T19:02:58.509" v="581" actId="478"/>
          <ac:spMkLst>
            <pc:docMk/>
            <pc:sldMk cId="3421249985" sldId="281"/>
            <ac:spMk id="5" creationId="{B1648949-22EA-45D1-329A-1EE01CFF6F39}"/>
          </ac:spMkLst>
        </pc:spChg>
      </pc:sldChg>
      <pc:sldChg chg="addSp delSp modSp mod modAnim">
        <pc:chgData name="Lindsay Karpenko" userId="4bc4bee5-c4bf-4ac4-8ccd-805be0ae23de" providerId="ADAL" clId="{E2CC416B-3114-4A21-A922-9E79EFC0C7DF}" dt="2022-08-25T19:04:16.062" v="624"/>
        <pc:sldMkLst>
          <pc:docMk/>
          <pc:sldMk cId="2252294604" sldId="282"/>
        </pc:sldMkLst>
        <pc:spChg chg="mod">
          <ac:chgData name="Lindsay Karpenko" userId="4bc4bee5-c4bf-4ac4-8ccd-805be0ae23de" providerId="ADAL" clId="{E2CC416B-3114-4A21-A922-9E79EFC0C7DF}" dt="2022-08-25T19:03:39" v="586" actId="21"/>
          <ac:spMkLst>
            <pc:docMk/>
            <pc:sldMk cId="2252294604" sldId="282"/>
            <ac:spMk id="7" creationId="{9D3F7637-7704-DE31-83BE-8C9BAF6F1FC9}"/>
          </ac:spMkLst>
        </pc:spChg>
        <pc:spChg chg="add mod">
          <ac:chgData name="Lindsay Karpenko" userId="4bc4bee5-c4bf-4ac4-8ccd-805be0ae23de" providerId="ADAL" clId="{E2CC416B-3114-4A21-A922-9E79EFC0C7DF}" dt="2022-08-25T19:04:02.479" v="619" actId="1035"/>
          <ac:spMkLst>
            <pc:docMk/>
            <pc:sldMk cId="2252294604" sldId="282"/>
            <ac:spMk id="8" creationId="{7E8EF87D-810F-7712-DF4E-4F159CE01B26}"/>
          </ac:spMkLst>
        </pc:spChg>
        <pc:grpChg chg="del">
          <ac:chgData name="Lindsay Karpenko" userId="4bc4bee5-c4bf-4ac4-8ccd-805be0ae23de" providerId="ADAL" clId="{E2CC416B-3114-4A21-A922-9E79EFC0C7DF}" dt="2022-08-25T19:04:03.926" v="620" actId="478"/>
          <ac:grpSpMkLst>
            <pc:docMk/>
            <pc:sldMk cId="2252294604" sldId="282"/>
            <ac:grpSpMk id="6" creationId="{A2CFEE52-D071-9B98-0FC2-DB16B3FF2E98}"/>
          </ac:grpSpMkLst>
        </pc:grpChg>
        <pc:cxnChg chg="add mod">
          <ac:chgData name="Lindsay Karpenko" userId="4bc4bee5-c4bf-4ac4-8ccd-805be0ae23de" providerId="ADAL" clId="{E2CC416B-3114-4A21-A922-9E79EFC0C7DF}" dt="2022-08-25T19:04:11.036" v="623" actId="1036"/>
          <ac:cxnSpMkLst>
            <pc:docMk/>
            <pc:sldMk cId="2252294604" sldId="282"/>
            <ac:cxnSpMk id="11" creationId="{154BBC69-6C1D-B9C3-BB2E-9FA7A3ABF6E9}"/>
          </ac:cxnSpMkLst>
        </pc:cxnChg>
      </pc:sldChg>
      <pc:sldChg chg="modSp mod">
        <pc:chgData name="Lindsay Karpenko" userId="4bc4bee5-c4bf-4ac4-8ccd-805be0ae23de" providerId="ADAL" clId="{E2CC416B-3114-4A21-A922-9E79EFC0C7DF}" dt="2022-08-25T19:04:56.941" v="634" actId="1035"/>
        <pc:sldMkLst>
          <pc:docMk/>
          <pc:sldMk cId="3218383703" sldId="283"/>
        </pc:sldMkLst>
        <pc:spChg chg="mod">
          <ac:chgData name="Lindsay Karpenko" userId="4bc4bee5-c4bf-4ac4-8ccd-805be0ae23de" providerId="ADAL" clId="{E2CC416B-3114-4A21-A922-9E79EFC0C7DF}" dt="2022-08-25T19:04:56.941" v="634" actId="1035"/>
          <ac:spMkLst>
            <pc:docMk/>
            <pc:sldMk cId="3218383703" sldId="283"/>
            <ac:spMk id="5" creationId="{C5D4EFD8-ABE0-F6BE-54C8-5963980C20BF}"/>
          </ac:spMkLst>
        </pc:spChg>
      </pc:sldChg>
      <pc:sldChg chg="addSp delSp modSp mod modAnim">
        <pc:chgData name="Lindsay Karpenko" userId="4bc4bee5-c4bf-4ac4-8ccd-805be0ae23de" providerId="ADAL" clId="{E2CC416B-3114-4A21-A922-9E79EFC0C7DF}" dt="2022-08-25T19:05:58.532" v="664"/>
        <pc:sldMkLst>
          <pc:docMk/>
          <pc:sldMk cId="1939143003" sldId="284"/>
        </pc:sldMkLst>
        <pc:spChg chg="mod">
          <ac:chgData name="Lindsay Karpenko" userId="4bc4bee5-c4bf-4ac4-8ccd-805be0ae23de" providerId="ADAL" clId="{E2CC416B-3114-4A21-A922-9E79EFC0C7DF}" dt="2022-08-25T19:05:07.058" v="635" actId="21"/>
          <ac:spMkLst>
            <pc:docMk/>
            <pc:sldMk cId="1939143003" sldId="284"/>
            <ac:spMk id="4" creationId="{43341266-949B-78E4-9D53-5C79A4EB78C5}"/>
          </ac:spMkLst>
        </pc:spChg>
        <pc:spChg chg="add mod">
          <ac:chgData name="Lindsay Karpenko" userId="4bc4bee5-c4bf-4ac4-8ccd-805be0ae23de" providerId="ADAL" clId="{E2CC416B-3114-4A21-A922-9E79EFC0C7DF}" dt="2022-08-25T19:05:40.777" v="658" actId="14100"/>
          <ac:spMkLst>
            <pc:docMk/>
            <pc:sldMk cId="1939143003" sldId="284"/>
            <ac:spMk id="8" creationId="{AE5773F5-A553-4450-A40C-FD20532EABCA}"/>
          </ac:spMkLst>
        </pc:spChg>
        <pc:grpChg chg="del">
          <ac:chgData name="Lindsay Karpenko" userId="4bc4bee5-c4bf-4ac4-8ccd-805be0ae23de" providerId="ADAL" clId="{E2CC416B-3114-4A21-A922-9E79EFC0C7DF}" dt="2022-08-25T19:05:46.853" v="659" actId="478"/>
          <ac:grpSpMkLst>
            <pc:docMk/>
            <pc:sldMk cId="1939143003" sldId="284"/>
            <ac:grpSpMk id="7" creationId="{5162B11E-72D1-4C6A-3639-2ECCD54C98B5}"/>
          </ac:grpSpMkLst>
        </pc:grpChg>
        <pc:cxnChg chg="add mod">
          <ac:chgData name="Lindsay Karpenko" userId="4bc4bee5-c4bf-4ac4-8ccd-805be0ae23de" providerId="ADAL" clId="{E2CC416B-3114-4A21-A922-9E79EFC0C7DF}" dt="2022-08-25T19:05:54.772" v="663" actId="1035"/>
          <ac:cxnSpMkLst>
            <pc:docMk/>
            <pc:sldMk cId="1939143003" sldId="284"/>
            <ac:cxnSpMk id="10" creationId="{27D67039-88B0-CC05-2DAE-B10A97040FC5}"/>
          </ac:cxnSpMkLst>
        </pc:cxnChg>
      </pc:sldChg>
      <pc:sldChg chg="addSp delSp modSp mod modAnim">
        <pc:chgData name="Lindsay Karpenko" userId="4bc4bee5-c4bf-4ac4-8ccd-805be0ae23de" providerId="ADAL" clId="{E2CC416B-3114-4A21-A922-9E79EFC0C7DF}" dt="2022-08-25T19:07:32.373" v="717" actId="1035"/>
        <pc:sldMkLst>
          <pc:docMk/>
          <pc:sldMk cId="1153385099" sldId="285"/>
        </pc:sldMkLst>
        <pc:spChg chg="mod">
          <ac:chgData name="Lindsay Karpenko" userId="4bc4bee5-c4bf-4ac4-8ccd-805be0ae23de" providerId="ADAL" clId="{E2CC416B-3114-4A21-A922-9E79EFC0C7DF}" dt="2022-08-25T19:07:12.790" v="699" actId="2711"/>
          <ac:spMkLst>
            <pc:docMk/>
            <pc:sldMk cId="1153385099" sldId="285"/>
            <ac:spMk id="4" creationId="{233E4532-D00E-4F49-7A8E-C28F7EFB11BE}"/>
          </ac:spMkLst>
        </pc:spChg>
        <pc:spChg chg="add mod">
          <ac:chgData name="Lindsay Karpenko" userId="4bc4bee5-c4bf-4ac4-8ccd-805be0ae23de" providerId="ADAL" clId="{E2CC416B-3114-4A21-A922-9E79EFC0C7DF}" dt="2022-08-25T19:07:32.373" v="717" actId="1035"/>
          <ac:spMkLst>
            <pc:docMk/>
            <pc:sldMk cId="1153385099" sldId="285"/>
            <ac:spMk id="8" creationId="{83982722-A245-82ED-8845-C0CEDD41F0C5}"/>
          </ac:spMkLst>
        </pc:spChg>
        <pc:grpChg chg="del">
          <ac:chgData name="Lindsay Karpenko" userId="4bc4bee5-c4bf-4ac4-8ccd-805be0ae23de" providerId="ADAL" clId="{E2CC416B-3114-4A21-A922-9E79EFC0C7DF}" dt="2022-08-25T19:07:16.235" v="700" actId="478"/>
          <ac:grpSpMkLst>
            <pc:docMk/>
            <pc:sldMk cId="1153385099" sldId="285"/>
            <ac:grpSpMk id="7" creationId="{B160C36F-B07C-DB15-8E03-5C87973885A5}"/>
          </ac:grpSpMkLst>
        </pc:grpChg>
        <pc:cxnChg chg="add mod">
          <ac:chgData name="Lindsay Karpenko" userId="4bc4bee5-c4bf-4ac4-8ccd-805be0ae23de" providerId="ADAL" clId="{E2CC416B-3114-4A21-A922-9E79EFC0C7DF}" dt="2022-08-25T19:07:23.236" v="708" actId="1035"/>
          <ac:cxnSpMkLst>
            <pc:docMk/>
            <pc:sldMk cId="1153385099" sldId="285"/>
            <ac:cxnSpMk id="11" creationId="{41C87EF0-7212-64BB-3CC5-3E8B088A9760}"/>
          </ac:cxnSpMkLst>
        </pc:cxnChg>
      </pc:sldChg>
      <pc:sldChg chg="addSp modSp mod">
        <pc:chgData name="Lindsay Karpenko" userId="4bc4bee5-c4bf-4ac4-8ccd-805be0ae23de" providerId="ADAL" clId="{E2CC416B-3114-4A21-A922-9E79EFC0C7DF}" dt="2022-08-25T20:18:32.228" v="836" actId="57"/>
        <pc:sldMkLst>
          <pc:docMk/>
          <pc:sldMk cId="2582865476" sldId="286"/>
        </pc:sldMkLst>
        <pc:spChg chg="mod">
          <ac:chgData name="Lindsay Karpenko" userId="4bc4bee5-c4bf-4ac4-8ccd-805be0ae23de" providerId="ADAL" clId="{E2CC416B-3114-4A21-A922-9E79EFC0C7DF}" dt="2022-08-25T19:08:40.597" v="729" actId="20577"/>
          <ac:spMkLst>
            <pc:docMk/>
            <pc:sldMk cId="2582865476" sldId="286"/>
            <ac:spMk id="4" creationId="{417226B8-ADD1-EF6E-CEFA-C3A70D1D4057}"/>
          </ac:spMkLst>
        </pc:spChg>
        <pc:spChg chg="add mod">
          <ac:chgData name="Lindsay Karpenko" userId="4bc4bee5-c4bf-4ac4-8ccd-805be0ae23de" providerId="ADAL" clId="{E2CC416B-3114-4A21-A922-9E79EFC0C7DF}" dt="2022-08-25T20:18:32.228" v="836" actId="57"/>
          <ac:spMkLst>
            <pc:docMk/>
            <pc:sldMk cId="2582865476" sldId="286"/>
            <ac:spMk id="5" creationId="{C19F684F-A047-61B6-F5F4-A0729A111F1D}"/>
          </ac:spMkLst>
        </pc:spChg>
        <pc:picChg chg="mod">
          <ac:chgData name="Lindsay Karpenko" userId="4bc4bee5-c4bf-4ac4-8ccd-805be0ae23de" providerId="ADAL" clId="{E2CC416B-3114-4A21-A922-9E79EFC0C7DF}" dt="2022-08-25T19:09:05.937" v="756" actId="1036"/>
          <ac:picMkLst>
            <pc:docMk/>
            <pc:sldMk cId="2582865476" sldId="286"/>
            <ac:picMk id="6" creationId="{237AE284-A1A6-E989-A171-E0729E946E2E}"/>
          </ac:picMkLst>
        </pc:picChg>
      </pc:sldChg>
      <pc:sldChg chg="addSp delSp modSp mod modAnim">
        <pc:chgData name="Lindsay Karpenko" userId="4bc4bee5-c4bf-4ac4-8ccd-805be0ae23de" providerId="ADAL" clId="{E2CC416B-3114-4A21-A922-9E79EFC0C7DF}" dt="2022-08-25T20:18:54.723" v="838" actId="57"/>
        <pc:sldMkLst>
          <pc:docMk/>
          <pc:sldMk cId="1748831819" sldId="287"/>
        </pc:sldMkLst>
        <pc:spChg chg="mod">
          <ac:chgData name="Lindsay Karpenko" userId="4bc4bee5-c4bf-4ac4-8ccd-805be0ae23de" providerId="ADAL" clId="{E2CC416B-3114-4A21-A922-9E79EFC0C7DF}" dt="2022-08-25T19:09:29.312" v="761" actId="20577"/>
          <ac:spMkLst>
            <pc:docMk/>
            <pc:sldMk cId="1748831819" sldId="287"/>
            <ac:spMk id="4" creationId="{BDE02656-F7E2-6A59-A35B-A9A05C10FE98}"/>
          </ac:spMkLst>
        </pc:spChg>
        <pc:spChg chg="del">
          <ac:chgData name="Lindsay Karpenko" userId="4bc4bee5-c4bf-4ac4-8ccd-805be0ae23de" providerId="ADAL" clId="{E2CC416B-3114-4A21-A922-9E79EFC0C7DF}" dt="2022-08-25T19:09:21.509" v="757" actId="478"/>
          <ac:spMkLst>
            <pc:docMk/>
            <pc:sldMk cId="1748831819" sldId="287"/>
            <ac:spMk id="5" creationId="{4FD21675-9C52-6F2D-B9E7-9633D3EA9DD2}"/>
          </ac:spMkLst>
        </pc:spChg>
        <pc:spChg chg="add mod">
          <ac:chgData name="Lindsay Karpenko" userId="4bc4bee5-c4bf-4ac4-8ccd-805be0ae23de" providerId="ADAL" clId="{E2CC416B-3114-4A21-A922-9E79EFC0C7DF}" dt="2022-08-25T20:18:54.723" v="838" actId="57"/>
          <ac:spMkLst>
            <pc:docMk/>
            <pc:sldMk cId="1748831819" sldId="287"/>
            <ac:spMk id="9" creationId="{BC3DB1FF-EA5B-0761-17FB-1DED25F0A569}"/>
          </ac:spMkLst>
        </pc:spChg>
        <pc:grpChg chg="del">
          <ac:chgData name="Lindsay Karpenko" userId="4bc4bee5-c4bf-4ac4-8ccd-805be0ae23de" providerId="ADAL" clId="{E2CC416B-3114-4A21-A922-9E79EFC0C7DF}" dt="2022-08-25T19:10:23.092" v="795" actId="478"/>
          <ac:grpSpMkLst>
            <pc:docMk/>
            <pc:sldMk cId="1748831819" sldId="287"/>
            <ac:grpSpMk id="8" creationId="{86AAACEB-CF41-8C19-DC6F-45E25F0D5330}"/>
          </ac:grpSpMkLst>
        </pc:grpChg>
        <pc:cxnChg chg="add mod">
          <ac:chgData name="Lindsay Karpenko" userId="4bc4bee5-c4bf-4ac4-8ccd-805be0ae23de" providerId="ADAL" clId="{E2CC416B-3114-4A21-A922-9E79EFC0C7DF}" dt="2022-08-25T19:10:31.491" v="800" actId="1036"/>
          <ac:cxnSpMkLst>
            <pc:docMk/>
            <pc:sldMk cId="1748831819" sldId="287"/>
            <ac:cxnSpMk id="12" creationId="{D23160C0-2B0A-EFBC-0731-7E8CD76C9DB6}"/>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A80EF-82B4-D425-C6ED-9B3DB958B5ED}"/>
              </a:ext>
            </a:extLst>
          </p:cNvPr>
          <p:cNvSpPr>
            <a:spLocks noGrp="1"/>
          </p:cNvSpPr>
          <p:nvPr>
            <p:ph type="ctrTitle"/>
          </p:nvPr>
        </p:nvSpPr>
        <p:spPr>
          <a:xfrm>
            <a:off x="1270000" y="1562994"/>
            <a:ext cx="7620000" cy="3324954"/>
          </a:xfrm>
        </p:spPr>
        <p:txBody>
          <a:bodyPr anchor="b"/>
          <a:lstStyle>
            <a:lvl1pPr algn="ctr">
              <a:defRPr sz="5000"/>
            </a:lvl1pPr>
          </a:lstStyle>
          <a:p>
            <a:r>
              <a:rPr lang="en-US"/>
              <a:t>Click to edit Master title style</a:t>
            </a:r>
            <a:endParaRPr lang="en-CA"/>
          </a:p>
        </p:txBody>
      </p:sp>
      <p:sp>
        <p:nvSpPr>
          <p:cNvPr id="3" name="Subtitle 2">
            <a:extLst>
              <a:ext uri="{FF2B5EF4-FFF2-40B4-BE49-F238E27FC236}">
                <a16:creationId xmlns:a16="http://schemas.microsoft.com/office/drawing/2014/main" id="{146B9291-2857-CEC3-4A1F-74B9CBE5E62F}"/>
              </a:ext>
            </a:extLst>
          </p:cNvPr>
          <p:cNvSpPr>
            <a:spLocks noGrp="1"/>
          </p:cNvSpPr>
          <p:nvPr>
            <p:ph type="subTitle" idx="1"/>
          </p:nvPr>
        </p:nvSpPr>
        <p:spPr>
          <a:xfrm>
            <a:off x="1270000" y="5016171"/>
            <a:ext cx="7620000" cy="2305802"/>
          </a:xfrm>
        </p:spPr>
        <p:txBody>
          <a:bodyPr/>
          <a:lstStyle>
            <a:lvl1pPr marL="0" indent="0" algn="ctr">
              <a:buNone/>
              <a:defRPr sz="2000"/>
            </a:lvl1pPr>
            <a:lvl2pPr marL="380985" indent="0" algn="ctr">
              <a:buNone/>
              <a:defRPr sz="1667"/>
            </a:lvl2pPr>
            <a:lvl3pPr marL="761970" indent="0" algn="ctr">
              <a:buNone/>
              <a:defRPr sz="1500"/>
            </a:lvl3pPr>
            <a:lvl4pPr marL="1142954" indent="0" algn="ctr">
              <a:buNone/>
              <a:defRPr sz="1333"/>
            </a:lvl4pPr>
            <a:lvl5pPr marL="1523939" indent="0" algn="ctr">
              <a:buNone/>
              <a:defRPr sz="1333"/>
            </a:lvl5pPr>
            <a:lvl6pPr marL="1904924" indent="0" algn="ctr">
              <a:buNone/>
              <a:defRPr sz="1333"/>
            </a:lvl6pPr>
            <a:lvl7pPr marL="2285909" indent="0" algn="ctr">
              <a:buNone/>
              <a:defRPr sz="1333"/>
            </a:lvl7pPr>
            <a:lvl8pPr marL="2666893" indent="0" algn="ctr">
              <a:buNone/>
              <a:defRPr sz="1333"/>
            </a:lvl8pPr>
            <a:lvl9pPr marL="3047878" indent="0" algn="ctr">
              <a:buNone/>
              <a:defRPr sz="1333"/>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82EAB62E-3177-48F4-5C0D-1663D6759526}"/>
              </a:ext>
            </a:extLst>
          </p:cNvPr>
          <p:cNvSpPr>
            <a:spLocks noGrp="1"/>
          </p:cNvSpPr>
          <p:nvPr>
            <p:ph type="dt" sz="half" idx="10"/>
          </p:nvPr>
        </p:nvSpPr>
        <p:spPr/>
        <p:txBody>
          <a:bodyPr/>
          <a:lstStyle/>
          <a:p>
            <a:fld id="{367EB05B-38F8-4C3A-8A24-53BB6DAD8E1A}" type="datetimeFigureOut">
              <a:rPr lang="en-CA" smtClean="0"/>
              <a:t>2022-09-01</a:t>
            </a:fld>
            <a:endParaRPr lang="en-CA"/>
          </a:p>
        </p:txBody>
      </p:sp>
      <p:sp>
        <p:nvSpPr>
          <p:cNvPr id="5" name="Footer Placeholder 4">
            <a:extLst>
              <a:ext uri="{FF2B5EF4-FFF2-40B4-BE49-F238E27FC236}">
                <a16:creationId xmlns:a16="http://schemas.microsoft.com/office/drawing/2014/main" id="{12128BB1-734E-EF3C-901E-06B651598994}"/>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CCF35202-993B-6E87-41F8-A957FE9B2325}"/>
              </a:ext>
            </a:extLst>
          </p:cNvPr>
          <p:cNvSpPr>
            <a:spLocks noGrp="1"/>
          </p:cNvSpPr>
          <p:nvPr>
            <p:ph type="sldNum" sz="quarter" idx="12"/>
          </p:nvPr>
        </p:nvSpPr>
        <p:spPr/>
        <p:txBody>
          <a:bodyPr/>
          <a:lstStyle/>
          <a:p>
            <a:fld id="{409655A8-06B2-4E06-A60D-0F1A54991C07}" type="slidenum">
              <a:rPr lang="en-CA" smtClean="0"/>
              <a:t>‹#›</a:t>
            </a:fld>
            <a:endParaRPr lang="en-CA"/>
          </a:p>
        </p:txBody>
      </p:sp>
    </p:spTree>
    <p:extLst>
      <p:ext uri="{BB962C8B-B14F-4D97-AF65-F5344CB8AC3E}">
        <p14:creationId xmlns:p14="http://schemas.microsoft.com/office/powerpoint/2010/main" val="2338414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29529-0306-AEC6-6B7A-82D27CD14D63}"/>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A7814857-0EE6-F53D-D6AB-C78B08BDA2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5732C525-1582-80AD-2AEA-A5F00F3FD147}"/>
              </a:ext>
            </a:extLst>
          </p:cNvPr>
          <p:cNvSpPr>
            <a:spLocks noGrp="1"/>
          </p:cNvSpPr>
          <p:nvPr>
            <p:ph type="dt" sz="half" idx="10"/>
          </p:nvPr>
        </p:nvSpPr>
        <p:spPr/>
        <p:txBody>
          <a:bodyPr/>
          <a:lstStyle/>
          <a:p>
            <a:fld id="{367EB05B-38F8-4C3A-8A24-53BB6DAD8E1A}" type="datetimeFigureOut">
              <a:rPr lang="en-CA" smtClean="0"/>
              <a:t>2022-09-01</a:t>
            </a:fld>
            <a:endParaRPr lang="en-CA"/>
          </a:p>
        </p:txBody>
      </p:sp>
      <p:sp>
        <p:nvSpPr>
          <p:cNvPr id="5" name="Footer Placeholder 4">
            <a:extLst>
              <a:ext uri="{FF2B5EF4-FFF2-40B4-BE49-F238E27FC236}">
                <a16:creationId xmlns:a16="http://schemas.microsoft.com/office/drawing/2014/main" id="{C2FB82D6-539B-2187-1360-08F8F0A4453B}"/>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C8B7BBE3-1F6B-39B4-426D-2086939F861A}"/>
              </a:ext>
            </a:extLst>
          </p:cNvPr>
          <p:cNvSpPr>
            <a:spLocks noGrp="1"/>
          </p:cNvSpPr>
          <p:nvPr>
            <p:ph type="sldNum" sz="quarter" idx="12"/>
          </p:nvPr>
        </p:nvSpPr>
        <p:spPr/>
        <p:txBody>
          <a:bodyPr/>
          <a:lstStyle/>
          <a:p>
            <a:fld id="{409655A8-06B2-4E06-A60D-0F1A54991C07}" type="slidenum">
              <a:rPr lang="en-CA" smtClean="0"/>
              <a:t>‹#›</a:t>
            </a:fld>
            <a:endParaRPr lang="en-CA"/>
          </a:p>
        </p:txBody>
      </p:sp>
    </p:spTree>
    <p:extLst>
      <p:ext uri="{BB962C8B-B14F-4D97-AF65-F5344CB8AC3E}">
        <p14:creationId xmlns:p14="http://schemas.microsoft.com/office/powerpoint/2010/main" val="2256942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04042F6-ED76-CC26-7759-D08D3A3C2753}"/>
              </a:ext>
            </a:extLst>
          </p:cNvPr>
          <p:cNvSpPr>
            <a:spLocks noGrp="1"/>
          </p:cNvSpPr>
          <p:nvPr>
            <p:ph type="title" orient="vert"/>
          </p:nvPr>
        </p:nvSpPr>
        <p:spPr>
          <a:xfrm>
            <a:off x="7270750" y="508470"/>
            <a:ext cx="2190750" cy="8093523"/>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9B96655E-5D8C-4331-56C3-B34B989616E5}"/>
              </a:ext>
            </a:extLst>
          </p:cNvPr>
          <p:cNvSpPr>
            <a:spLocks noGrp="1"/>
          </p:cNvSpPr>
          <p:nvPr>
            <p:ph type="body" orient="vert" idx="1"/>
          </p:nvPr>
        </p:nvSpPr>
        <p:spPr>
          <a:xfrm>
            <a:off x="698500" y="508470"/>
            <a:ext cx="6445250" cy="80935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756F287-73F7-D0DB-E438-36FCFC7DA074}"/>
              </a:ext>
            </a:extLst>
          </p:cNvPr>
          <p:cNvSpPr>
            <a:spLocks noGrp="1"/>
          </p:cNvSpPr>
          <p:nvPr>
            <p:ph type="dt" sz="half" idx="10"/>
          </p:nvPr>
        </p:nvSpPr>
        <p:spPr/>
        <p:txBody>
          <a:bodyPr/>
          <a:lstStyle/>
          <a:p>
            <a:fld id="{367EB05B-38F8-4C3A-8A24-53BB6DAD8E1A}" type="datetimeFigureOut">
              <a:rPr lang="en-CA" smtClean="0"/>
              <a:t>2022-09-01</a:t>
            </a:fld>
            <a:endParaRPr lang="en-CA"/>
          </a:p>
        </p:txBody>
      </p:sp>
      <p:sp>
        <p:nvSpPr>
          <p:cNvPr id="5" name="Footer Placeholder 4">
            <a:extLst>
              <a:ext uri="{FF2B5EF4-FFF2-40B4-BE49-F238E27FC236}">
                <a16:creationId xmlns:a16="http://schemas.microsoft.com/office/drawing/2014/main" id="{A5CB33BC-1D97-CBED-DCFF-90292F3FE53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84DE7D5-C657-6F1A-2968-C4A01C2930A3}"/>
              </a:ext>
            </a:extLst>
          </p:cNvPr>
          <p:cNvSpPr>
            <a:spLocks noGrp="1"/>
          </p:cNvSpPr>
          <p:nvPr>
            <p:ph type="sldNum" sz="quarter" idx="12"/>
          </p:nvPr>
        </p:nvSpPr>
        <p:spPr/>
        <p:txBody>
          <a:bodyPr/>
          <a:lstStyle/>
          <a:p>
            <a:fld id="{409655A8-06B2-4E06-A60D-0F1A54991C07}" type="slidenum">
              <a:rPr lang="en-CA" smtClean="0"/>
              <a:t>‹#›</a:t>
            </a:fld>
            <a:endParaRPr lang="en-CA"/>
          </a:p>
        </p:txBody>
      </p:sp>
    </p:spTree>
    <p:extLst>
      <p:ext uri="{BB962C8B-B14F-4D97-AF65-F5344CB8AC3E}">
        <p14:creationId xmlns:p14="http://schemas.microsoft.com/office/powerpoint/2010/main" val="3540720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0B62C-0A29-9300-B3D1-A2B1B40A58C3}"/>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CDA4A324-FC06-EB73-1AB4-1E1C8C53B4F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83FA21F-2468-A43F-37AC-1D6DA2C3F0BA}"/>
              </a:ext>
            </a:extLst>
          </p:cNvPr>
          <p:cNvSpPr>
            <a:spLocks noGrp="1"/>
          </p:cNvSpPr>
          <p:nvPr>
            <p:ph type="dt" sz="half" idx="10"/>
          </p:nvPr>
        </p:nvSpPr>
        <p:spPr/>
        <p:txBody>
          <a:bodyPr/>
          <a:lstStyle/>
          <a:p>
            <a:fld id="{367EB05B-38F8-4C3A-8A24-53BB6DAD8E1A}" type="datetimeFigureOut">
              <a:rPr lang="en-CA" smtClean="0"/>
              <a:t>2022-09-01</a:t>
            </a:fld>
            <a:endParaRPr lang="en-CA"/>
          </a:p>
        </p:txBody>
      </p:sp>
      <p:sp>
        <p:nvSpPr>
          <p:cNvPr id="5" name="Footer Placeholder 4">
            <a:extLst>
              <a:ext uri="{FF2B5EF4-FFF2-40B4-BE49-F238E27FC236}">
                <a16:creationId xmlns:a16="http://schemas.microsoft.com/office/drawing/2014/main" id="{E94EE72F-FF84-C8F8-FF3F-D6DEE593CA4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FAA3CF92-B417-D461-A00A-8ABAE0DB90ED}"/>
              </a:ext>
            </a:extLst>
          </p:cNvPr>
          <p:cNvSpPr>
            <a:spLocks noGrp="1"/>
          </p:cNvSpPr>
          <p:nvPr>
            <p:ph type="sldNum" sz="quarter" idx="12"/>
          </p:nvPr>
        </p:nvSpPr>
        <p:spPr/>
        <p:txBody>
          <a:bodyPr/>
          <a:lstStyle/>
          <a:p>
            <a:fld id="{409655A8-06B2-4E06-A60D-0F1A54991C07}" type="slidenum">
              <a:rPr lang="en-CA" smtClean="0"/>
              <a:t>‹#›</a:t>
            </a:fld>
            <a:endParaRPr lang="en-CA"/>
          </a:p>
        </p:txBody>
      </p:sp>
    </p:spTree>
    <p:extLst>
      <p:ext uri="{BB962C8B-B14F-4D97-AF65-F5344CB8AC3E}">
        <p14:creationId xmlns:p14="http://schemas.microsoft.com/office/powerpoint/2010/main" val="1295693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258F4-99C4-FE6A-68C1-90A44EFDB959}"/>
              </a:ext>
            </a:extLst>
          </p:cNvPr>
          <p:cNvSpPr>
            <a:spLocks noGrp="1"/>
          </p:cNvSpPr>
          <p:nvPr>
            <p:ph type="title"/>
          </p:nvPr>
        </p:nvSpPr>
        <p:spPr>
          <a:xfrm>
            <a:off x="693208" y="2380971"/>
            <a:ext cx="8763000" cy="3972700"/>
          </a:xfrm>
        </p:spPr>
        <p:txBody>
          <a:bodyPr anchor="b"/>
          <a:lstStyle>
            <a:lvl1pPr>
              <a:defRPr sz="5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15EFCD9F-FE47-55DC-0428-E4110AF494A4}"/>
              </a:ext>
            </a:extLst>
          </p:cNvPr>
          <p:cNvSpPr>
            <a:spLocks noGrp="1"/>
          </p:cNvSpPr>
          <p:nvPr>
            <p:ph type="body" idx="1"/>
          </p:nvPr>
        </p:nvSpPr>
        <p:spPr>
          <a:xfrm>
            <a:off x="693208" y="6391254"/>
            <a:ext cx="8763000" cy="2089149"/>
          </a:xfrm>
        </p:spPr>
        <p:txBody>
          <a:bodyPr/>
          <a:lstStyle>
            <a:lvl1pPr marL="0" indent="0">
              <a:buNone/>
              <a:defRPr sz="2000">
                <a:solidFill>
                  <a:schemeClr val="tx1">
                    <a:tint val="75000"/>
                  </a:schemeClr>
                </a:solidFill>
              </a:defRPr>
            </a:lvl1pPr>
            <a:lvl2pPr marL="380985" indent="0">
              <a:buNone/>
              <a:defRPr sz="1667">
                <a:solidFill>
                  <a:schemeClr val="tx1">
                    <a:tint val="75000"/>
                  </a:schemeClr>
                </a:solidFill>
              </a:defRPr>
            </a:lvl2pPr>
            <a:lvl3pPr marL="761970" indent="0">
              <a:buNone/>
              <a:defRPr sz="1500">
                <a:solidFill>
                  <a:schemeClr val="tx1">
                    <a:tint val="75000"/>
                  </a:schemeClr>
                </a:solidFill>
              </a:defRPr>
            </a:lvl3pPr>
            <a:lvl4pPr marL="1142954" indent="0">
              <a:buNone/>
              <a:defRPr sz="1333">
                <a:solidFill>
                  <a:schemeClr val="tx1">
                    <a:tint val="75000"/>
                  </a:schemeClr>
                </a:solidFill>
              </a:defRPr>
            </a:lvl4pPr>
            <a:lvl5pPr marL="1523939" indent="0">
              <a:buNone/>
              <a:defRPr sz="1333">
                <a:solidFill>
                  <a:schemeClr val="tx1">
                    <a:tint val="75000"/>
                  </a:schemeClr>
                </a:solidFill>
              </a:defRPr>
            </a:lvl5pPr>
            <a:lvl6pPr marL="1904924" indent="0">
              <a:buNone/>
              <a:defRPr sz="1333">
                <a:solidFill>
                  <a:schemeClr val="tx1">
                    <a:tint val="75000"/>
                  </a:schemeClr>
                </a:solidFill>
              </a:defRPr>
            </a:lvl6pPr>
            <a:lvl7pPr marL="2285909" indent="0">
              <a:buNone/>
              <a:defRPr sz="1333">
                <a:solidFill>
                  <a:schemeClr val="tx1">
                    <a:tint val="75000"/>
                  </a:schemeClr>
                </a:solidFill>
              </a:defRPr>
            </a:lvl7pPr>
            <a:lvl8pPr marL="2666893" indent="0">
              <a:buNone/>
              <a:defRPr sz="1333">
                <a:solidFill>
                  <a:schemeClr val="tx1">
                    <a:tint val="75000"/>
                  </a:schemeClr>
                </a:solidFill>
              </a:defRPr>
            </a:lvl8pPr>
            <a:lvl9pPr marL="3047878" indent="0">
              <a:buNone/>
              <a:defRPr sz="1333">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A3FD9F-9624-913D-7972-FC2D903A7DCA}"/>
              </a:ext>
            </a:extLst>
          </p:cNvPr>
          <p:cNvSpPr>
            <a:spLocks noGrp="1"/>
          </p:cNvSpPr>
          <p:nvPr>
            <p:ph type="dt" sz="half" idx="10"/>
          </p:nvPr>
        </p:nvSpPr>
        <p:spPr/>
        <p:txBody>
          <a:bodyPr/>
          <a:lstStyle/>
          <a:p>
            <a:fld id="{367EB05B-38F8-4C3A-8A24-53BB6DAD8E1A}" type="datetimeFigureOut">
              <a:rPr lang="en-CA" smtClean="0"/>
              <a:t>2022-09-01</a:t>
            </a:fld>
            <a:endParaRPr lang="en-CA"/>
          </a:p>
        </p:txBody>
      </p:sp>
      <p:sp>
        <p:nvSpPr>
          <p:cNvPr id="5" name="Footer Placeholder 4">
            <a:extLst>
              <a:ext uri="{FF2B5EF4-FFF2-40B4-BE49-F238E27FC236}">
                <a16:creationId xmlns:a16="http://schemas.microsoft.com/office/drawing/2014/main" id="{315A1B4B-113A-6181-CE9D-86D02123AF5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F48A3BF-A59C-018F-0AB4-F6C30F02DF86}"/>
              </a:ext>
            </a:extLst>
          </p:cNvPr>
          <p:cNvSpPr>
            <a:spLocks noGrp="1"/>
          </p:cNvSpPr>
          <p:nvPr>
            <p:ph type="sldNum" sz="quarter" idx="12"/>
          </p:nvPr>
        </p:nvSpPr>
        <p:spPr/>
        <p:txBody>
          <a:bodyPr/>
          <a:lstStyle/>
          <a:p>
            <a:fld id="{409655A8-06B2-4E06-A60D-0F1A54991C07}" type="slidenum">
              <a:rPr lang="en-CA" smtClean="0"/>
              <a:t>‹#›</a:t>
            </a:fld>
            <a:endParaRPr lang="en-CA"/>
          </a:p>
        </p:txBody>
      </p:sp>
    </p:spTree>
    <p:extLst>
      <p:ext uri="{BB962C8B-B14F-4D97-AF65-F5344CB8AC3E}">
        <p14:creationId xmlns:p14="http://schemas.microsoft.com/office/powerpoint/2010/main" val="1660704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69722-097A-19DA-3199-4E57C2CF7A42}"/>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612206F4-2CF2-A214-5D8F-7FF00733577B}"/>
              </a:ext>
            </a:extLst>
          </p:cNvPr>
          <p:cNvSpPr>
            <a:spLocks noGrp="1"/>
          </p:cNvSpPr>
          <p:nvPr>
            <p:ph sz="half" idx="1"/>
          </p:nvPr>
        </p:nvSpPr>
        <p:spPr>
          <a:xfrm>
            <a:off x="698500" y="2542352"/>
            <a:ext cx="4318000" cy="60596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0442F302-6E21-DEC4-5FD0-DE91E858499B}"/>
              </a:ext>
            </a:extLst>
          </p:cNvPr>
          <p:cNvSpPr>
            <a:spLocks noGrp="1"/>
          </p:cNvSpPr>
          <p:nvPr>
            <p:ph sz="half" idx="2"/>
          </p:nvPr>
        </p:nvSpPr>
        <p:spPr>
          <a:xfrm>
            <a:off x="5143500" y="2542352"/>
            <a:ext cx="4318000" cy="60596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19508983-98F8-B3FC-F7E5-FB789B287619}"/>
              </a:ext>
            </a:extLst>
          </p:cNvPr>
          <p:cNvSpPr>
            <a:spLocks noGrp="1"/>
          </p:cNvSpPr>
          <p:nvPr>
            <p:ph type="dt" sz="half" idx="10"/>
          </p:nvPr>
        </p:nvSpPr>
        <p:spPr/>
        <p:txBody>
          <a:bodyPr/>
          <a:lstStyle/>
          <a:p>
            <a:fld id="{367EB05B-38F8-4C3A-8A24-53BB6DAD8E1A}" type="datetimeFigureOut">
              <a:rPr lang="en-CA" smtClean="0"/>
              <a:t>2022-09-01</a:t>
            </a:fld>
            <a:endParaRPr lang="en-CA"/>
          </a:p>
        </p:txBody>
      </p:sp>
      <p:sp>
        <p:nvSpPr>
          <p:cNvPr id="6" name="Footer Placeholder 5">
            <a:extLst>
              <a:ext uri="{FF2B5EF4-FFF2-40B4-BE49-F238E27FC236}">
                <a16:creationId xmlns:a16="http://schemas.microsoft.com/office/drawing/2014/main" id="{B114295B-467F-6F27-6C5A-11F384C71B13}"/>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7469764A-FE81-6147-A587-10769B34D75C}"/>
              </a:ext>
            </a:extLst>
          </p:cNvPr>
          <p:cNvSpPr>
            <a:spLocks noGrp="1"/>
          </p:cNvSpPr>
          <p:nvPr>
            <p:ph type="sldNum" sz="quarter" idx="12"/>
          </p:nvPr>
        </p:nvSpPr>
        <p:spPr/>
        <p:txBody>
          <a:bodyPr/>
          <a:lstStyle/>
          <a:p>
            <a:fld id="{409655A8-06B2-4E06-A60D-0F1A54991C07}" type="slidenum">
              <a:rPr lang="en-CA" smtClean="0"/>
              <a:t>‹#›</a:t>
            </a:fld>
            <a:endParaRPr lang="en-CA"/>
          </a:p>
        </p:txBody>
      </p:sp>
    </p:spTree>
    <p:extLst>
      <p:ext uri="{BB962C8B-B14F-4D97-AF65-F5344CB8AC3E}">
        <p14:creationId xmlns:p14="http://schemas.microsoft.com/office/powerpoint/2010/main" val="3262778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229DD-8A24-FEE6-99AA-992834235E6D}"/>
              </a:ext>
            </a:extLst>
          </p:cNvPr>
          <p:cNvSpPr>
            <a:spLocks noGrp="1"/>
          </p:cNvSpPr>
          <p:nvPr>
            <p:ph type="title"/>
          </p:nvPr>
        </p:nvSpPr>
        <p:spPr>
          <a:xfrm>
            <a:off x="699823" y="508473"/>
            <a:ext cx="8763000" cy="1845969"/>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29A8760F-87D9-437E-C330-8E8258EE81D0}"/>
              </a:ext>
            </a:extLst>
          </p:cNvPr>
          <p:cNvSpPr>
            <a:spLocks noGrp="1"/>
          </p:cNvSpPr>
          <p:nvPr>
            <p:ph type="body" idx="1"/>
          </p:nvPr>
        </p:nvSpPr>
        <p:spPr>
          <a:xfrm>
            <a:off x="699824" y="2341175"/>
            <a:ext cx="4298156" cy="114737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4" name="Content Placeholder 3">
            <a:extLst>
              <a:ext uri="{FF2B5EF4-FFF2-40B4-BE49-F238E27FC236}">
                <a16:creationId xmlns:a16="http://schemas.microsoft.com/office/drawing/2014/main" id="{ABDE93AF-46A3-08CE-CCDA-311C020D58E6}"/>
              </a:ext>
            </a:extLst>
          </p:cNvPr>
          <p:cNvSpPr>
            <a:spLocks noGrp="1"/>
          </p:cNvSpPr>
          <p:nvPr>
            <p:ph sz="half" idx="2"/>
          </p:nvPr>
        </p:nvSpPr>
        <p:spPr>
          <a:xfrm>
            <a:off x="699824" y="3488549"/>
            <a:ext cx="4298156" cy="51311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B56A78C9-7F7F-9087-59D6-084450C1CF0D}"/>
              </a:ext>
            </a:extLst>
          </p:cNvPr>
          <p:cNvSpPr>
            <a:spLocks noGrp="1"/>
          </p:cNvSpPr>
          <p:nvPr>
            <p:ph type="body" sz="quarter" idx="3"/>
          </p:nvPr>
        </p:nvSpPr>
        <p:spPr>
          <a:xfrm>
            <a:off x="5143501" y="2341175"/>
            <a:ext cx="4319323" cy="114737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6" name="Content Placeholder 5">
            <a:extLst>
              <a:ext uri="{FF2B5EF4-FFF2-40B4-BE49-F238E27FC236}">
                <a16:creationId xmlns:a16="http://schemas.microsoft.com/office/drawing/2014/main" id="{5357EA99-BCB9-7990-CD81-03F27D58BA24}"/>
              </a:ext>
            </a:extLst>
          </p:cNvPr>
          <p:cNvSpPr>
            <a:spLocks noGrp="1"/>
          </p:cNvSpPr>
          <p:nvPr>
            <p:ph sz="quarter" idx="4"/>
          </p:nvPr>
        </p:nvSpPr>
        <p:spPr>
          <a:xfrm>
            <a:off x="5143501" y="3488549"/>
            <a:ext cx="4319323" cy="51311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A534A3F6-B0E8-D0DE-9179-8ED4770356CA}"/>
              </a:ext>
            </a:extLst>
          </p:cNvPr>
          <p:cNvSpPr>
            <a:spLocks noGrp="1"/>
          </p:cNvSpPr>
          <p:nvPr>
            <p:ph type="dt" sz="half" idx="10"/>
          </p:nvPr>
        </p:nvSpPr>
        <p:spPr/>
        <p:txBody>
          <a:bodyPr/>
          <a:lstStyle/>
          <a:p>
            <a:fld id="{367EB05B-38F8-4C3A-8A24-53BB6DAD8E1A}" type="datetimeFigureOut">
              <a:rPr lang="en-CA" smtClean="0"/>
              <a:t>2022-09-01</a:t>
            </a:fld>
            <a:endParaRPr lang="en-CA"/>
          </a:p>
        </p:txBody>
      </p:sp>
      <p:sp>
        <p:nvSpPr>
          <p:cNvPr id="8" name="Footer Placeholder 7">
            <a:extLst>
              <a:ext uri="{FF2B5EF4-FFF2-40B4-BE49-F238E27FC236}">
                <a16:creationId xmlns:a16="http://schemas.microsoft.com/office/drawing/2014/main" id="{976F8734-70F1-61E2-AEC8-08E16C706971}"/>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D4DCA39F-A32B-100E-7D4B-8198E0E5DC8F}"/>
              </a:ext>
            </a:extLst>
          </p:cNvPr>
          <p:cNvSpPr>
            <a:spLocks noGrp="1"/>
          </p:cNvSpPr>
          <p:nvPr>
            <p:ph type="sldNum" sz="quarter" idx="12"/>
          </p:nvPr>
        </p:nvSpPr>
        <p:spPr/>
        <p:txBody>
          <a:bodyPr/>
          <a:lstStyle/>
          <a:p>
            <a:fld id="{409655A8-06B2-4E06-A60D-0F1A54991C07}" type="slidenum">
              <a:rPr lang="en-CA" smtClean="0"/>
              <a:t>‹#›</a:t>
            </a:fld>
            <a:endParaRPr lang="en-CA"/>
          </a:p>
        </p:txBody>
      </p:sp>
    </p:spTree>
    <p:extLst>
      <p:ext uri="{BB962C8B-B14F-4D97-AF65-F5344CB8AC3E}">
        <p14:creationId xmlns:p14="http://schemas.microsoft.com/office/powerpoint/2010/main" val="750481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60B14-5668-EF1E-C771-EC64ED6C6E64}"/>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14EC84B3-6D0F-5254-0D9B-1AC778BD9130}"/>
              </a:ext>
            </a:extLst>
          </p:cNvPr>
          <p:cNvSpPr>
            <a:spLocks noGrp="1"/>
          </p:cNvSpPr>
          <p:nvPr>
            <p:ph type="dt" sz="half" idx="10"/>
          </p:nvPr>
        </p:nvSpPr>
        <p:spPr/>
        <p:txBody>
          <a:bodyPr/>
          <a:lstStyle/>
          <a:p>
            <a:fld id="{367EB05B-38F8-4C3A-8A24-53BB6DAD8E1A}" type="datetimeFigureOut">
              <a:rPr lang="en-CA" smtClean="0"/>
              <a:t>2022-09-01</a:t>
            </a:fld>
            <a:endParaRPr lang="en-CA"/>
          </a:p>
        </p:txBody>
      </p:sp>
      <p:sp>
        <p:nvSpPr>
          <p:cNvPr id="4" name="Footer Placeholder 3">
            <a:extLst>
              <a:ext uri="{FF2B5EF4-FFF2-40B4-BE49-F238E27FC236}">
                <a16:creationId xmlns:a16="http://schemas.microsoft.com/office/drawing/2014/main" id="{0D19B68A-2CD7-EC34-4314-0231A35B24D8}"/>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29DE5821-FDF9-E761-9546-8E091EB49C81}"/>
              </a:ext>
            </a:extLst>
          </p:cNvPr>
          <p:cNvSpPr>
            <a:spLocks noGrp="1"/>
          </p:cNvSpPr>
          <p:nvPr>
            <p:ph type="sldNum" sz="quarter" idx="12"/>
          </p:nvPr>
        </p:nvSpPr>
        <p:spPr/>
        <p:txBody>
          <a:bodyPr/>
          <a:lstStyle/>
          <a:p>
            <a:fld id="{409655A8-06B2-4E06-A60D-0F1A54991C07}" type="slidenum">
              <a:rPr lang="en-CA" smtClean="0"/>
              <a:t>‹#›</a:t>
            </a:fld>
            <a:endParaRPr lang="en-CA"/>
          </a:p>
        </p:txBody>
      </p:sp>
    </p:spTree>
    <p:extLst>
      <p:ext uri="{BB962C8B-B14F-4D97-AF65-F5344CB8AC3E}">
        <p14:creationId xmlns:p14="http://schemas.microsoft.com/office/powerpoint/2010/main" val="2702020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E4FB18-81B5-FE54-D31D-D99AD4B048B1}"/>
              </a:ext>
            </a:extLst>
          </p:cNvPr>
          <p:cNvSpPr>
            <a:spLocks noGrp="1"/>
          </p:cNvSpPr>
          <p:nvPr>
            <p:ph type="dt" sz="half" idx="10"/>
          </p:nvPr>
        </p:nvSpPr>
        <p:spPr/>
        <p:txBody>
          <a:bodyPr/>
          <a:lstStyle/>
          <a:p>
            <a:fld id="{367EB05B-38F8-4C3A-8A24-53BB6DAD8E1A}" type="datetimeFigureOut">
              <a:rPr lang="en-CA" smtClean="0"/>
              <a:t>2022-09-01</a:t>
            </a:fld>
            <a:endParaRPr lang="en-CA"/>
          </a:p>
        </p:txBody>
      </p:sp>
      <p:sp>
        <p:nvSpPr>
          <p:cNvPr id="3" name="Footer Placeholder 2">
            <a:extLst>
              <a:ext uri="{FF2B5EF4-FFF2-40B4-BE49-F238E27FC236}">
                <a16:creationId xmlns:a16="http://schemas.microsoft.com/office/drawing/2014/main" id="{2738F665-5FE5-7CB9-A246-01D12CFCC14F}"/>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F43E9E05-9140-EAC3-B039-F32FA5967E38}"/>
              </a:ext>
            </a:extLst>
          </p:cNvPr>
          <p:cNvSpPr>
            <a:spLocks noGrp="1"/>
          </p:cNvSpPr>
          <p:nvPr>
            <p:ph type="sldNum" sz="quarter" idx="12"/>
          </p:nvPr>
        </p:nvSpPr>
        <p:spPr/>
        <p:txBody>
          <a:bodyPr/>
          <a:lstStyle/>
          <a:p>
            <a:fld id="{409655A8-06B2-4E06-A60D-0F1A54991C07}" type="slidenum">
              <a:rPr lang="en-CA" smtClean="0"/>
              <a:t>‹#›</a:t>
            </a:fld>
            <a:endParaRPr lang="en-CA"/>
          </a:p>
        </p:txBody>
      </p:sp>
    </p:spTree>
    <p:extLst>
      <p:ext uri="{BB962C8B-B14F-4D97-AF65-F5344CB8AC3E}">
        <p14:creationId xmlns:p14="http://schemas.microsoft.com/office/powerpoint/2010/main" val="2714477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19CBD-22BC-C1C5-7318-CBB81E50F251}"/>
              </a:ext>
            </a:extLst>
          </p:cNvPr>
          <p:cNvSpPr>
            <a:spLocks noGrp="1"/>
          </p:cNvSpPr>
          <p:nvPr>
            <p:ph type="title"/>
          </p:nvPr>
        </p:nvSpPr>
        <p:spPr>
          <a:xfrm>
            <a:off x="699824" y="636693"/>
            <a:ext cx="3276864" cy="2228427"/>
          </a:xfrm>
        </p:spPr>
        <p:txBody>
          <a:bodyPr anchor="b"/>
          <a:lstStyle>
            <a:lvl1pPr>
              <a:defRPr sz="2667"/>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3703BD33-CC8E-D5A6-AE47-A4401E1C7152}"/>
              </a:ext>
            </a:extLst>
          </p:cNvPr>
          <p:cNvSpPr>
            <a:spLocks noGrp="1"/>
          </p:cNvSpPr>
          <p:nvPr>
            <p:ph idx="1"/>
          </p:nvPr>
        </p:nvSpPr>
        <p:spPr>
          <a:xfrm>
            <a:off x="4319323" y="1375083"/>
            <a:ext cx="5143500" cy="6786974"/>
          </a:xfrm>
        </p:spPr>
        <p:txBody>
          <a:bodyPr/>
          <a:lstStyle>
            <a:lvl1pPr>
              <a:defRPr sz="2667"/>
            </a:lvl1pPr>
            <a:lvl2pPr>
              <a:defRPr sz="2333"/>
            </a:lvl2pPr>
            <a:lvl3pPr>
              <a:defRPr sz="2000"/>
            </a:lvl3pPr>
            <a:lvl4pPr>
              <a:defRPr sz="1667"/>
            </a:lvl4pPr>
            <a:lvl5pPr>
              <a:defRPr sz="1667"/>
            </a:lvl5pPr>
            <a:lvl6pPr>
              <a:defRPr sz="1667"/>
            </a:lvl6pPr>
            <a:lvl7pPr>
              <a:defRPr sz="1667"/>
            </a:lvl7pPr>
            <a:lvl8pPr>
              <a:defRPr sz="1667"/>
            </a:lvl8pPr>
            <a:lvl9pPr>
              <a:defRPr sz="1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71C7BC8A-FA73-C939-D01F-5B901F997856}"/>
              </a:ext>
            </a:extLst>
          </p:cNvPr>
          <p:cNvSpPr>
            <a:spLocks noGrp="1"/>
          </p:cNvSpPr>
          <p:nvPr>
            <p:ph type="body" sz="half" idx="2"/>
          </p:nvPr>
        </p:nvSpPr>
        <p:spPr>
          <a:xfrm>
            <a:off x="699824" y="2865120"/>
            <a:ext cx="3276864" cy="5307989"/>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7A7642A0-A5FD-A728-D197-528E9A277163}"/>
              </a:ext>
            </a:extLst>
          </p:cNvPr>
          <p:cNvSpPr>
            <a:spLocks noGrp="1"/>
          </p:cNvSpPr>
          <p:nvPr>
            <p:ph type="dt" sz="half" idx="10"/>
          </p:nvPr>
        </p:nvSpPr>
        <p:spPr/>
        <p:txBody>
          <a:bodyPr/>
          <a:lstStyle/>
          <a:p>
            <a:fld id="{367EB05B-38F8-4C3A-8A24-53BB6DAD8E1A}" type="datetimeFigureOut">
              <a:rPr lang="en-CA" smtClean="0"/>
              <a:t>2022-09-01</a:t>
            </a:fld>
            <a:endParaRPr lang="en-CA"/>
          </a:p>
        </p:txBody>
      </p:sp>
      <p:sp>
        <p:nvSpPr>
          <p:cNvPr id="6" name="Footer Placeholder 5">
            <a:extLst>
              <a:ext uri="{FF2B5EF4-FFF2-40B4-BE49-F238E27FC236}">
                <a16:creationId xmlns:a16="http://schemas.microsoft.com/office/drawing/2014/main" id="{80654DF9-876F-A43E-9D87-27139267AB25}"/>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EE4BAF9F-01D2-196A-E8D9-AB9AC708F7EF}"/>
              </a:ext>
            </a:extLst>
          </p:cNvPr>
          <p:cNvSpPr>
            <a:spLocks noGrp="1"/>
          </p:cNvSpPr>
          <p:nvPr>
            <p:ph type="sldNum" sz="quarter" idx="12"/>
          </p:nvPr>
        </p:nvSpPr>
        <p:spPr/>
        <p:txBody>
          <a:bodyPr/>
          <a:lstStyle/>
          <a:p>
            <a:fld id="{409655A8-06B2-4E06-A60D-0F1A54991C07}" type="slidenum">
              <a:rPr lang="en-CA" smtClean="0"/>
              <a:t>‹#›</a:t>
            </a:fld>
            <a:endParaRPr lang="en-CA"/>
          </a:p>
        </p:txBody>
      </p:sp>
    </p:spTree>
    <p:extLst>
      <p:ext uri="{BB962C8B-B14F-4D97-AF65-F5344CB8AC3E}">
        <p14:creationId xmlns:p14="http://schemas.microsoft.com/office/powerpoint/2010/main" val="2762912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5BACC-E001-F4A7-A8B8-B60795CFD1DC}"/>
              </a:ext>
            </a:extLst>
          </p:cNvPr>
          <p:cNvSpPr>
            <a:spLocks noGrp="1"/>
          </p:cNvSpPr>
          <p:nvPr>
            <p:ph type="title"/>
          </p:nvPr>
        </p:nvSpPr>
        <p:spPr>
          <a:xfrm>
            <a:off x="699824" y="636693"/>
            <a:ext cx="3276864" cy="2228427"/>
          </a:xfrm>
        </p:spPr>
        <p:txBody>
          <a:bodyPr anchor="b"/>
          <a:lstStyle>
            <a:lvl1pPr>
              <a:defRPr sz="2667"/>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B9C0175D-7803-2679-1D65-4071A03468D5}"/>
              </a:ext>
            </a:extLst>
          </p:cNvPr>
          <p:cNvSpPr>
            <a:spLocks noGrp="1"/>
          </p:cNvSpPr>
          <p:nvPr>
            <p:ph type="pic" idx="1"/>
          </p:nvPr>
        </p:nvSpPr>
        <p:spPr>
          <a:xfrm>
            <a:off x="4319323" y="1375083"/>
            <a:ext cx="5143500" cy="6786974"/>
          </a:xfrm>
        </p:spPr>
        <p:txBody>
          <a:bodyPr/>
          <a:lstStyle>
            <a:lvl1pPr marL="0" indent="0">
              <a:buNone/>
              <a:defRPr sz="2667"/>
            </a:lvl1pPr>
            <a:lvl2pPr marL="380985" indent="0">
              <a:buNone/>
              <a:defRPr sz="2333"/>
            </a:lvl2pPr>
            <a:lvl3pPr marL="761970" indent="0">
              <a:buNone/>
              <a:defRPr sz="2000"/>
            </a:lvl3pPr>
            <a:lvl4pPr marL="1142954" indent="0">
              <a:buNone/>
              <a:defRPr sz="1667"/>
            </a:lvl4pPr>
            <a:lvl5pPr marL="1523939" indent="0">
              <a:buNone/>
              <a:defRPr sz="1667"/>
            </a:lvl5pPr>
            <a:lvl6pPr marL="1904924" indent="0">
              <a:buNone/>
              <a:defRPr sz="1667"/>
            </a:lvl6pPr>
            <a:lvl7pPr marL="2285909" indent="0">
              <a:buNone/>
              <a:defRPr sz="1667"/>
            </a:lvl7pPr>
            <a:lvl8pPr marL="2666893" indent="0">
              <a:buNone/>
              <a:defRPr sz="1667"/>
            </a:lvl8pPr>
            <a:lvl9pPr marL="3047878" indent="0">
              <a:buNone/>
              <a:defRPr sz="1667"/>
            </a:lvl9pPr>
          </a:lstStyle>
          <a:p>
            <a:endParaRPr lang="en-CA"/>
          </a:p>
        </p:txBody>
      </p:sp>
      <p:sp>
        <p:nvSpPr>
          <p:cNvPr id="4" name="Text Placeholder 3">
            <a:extLst>
              <a:ext uri="{FF2B5EF4-FFF2-40B4-BE49-F238E27FC236}">
                <a16:creationId xmlns:a16="http://schemas.microsoft.com/office/drawing/2014/main" id="{86CC5049-F502-6053-37E5-8FFDA0CA27E3}"/>
              </a:ext>
            </a:extLst>
          </p:cNvPr>
          <p:cNvSpPr>
            <a:spLocks noGrp="1"/>
          </p:cNvSpPr>
          <p:nvPr>
            <p:ph type="body" sz="half" idx="2"/>
          </p:nvPr>
        </p:nvSpPr>
        <p:spPr>
          <a:xfrm>
            <a:off x="699824" y="2865120"/>
            <a:ext cx="3276864" cy="5307989"/>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88E13590-540F-D61B-910C-0E1E24E5B04A}"/>
              </a:ext>
            </a:extLst>
          </p:cNvPr>
          <p:cNvSpPr>
            <a:spLocks noGrp="1"/>
          </p:cNvSpPr>
          <p:nvPr>
            <p:ph type="dt" sz="half" idx="10"/>
          </p:nvPr>
        </p:nvSpPr>
        <p:spPr/>
        <p:txBody>
          <a:bodyPr/>
          <a:lstStyle/>
          <a:p>
            <a:fld id="{367EB05B-38F8-4C3A-8A24-53BB6DAD8E1A}" type="datetimeFigureOut">
              <a:rPr lang="en-CA" smtClean="0"/>
              <a:t>2022-09-01</a:t>
            </a:fld>
            <a:endParaRPr lang="en-CA"/>
          </a:p>
        </p:txBody>
      </p:sp>
      <p:sp>
        <p:nvSpPr>
          <p:cNvPr id="6" name="Footer Placeholder 5">
            <a:extLst>
              <a:ext uri="{FF2B5EF4-FFF2-40B4-BE49-F238E27FC236}">
                <a16:creationId xmlns:a16="http://schemas.microsoft.com/office/drawing/2014/main" id="{EEAF6A0A-B898-B3C2-E146-B8A5C4011185}"/>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F02BEF8D-12BB-DEB8-AA75-F7D30C61A13E}"/>
              </a:ext>
            </a:extLst>
          </p:cNvPr>
          <p:cNvSpPr>
            <a:spLocks noGrp="1"/>
          </p:cNvSpPr>
          <p:nvPr>
            <p:ph type="sldNum" sz="quarter" idx="12"/>
          </p:nvPr>
        </p:nvSpPr>
        <p:spPr/>
        <p:txBody>
          <a:bodyPr/>
          <a:lstStyle/>
          <a:p>
            <a:fld id="{409655A8-06B2-4E06-A60D-0F1A54991C07}" type="slidenum">
              <a:rPr lang="en-CA" smtClean="0"/>
              <a:t>‹#›</a:t>
            </a:fld>
            <a:endParaRPr lang="en-CA"/>
          </a:p>
        </p:txBody>
      </p:sp>
    </p:spTree>
    <p:extLst>
      <p:ext uri="{BB962C8B-B14F-4D97-AF65-F5344CB8AC3E}">
        <p14:creationId xmlns:p14="http://schemas.microsoft.com/office/powerpoint/2010/main" val="3451013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A6C6968-3907-DC06-A757-925CE43469D0}"/>
              </a:ext>
            </a:extLst>
          </p:cNvPr>
          <p:cNvSpPr>
            <a:spLocks noGrp="1"/>
          </p:cNvSpPr>
          <p:nvPr>
            <p:ph type="title"/>
          </p:nvPr>
        </p:nvSpPr>
        <p:spPr>
          <a:xfrm>
            <a:off x="698500" y="508473"/>
            <a:ext cx="8763000" cy="1845969"/>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DBB17905-40A3-7CA5-1568-97C20B9A10B0}"/>
              </a:ext>
            </a:extLst>
          </p:cNvPr>
          <p:cNvSpPr>
            <a:spLocks noGrp="1"/>
          </p:cNvSpPr>
          <p:nvPr>
            <p:ph type="body" idx="1"/>
          </p:nvPr>
        </p:nvSpPr>
        <p:spPr>
          <a:xfrm>
            <a:off x="698500" y="2542352"/>
            <a:ext cx="8763000" cy="605964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B9D5FCC4-FD99-FF08-68D8-F45272476982}"/>
              </a:ext>
            </a:extLst>
          </p:cNvPr>
          <p:cNvSpPr>
            <a:spLocks noGrp="1"/>
          </p:cNvSpPr>
          <p:nvPr>
            <p:ph type="dt" sz="half" idx="2"/>
          </p:nvPr>
        </p:nvSpPr>
        <p:spPr>
          <a:xfrm>
            <a:off x="698500" y="8851808"/>
            <a:ext cx="2286000" cy="508470"/>
          </a:xfrm>
          <a:prstGeom prst="rect">
            <a:avLst/>
          </a:prstGeom>
        </p:spPr>
        <p:txBody>
          <a:bodyPr vert="horz" lIns="91440" tIns="45720" rIns="91440" bIns="45720" rtlCol="0" anchor="ctr"/>
          <a:lstStyle>
            <a:lvl1pPr algn="l">
              <a:defRPr sz="1000">
                <a:solidFill>
                  <a:schemeClr val="tx1">
                    <a:tint val="75000"/>
                  </a:schemeClr>
                </a:solidFill>
              </a:defRPr>
            </a:lvl1pPr>
          </a:lstStyle>
          <a:p>
            <a:fld id="{367EB05B-38F8-4C3A-8A24-53BB6DAD8E1A}" type="datetimeFigureOut">
              <a:rPr lang="en-CA" smtClean="0"/>
              <a:t>2022-09-01</a:t>
            </a:fld>
            <a:endParaRPr lang="en-CA"/>
          </a:p>
        </p:txBody>
      </p:sp>
      <p:sp>
        <p:nvSpPr>
          <p:cNvPr id="5" name="Footer Placeholder 4">
            <a:extLst>
              <a:ext uri="{FF2B5EF4-FFF2-40B4-BE49-F238E27FC236}">
                <a16:creationId xmlns:a16="http://schemas.microsoft.com/office/drawing/2014/main" id="{90F874AE-1EAA-1846-16AA-A776C3271C20}"/>
              </a:ext>
            </a:extLst>
          </p:cNvPr>
          <p:cNvSpPr>
            <a:spLocks noGrp="1"/>
          </p:cNvSpPr>
          <p:nvPr>
            <p:ph type="ftr" sz="quarter" idx="3"/>
          </p:nvPr>
        </p:nvSpPr>
        <p:spPr>
          <a:xfrm>
            <a:off x="3365500" y="8851808"/>
            <a:ext cx="3429000" cy="508470"/>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D1C4528E-C4CF-969E-BF38-CEE80D29D732}"/>
              </a:ext>
            </a:extLst>
          </p:cNvPr>
          <p:cNvSpPr>
            <a:spLocks noGrp="1"/>
          </p:cNvSpPr>
          <p:nvPr>
            <p:ph type="sldNum" sz="quarter" idx="4"/>
          </p:nvPr>
        </p:nvSpPr>
        <p:spPr>
          <a:xfrm>
            <a:off x="7175500" y="8851808"/>
            <a:ext cx="2286000" cy="508470"/>
          </a:xfrm>
          <a:prstGeom prst="rect">
            <a:avLst/>
          </a:prstGeom>
        </p:spPr>
        <p:txBody>
          <a:bodyPr vert="horz" lIns="91440" tIns="45720" rIns="91440" bIns="45720" rtlCol="0" anchor="ctr"/>
          <a:lstStyle>
            <a:lvl1pPr algn="r">
              <a:defRPr sz="1000">
                <a:solidFill>
                  <a:schemeClr val="tx1">
                    <a:tint val="75000"/>
                  </a:schemeClr>
                </a:solidFill>
              </a:defRPr>
            </a:lvl1pPr>
          </a:lstStyle>
          <a:p>
            <a:fld id="{409655A8-06B2-4E06-A60D-0F1A54991C07}" type="slidenum">
              <a:rPr lang="en-CA" smtClean="0"/>
              <a:t>‹#›</a:t>
            </a:fld>
            <a:endParaRPr lang="en-CA"/>
          </a:p>
        </p:txBody>
      </p:sp>
    </p:spTree>
    <p:extLst>
      <p:ext uri="{BB962C8B-B14F-4D97-AF65-F5344CB8AC3E}">
        <p14:creationId xmlns:p14="http://schemas.microsoft.com/office/powerpoint/2010/main" val="25883145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61970" rtl="0" eaLnBrk="1" latinLnBrk="0" hangingPunct="1">
        <a:lnSpc>
          <a:spcPct val="90000"/>
        </a:lnSpc>
        <a:spcBef>
          <a:spcPct val="0"/>
        </a:spcBef>
        <a:buNone/>
        <a:defRPr sz="3667" kern="1200">
          <a:solidFill>
            <a:schemeClr val="tx1"/>
          </a:solidFill>
          <a:latin typeface="+mj-lt"/>
          <a:ea typeface="+mj-ea"/>
          <a:cs typeface="+mj-cs"/>
        </a:defRPr>
      </a:lvl1pPr>
    </p:titleStyle>
    <p:bodyStyle>
      <a:lvl1pPr marL="190492" indent="-190492" algn="l" defTabSz="761970"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477" indent="-190492" algn="l" defTabSz="761970" rtl="0" eaLnBrk="1" latinLnBrk="0" hangingPunct="1">
        <a:lnSpc>
          <a:spcPct val="90000"/>
        </a:lnSpc>
        <a:spcBef>
          <a:spcPts val="417"/>
        </a:spcBef>
        <a:buFont typeface="Arial" panose="020B0604020202020204" pitchFamily="34" charset="0"/>
        <a:buChar char="•"/>
        <a:defRPr sz="2000" kern="1200">
          <a:solidFill>
            <a:schemeClr val="tx1"/>
          </a:solidFill>
          <a:latin typeface="+mn-lt"/>
          <a:ea typeface="+mn-ea"/>
          <a:cs typeface="+mn-cs"/>
        </a:defRPr>
      </a:lvl2pPr>
      <a:lvl3pPr marL="952462" indent="-190492" algn="l" defTabSz="761970" rtl="0" eaLnBrk="1" latinLnBrk="0" hangingPunct="1">
        <a:lnSpc>
          <a:spcPct val="90000"/>
        </a:lnSpc>
        <a:spcBef>
          <a:spcPts val="417"/>
        </a:spcBef>
        <a:buFont typeface="Arial" panose="020B0604020202020204" pitchFamily="34" charset="0"/>
        <a:buChar char="•"/>
        <a:defRPr sz="1667" kern="1200">
          <a:solidFill>
            <a:schemeClr val="tx1"/>
          </a:solidFill>
          <a:latin typeface="+mn-lt"/>
          <a:ea typeface="+mn-ea"/>
          <a:cs typeface="+mn-cs"/>
        </a:defRPr>
      </a:lvl3pPr>
      <a:lvl4pPr marL="1333447"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43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730091-0B3C-A0C0-3672-49A9C093BF97}"/>
              </a:ext>
            </a:extLst>
          </p:cNvPr>
          <p:cNvSpPr txBox="1"/>
          <p:nvPr/>
        </p:nvSpPr>
        <p:spPr>
          <a:xfrm>
            <a:off x="520700" y="6858000"/>
            <a:ext cx="7586853" cy="338554"/>
          </a:xfrm>
          <a:prstGeom prst="rect">
            <a:avLst/>
          </a:prstGeom>
          <a:noFill/>
        </p:spPr>
        <p:txBody>
          <a:bodyPr vert="horz" rtlCol="0">
            <a:spAutoFit/>
          </a:bodyPr>
          <a:lstStyle/>
          <a:p>
            <a:r>
              <a:rPr lang="en-CA" sz="1600" dirty="0">
                <a:solidFill>
                  <a:srgbClr val="000000"/>
                </a:solidFill>
                <a:latin typeface="Century Gothic"/>
              </a:rPr>
              <a:t>AB: required	BC: required 	MB: required	SK: required</a:t>
            </a:r>
          </a:p>
        </p:txBody>
      </p:sp>
      <p:sp>
        <p:nvSpPr>
          <p:cNvPr id="3" name="TextBox 2">
            <a:extLst>
              <a:ext uri="{FF2B5EF4-FFF2-40B4-BE49-F238E27FC236}">
                <a16:creationId xmlns:a16="http://schemas.microsoft.com/office/drawing/2014/main" id="{6AF481A8-B2D0-FF7E-E5A3-1A8866637702}"/>
              </a:ext>
            </a:extLst>
          </p:cNvPr>
          <p:cNvSpPr txBox="1"/>
          <p:nvPr/>
        </p:nvSpPr>
        <p:spPr>
          <a:xfrm>
            <a:off x="3743960" y="215900"/>
            <a:ext cx="6098540" cy="1153521"/>
          </a:xfrm>
          <a:prstGeom prst="rect">
            <a:avLst/>
          </a:prstGeom>
          <a:noFill/>
        </p:spPr>
        <p:txBody>
          <a:bodyPr vert="horz" rtlCol="0">
            <a:spAutoFit/>
          </a:bodyPr>
          <a:lstStyle/>
          <a:p>
            <a:pPr algn="r">
              <a:lnSpc>
                <a:spcPct val="150000"/>
              </a:lnSpc>
            </a:pPr>
            <a:r>
              <a:rPr lang="en-US" sz="1600" dirty="0">
                <a:solidFill>
                  <a:srgbClr val="000000"/>
                </a:solidFill>
                <a:latin typeface="Century Gothic"/>
              </a:rPr>
              <a:t>JUMP Math™ Copyright © 2022 JUMP Math</a:t>
            </a:r>
          </a:p>
          <a:p>
            <a:pPr algn="r">
              <a:lnSpc>
                <a:spcPct val="150000"/>
              </a:lnSpc>
            </a:pPr>
            <a:r>
              <a:rPr lang="en-US" sz="1600" dirty="0">
                <a:solidFill>
                  <a:srgbClr val="000000"/>
                </a:solidFill>
                <a:latin typeface="Century Gothic"/>
              </a:rPr>
              <a:t>T</a:t>
            </a:r>
            <a:r>
              <a:rPr lang="en-US" sz="1600" dirty="0">
                <a:solidFill>
                  <a:srgbClr val="666666"/>
                </a:solidFill>
                <a:latin typeface="Century Gothic"/>
              </a:rPr>
              <a:t>eacher Resource Unit 3 Patterns and Relations pp. D-57–63</a:t>
            </a:r>
          </a:p>
          <a:p>
            <a:pPr algn="r">
              <a:lnSpc>
                <a:spcPct val="150000"/>
              </a:lnSpc>
            </a:pPr>
            <a:r>
              <a:rPr lang="en-CA" sz="1600" dirty="0">
                <a:solidFill>
                  <a:srgbClr val="666666"/>
                </a:solidFill>
                <a:latin typeface="Century Gothic"/>
              </a:rPr>
              <a:t>Western Edition</a:t>
            </a:r>
          </a:p>
        </p:txBody>
      </p:sp>
      <p:sp>
        <p:nvSpPr>
          <p:cNvPr id="4" name="TextBox 3">
            <a:extLst>
              <a:ext uri="{FF2B5EF4-FFF2-40B4-BE49-F238E27FC236}">
                <a16:creationId xmlns:a16="http://schemas.microsoft.com/office/drawing/2014/main" id="{A90D5B6F-A5C7-AC82-2E11-DEC7373F8F20}"/>
              </a:ext>
            </a:extLst>
          </p:cNvPr>
          <p:cNvSpPr txBox="1"/>
          <p:nvPr/>
        </p:nvSpPr>
        <p:spPr>
          <a:xfrm>
            <a:off x="508000" y="1244600"/>
            <a:ext cx="1520444" cy="523220"/>
          </a:xfrm>
          <a:prstGeom prst="rect">
            <a:avLst/>
          </a:prstGeom>
          <a:noFill/>
        </p:spPr>
        <p:txBody>
          <a:bodyPr vert="horz" rtlCol="0">
            <a:spAutoFit/>
          </a:bodyPr>
          <a:lstStyle/>
          <a:p>
            <a:r>
              <a:rPr lang="en-CA" sz="2800">
                <a:solidFill>
                  <a:srgbClr val="666666"/>
                </a:solidFill>
                <a:latin typeface="Century Gothic"/>
              </a:rPr>
              <a:t>PR7-8 </a:t>
            </a:r>
          </a:p>
        </p:txBody>
      </p:sp>
      <p:sp>
        <p:nvSpPr>
          <p:cNvPr id="5" name="TextBox 4">
            <a:extLst>
              <a:ext uri="{FF2B5EF4-FFF2-40B4-BE49-F238E27FC236}">
                <a16:creationId xmlns:a16="http://schemas.microsoft.com/office/drawing/2014/main" id="{40E491F6-AC14-91E5-C681-2F1A61FDDBE6}"/>
              </a:ext>
            </a:extLst>
          </p:cNvPr>
          <p:cNvSpPr txBox="1"/>
          <p:nvPr/>
        </p:nvSpPr>
        <p:spPr>
          <a:xfrm>
            <a:off x="508000" y="1778000"/>
            <a:ext cx="8435340" cy="553998"/>
          </a:xfrm>
          <a:prstGeom prst="rect">
            <a:avLst/>
          </a:prstGeom>
          <a:noFill/>
        </p:spPr>
        <p:txBody>
          <a:bodyPr vert="horz" rtlCol="0">
            <a:spAutoFit/>
          </a:bodyPr>
          <a:lstStyle/>
          <a:p>
            <a:r>
              <a:rPr lang="en-US" sz="3000">
                <a:solidFill>
                  <a:srgbClr val="000000"/>
                </a:solidFill>
                <a:latin typeface="Century Gothic"/>
              </a:rPr>
              <a:t>Problems and Puzzles: Linear Relations</a:t>
            </a:r>
            <a:endParaRPr lang="en-CA" sz="3000">
              <a:solidFill>
                <a:srgbClr val="000000"/>
              </a:solidFill>
              <a:latin typeface="Century Gothic"/>
            </a:endParaRPr>
          </a:p>
        </p:txBody>
      </p:sp>
      <p:cxnSp>
        <p:nvCxnSpPr>
          <p:cNvPr id="6" name="Straight Connector 5">
            <a:extLst>
              <a:ext uri="{FF2B5EF4-FFF2-40B4-BE49-F238E27FC236}">
                <a16:creationId xmlns:a16="http://schemas.microsoft.com/office/drawing/2014/main" id="{D18AFACF-75A2-8BED-05A0-D24108DF48F9}"/>
              </a:ext>
            </a:extLst>
          </p:cNvPr>
          <p:cNvCxnSpPr/>
          <p:nvPr/>
        </p:nvCxnSpPr>
        <p:spPr>
          <a:xfrm>
            <a:off x="257429" y="2429129"/>
            <a:ext cx="9594342" cy="0"/>
          </a:xfrm>
          <a:prstGeom prst="line">
            <a:avLst/>
          </a:prstGeom>
          <a:ln w="25400" cap="flat" cmpd="sng" algn="ctr">
            <a:solidFill>
              <a:srgbClr val="80808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47A4A95-FC5E-103D-5B6D-DAFA4F472851}"/>
              </a:ext>
            </a:extLst>
          </p:cNvPr>
          <p:cNvSpPr txBox="1"/>
          <p:nvPr/>
        </p:nvSpPr>
        <p:spPr>
          <a:xfrm>
            <a:off x="520700" y="2641600"/>
            <a:ext cx="9565640" cy="996683"/>
          </a:xfrm>
          <a:prstGeom prst="rect">
            <a:avLst/>
          </a:prstGeom>
          <a:noFill/>
        </p:spPr>
        <p:txBody>
          <a:bodyPr vert="horz" rtlCol="0">
            <a:spAutoFit/>
          </a:bodyPr>
          <a:lstStyle/>
          <a:p>
            <a:pPr>
              <a:lnSpc>
                <a:spcPct val="112000"/>
              </a:lnSpc>
            </a:pPr>
            <a:r>
              <a:rPr lang="en-CA" sz="1800" dirty="0">
                <a:solidFill>
                  <a:srgbClr val="000000"/>
                </a:solidFill>
                <a:latin typeface="Century Gothic"/>
              </a:rPr>
              <a:t>Students will:</a:t>
            </a:r>
          </a:p>
          <a:p>
            <a:pPr marL="285750" indent="-285750">
              <a:lnSpc>
                <a:spcPct val="112000"/>
              </a:lnSpc>
              <a:buFont typeface="Arial" panose="020B0604020202020204" pitchFamily="34" charset="0"/>
              <a:buChar char="•"/>
            </a:pPr>
            <a:r>
              <a:rPr lang="en-US" sz="1800" dirty="0">
                <a:solidFill>
                  <a:srgbClr val="000000"/>
                </a:solidFill>
                <a:latin typeface="Century Gothic"/>
              </a:rPr>
              <a:t>solve problems and puzzles that relate to the concepts developed throughout </a:t>
            </a:r>
            <a:br>
              <a:rPr lang="en-US" sz="1800" dirty="0">
                <a:solidFill>
                  <a:srgbClr val="000000"/>
                </a:solidFill>
                <a:latin typeface="Century Gothic"/>
              </a:rPr>
            </a:br>
            <a:r>
              <a:rPr lang="en-US" sz="1800" dirty="0">
                <a:solidFill>
                  <a:srgbClr val="000000"/>
                </a:solidFill>
                <a:latin typeface="Century Gothic"/>
              </a:rPr>
              <a:t>this unit about linear relations</a:t>
            </a:r>
            <a:endParaRPr lang="en-CA" sz="1800" dirty="0">
              <a:solidFill>
                <a:srgbClr val="000000"/>
              </a:solidFill>
              <a:latin typeface="Century Gothic"/>
            </a:endParaRPr>
          </a:p>
        </p:txBody>
      </p:sp>
      <p:sp>
        <p:nvSpPr>
          <p:cNvPr id="8" name="TextBox 7">
            <a:extLst>
              <a:ext uri="{FF2B5EF4-FFF2-40B4-BE49-F238E27FC236}">
                <a16:creationId xmlns:a16="http://schemas.microsoft.com/office/drawing/2014/main" id="{7D9D790F-A27A-9DED-63E6-F99C62DC3C95}"/>
              </a:ext>
            </a:extLst>
          </p:cNvPr>
          <p:cNvSpPr txBox="1"/>
          <p:nvPr/>
        </p:nvSpPr>
        <p:spPr>
          <a:xfrm>
            <a:off x="7439660" y="6858000"/>
            <a:ext cx="2365831" cy="338554"/>
          </a:xfrm>
          <a:prstGeom prst="rect">
            <a:avLst/>
          </a:prstGeom>
          <a:noFill/>
        </p:spPr>
        <p:txBody>
          <a:bodyPr vert="horz" rtlCol="0">
            <a:spAutoFit/>
          </a:bodyPr>
          <a:lstStyle/>
          <a:p>
            <a:pPr algn="r"/>
            <a:r>
              <a:rPr lang="en-US" sz="1600">
                <a:solidFill>
                  <a:srgbClr val="000000"/>
                </a:solidFill>
                <a:latin typeface="Century Gothic"/>
              </a:rPr>
              <a:t>AP Book 7.1 pp. 58–60</a:t>
            </a:r>
            <a:endParaRPr lang="en-CA" sz="1600">
              <a:solidFill>
                <a:srgbClr val="000000"/>
              </a:solidFill>
              <a:latin typeface="Century Gothic"/>
            </a:endParaRPr>
          </a:p>
        </p:txBody>
      </p:sp>
      <p:sp>
        <p:nvSpPr>
          <p:cNvPr id="9" name="TextBox 8">
            <a:extLst>
              <a:ext uri="{FF2B5EF4-FFF2-40B4-BE49-F238E27FC236}">
                <a16:creationId xmlns:a16="http://schemas.microsoft.com/office/drawing/2014/main" id="{44FE3842-0233-1C3F-9F28-A76D35E1D7C7}"/>
              </a:ext>
            </a:extLst>
          </p:cNvPr>
          <p:cNvSpPr txBox="1"/>
          <p:nvPr/>
        </p:nvSpPr>
        <p:spPr>
          <a:xfrm>
            <a:off x="508000" y="4203700"/>
            <a:ext cx="9471279" cy="1306896"/>
          </a:xfrm>
          <a:prstGeom prst="rect">
            <a:avLst/>
          </a:prstGeom>
          <a:noFill/>
        </p:spPr>
        <p:txBody>
          <a:bodyPr vert="horz" rtlCol="0">
            <a:spAutoFit/>
          </a:bodyPr>
          <a:lstStyle/>
          <a:p>
            <a:pPr>
              <a:lnSpc>
                <a:spcPct val="112000"/>
              </a:lnSpc>
            </a:pPr>
            <a:r>
              <a:rPr lang="en-CA" sz="1800" dirty="0">
                <a:solidFill>
                  <a:srgbClr val="000000"/>
                </a:solidFill>
                <a:latin typeface="Century Gothic"/>
              </a:rPr>
              <a:t>Main ideas:</a:t>
            </a:r>
          </a:p>
          <a:p>
            <a:pPr marL="285750" indent="-285750">
              <a:lnSpc>
                <a:spcPct val="112000"/>
              </a:lnSpc>
              <a:buFont typeface="Arial" panose="020B0604020202020204" pitchFamily="34" charset="0"/>
              <a:buChar char="•"/>
            </a:pPr>
            <a:r>
              <a:rPr lang="en-US" sz="1800" dirty="0">
                <a:solidFill>
                  <a:srgbClr val="000000"/>
                </a:solidFill>
                <a:latin typeface="Century Gothic"/>
              </a:rPr>
              <a:t>Linear sequences can be represented as linear relations between the term numbers and term values. </a:t>
            </a:r>
          </a:p>
          <a:p>
            <a:pPr marL="285750" indent="-285750">
              <a:lnSpc>
                <a:spcPct val="112000"/>
              </a:lnSpc>
              <a:buFont typeface="Arial" panose="020B0604020202020204" pitchFamily="34" charset="0"/>
              <a:buChar char="•"/>
            </a:pPr>
            <a:r>
              <a:rPr lang="en-US" sz="1800" dirty="0">
                <a:solidFill>
                  <a:srgbClr val="000000"/>
                </a:solidFill>
                <a:latin typeface="Century Gothic"/>
              </a:rPr>
              <a:t>Linear relations can be represented by rules, formulas, tables, and graphs.</a:t>
            </a:r>
            <a:endParaRPr lang="en-CA" sz="1800" dirty="0">
              <a:solidFill>
                <a:srgbClr val="000000"/>
              </a:solidFill>
              <a:latin typeface="Century Gothic"/>
            </a:endParaRPr>
          </a:p>
        </p:txBody>
      </p:sp>
      <p:pic>
        <p:nvPicPr>
          <p:cNvPr id="11" name="Picture 10">
            <a:extLst>
              <a:ext uri="{FF2B5EF4-FFF2-40B4-BE49-F238E27FC236}">
                <a16:creationId xmlns:a16="http://schemas.microsoft.com/office/drawing/2014/main" id="{2066A797-E9F4-5017-0A8E-EF32DF18A9C5}"/>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9141460" y="6319139"/>
            <a:ext cx="645033" cy="303276"/>
          </a:xfrm>
          <a:prstGeom prst="rect">
            <a:avLst/>
          </a:prstGeom>
          <a:solidFill>
            <a:schemeClr val="accent1">
              <a:alpha val="0"/>
            </a:schemeClr>
          </a:solidFill>
        </p:spPr>
      </p:pic>
      <p:pic>
        <p:nvPicPr>
          <p:cNvPr id="13" name="Picture 12">
            <a:extLst>
              <a:ext uri="{FF2B5EF4-FFF2-40B4-BE49-F238E27FC236}">
                <a16:creationId xmlns:a16="http://schemas.microsoft.com/office/drawing/2014/main" id="{629D1954-9005-FC68-8AAB-488C35D53AAE}"/>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7515860" y="6293739"/>
            <a:ext cx="1552448" cy="500761"/>
          </a:xfrm>
          <a:prstGeom prst="rect">
            <a:avLst/>
          </a:prstGeom>
          <a:solidFill>
            <a:schemeClr val="accent1">
              <a:alpha val="0"/>
            </a:schemeClr>
          </a:solidFill>
        </p:spPr>
      </p:pic>
    </p:spTree>
    <p:extLst>
      <p:ext uri="{BB962C8B-B14F-4D97-AF65-F5344CB8AC3E}">
        <p14:creationId xmlns:p14="http://schemas.microsoft.com/office/powerpoint/2010/main" val="993412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22F9CFA-A76B-7A24-CB76-ED174593E33B}"/>
              </a:ext>
            </a:extLst>
          </p:cNvPr>
          <p:cNvSpPr txBox="1"/>
          <p:nvPr/>
        </p:nvSpPr>
        <p:spPr>
          <a:xfrm>
            <a:off x="457200" y="6921500"/>
            <a:ext cx="6035040" cy="338554"/>
          </a:xfrm>
          <a:prstGeom prst="rect">
            <a:avLst/>
          </a:prstGeom>
          <a:noFill/>
        </p:spPr>
        <p:txBody>
          <a:bodyPr vert="horz" rtlCol="0">
            <a:spAutoFit/>
          </a:bodyPr>
          <a:lstStyle/>
          <a:p>
            <a:r>
              <a:rPr lang="en-US" sz="1600">
                <a:solidFill>
                  <a:srgbClr val="666666"/>
                </a:solidFill>
                <a:latin typeface="Century Gothic"/>
              </a:rPr>
              <a:t>1. Review finding the formula for a linear sequence</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AEB2574D-E39B-4BEF-C718-D2BC54F2DF1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D-58–59 for details.</a:t>
            </a:r>
          </a:p>
        </p:txBody>
      </p:sp>
      <p:graphicFrame>
        <p:nvGraphicFramePr>
          <p:cNvPr id="4" name="Table 3">
            <a:extLst>
              <a:ext uri="{FF2B5EF4-FFF2-40B4-BE49-F238E27FC236}">
                <a16:creationId xmlns:a16="http://schemas.microsoft.com/office/drawing/2014/main" id="{4D558D07-F747-7FED-A050-C6E22151CD96}"/>
              </a:ext>
            </a:extLst>
          </p:cNvPr>
          <p:cNvGraphicFramePr>
            <a:graphicFrameLocks noGrp="1"/>
          </p:cNvGraphicFramePr>
          <p:nvPr>
            <p:extLst>
              <p:ext uri="{D42A27DB-BD31-4B8C-83A1-F6EECF244321}">
                <p14:modId xmlns:p14="http://schemas.microsoft.com/office/powerpoint/2010/main" val="3944380844"/>
              </p:ext>
            </p:extLst>
          </p:nvPr>
        </p:nvGraphicFramePr>
        <p:xfrm>
          <a:off x="533400" y="1170814"/>
          <a:ext cx="6285738" cy="3191383"/>
        </p:xfrm>
        <a:graphic>
          <a:graphicData uri="http://schemas.openxmlformats.org/drawingml/2006/table">
            <a:tbl>
              <a:tblPr firstRow="1" bandRow="1">
                <a:tableStyleId>{5C22544A-7EE6-4342-B048-85BDC9FD1C3A}</a:tableStyleId>
              </a:tblPr>
              <a:tblGrid>
                <a:gridCol w="1995297">
                  <a:extLst>
                    <a:ext uri="{9D8B030D-6E8A-4147-A177-3AD203B41FA5}">
                      <a16:colId xmlns:a16="http://schemas.microsoft.com/office/drawing/2014/main" val="1850861778"/>
                    </a:ext>
                  </a:extLst>
                </a:gridCol>
                <a:gridCol w="2454148">
                  <a:extLst>
                    <a:ext uri="{9D8B030D-6E8A-4147-A177-3AD203B41FA5}">
                      <a16:colId xmlns:a16="http://schemas.microsoft.com/office/drawing/2014/main" val="3454534719"/>
                    </a:ext>
                  </a:extLst>
                </a:gridCol>
                <a:gridCol w="1836293">
                  <a:extLst>
                    <a:ext uri="{9D8B030D-6E8A-4147-A177-3AD203B41FA5}">
                      <a16:colId xmlns:a16="http://schemas.microsoft.com/office/drawing/2014/main" val="966709190"/>
                    </a:ext>
                  </a:extLst>
                </a:gridCol>
              </a:tblGrid>
              <a:tr h="1468374">
                <a:tc>
                  <a:txBody>
                    <a:bodyPr/>
                    <a:lstStyle/>
                    <a:p>
                      <a:pPr algn="ctr"/>
                      <a:r>
                        <a:rPr lang="en-CA" sz="2800" b="1" i="0" u="none" baseline="0" dirty="0">
                          <a:solidFill>
                            <a:srgbClr val="000000"/>
                          </a:solidFill>
                          <a:latin typeface="Century Gothic - 28"/>
                        </a:rPr>
                        <a:t>Term Number (</a:t>
                      </a:r>
                      <a:r>
                        <a:rPr lang="en-CA" sz="2800" b="1" i="1" u="none" baseline="0" dirty="0">
                          <a:solidFill>
                            <a:srgbClr val="000000"/>
                          </a:solidFill>
                          <a:latin typeface="Century Gothic - 28"/>
                        </a:rPr>
                        <a:t>n</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Gap × </a:t>
                      </a:r>
                      <a:r>
                        <a:rPr lang="en-CA" sz="2800" b="1" i="1" u="none" baseline="0" dirty="0">
                          <a:solidFill>
                            <a:srgbClr val="000000"/>
                          </a:solidFill>
                          <a:latin typeface="Century Gothic - 28"/>
                        </a:rPr>
                        <a:t>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Term Value (</a:t>
                      </a:r>
                      <a:r>
                        <a:rPr lang="en-CA" sz="2800" b="1" i="1" u="none" baseline="0" dirty="0">
                          <a:solidFill>
                            <a:srgbClr val="000000"/>
                          </a:solidFill>
                          <a:latin typeface="Century Gothic - 28"/>
                        </a:rPr>
                        <a:t>v</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948744026"/>
                  </a:ext>
                </a:extLst>
              </a:tr>
              <a:tr h="574421">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054866996"/>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518210812"/>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206163420"/>
                  </a:ext>
                </a:extLst>
              </a:tr>
            </a:tbl>
          </a:graphicData>
        </a:graphic>
      </p:graphicFrame>
      <p:sp>
        <p:nvSpPr>
          <p:cNvPr id="5" name="TextBox 4">
            <a:extLst>
              <a:ext uri="{FF2B5EF4-FFF2-40B4-BE49-F238E27FC236}">
                <a16:creationId xmlns:a16="http://schemas.microsoft.com/office/drawing/2014/main" id="{C94CAF9B-1A28-174A-C1A2-DEC548C7AD22}"/>
              </a:ext>
            </a:extLst>
          </p:cNvPr>
          <p:cNvSpPr txBox="1"/>
          <p:nvPr/>
        </p:nvSpPr>
        <p:spPr>
          <a:xfrm>
            <a:off x="482600" y="381000"/>
            <a:ext cx="9311640" cy="523220"/>
          </a:xfrm>
          <a:prstGeom prst="rect">
            <a:avLst/>
          </a:prstGeom>
          <a:noFill/>
        </p:spPr>
        <p:txBody>
          <a:bodyPr vert="horz" rtlCol="0">
            <a:spAutoFit/>
          </a:bodyPr>
          <a:lstStyle/>
          <a:p>
            <a:r>
              <a:rPr lang="en-US" sz="2800">
                <a:solidFill>
                  <a:srgbClr val="000000"/>
                </a:solidFill>
                <a:latin typeface="Century Gothic"/>
              </a:rPr>
              <a:t>Let's fill in the table for the sequence: 90, 88, 86, 84</a:t>
            </a:r>
            <a:endParaRPr lang="en-CA" sz="2800">
              <a:solidFill>
                <a:srgbClr val="000000"/>
              </a:solidFill>
              <a:latin typeface="Century Gothic"/>
            </a:endParaRPr>
          </a:p>
        </p:txBody>
      </p:sp>
      <p:sp>
        <p:nvSpPr>
          <p:cNvPr id="6" name="TextBox 5">
            <a:extLst>
              <a:ext uri="{FF2B5EF4-FFF2-40B4-BE49-F238E27FC236}">
                <a16:creationId xmlns:a16="http://schemas.microsoft.com/office/drawing/2014/main" id="{DD193BB9-74EC-04F2-8728-E95009FB43C8}"/>
              </a:ext>
            </a:extLst>
          </p:cNvPr>
          <p:cNvSpPr txBox="1"/>
          <p:nvPr/>
        </p:nvSpPr>
        <p:spPr>
          <a:xfrm>
            <a:off x="457200" y="5829300"/>
            <a:ext cx="9641840" cy="1031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What is the formula for the sequence</a:t>
            </a:r>
            <a:r>
              <a:rPr lang="en-US" sz="2800" dirty="0">
                <a:solidFill>
                  <a:srgbClr val="000000"/>
                </a:solidFill>
                <a:latin typeface="Arial" panose="020B0604020202020204" pitchFamily="34" charset="0"/>
                <a:cs typeface="Arial" panose="020B0604020202020204" pitchFamily="34" charset="0"/>
              </a:rPr>
              <a:t>?</a:t>
            </a:r>
            <a:br>
              <a:rPr lang="en-US" sz="2800" dirty="0">
                <a:solidFill>
                  <a:srgbClr val="000000"/>
                </a:solidFill>
                <a:latin typeface="Century Gothic"/>
              </a:rPr>
            </a:br>
            <a:r>
              <a:rPr lang="en-US" sz="2800" dirty="0">
                <a:solidFill>
                  <a:srgbClr val="000000"/>
                </a:solidFill>
                <a:latin typeface="Century Gothic"/>
              </a:rPr>
              <a:t>What is the 10</a:t>
            </a:r>
            <a:r>
              <a:rPr lang="en-US" sz="2800" baseline="30000" dirty="0">
                <a:solidFill>
                  <a:srgbClr val="000000"/>
                </a:solidFill>
                <a:latin typeface="Century Gothic"/>
              </a:rPr>
              <a:t>th</a:t>
            </a:r>
            <a:r>
              <a:rPr lang="en-US" sz="2800" dirty="0">
                <a:solidFill>
                  <a:srgbClr val="000000"/>
                </a:solidFill>
                <a:latin typeface="Century Gothic"/>
              </a:rPr>
              <a:t> term in the sequence</a:t>
            </a:r>
            <a:r>
              <a:rPr lang="en-US" sz="2800" dirty="0">
                <a:solidFill>
                  <a:srgbClr val="000000"/>
                </a:solidFill>
                <a:latin typeface="Arial" panose="020B0604020202020204" pitchFamily="34" charset="0"/>
                <a:cs typeface="Arial" panose="020B0604020202020204" pitchFamily="34" charset="0"/>
              </a:rPr>
              <a:t>?</a:t>
            </a:r>
            <a:endParaRPr lang="en-CA" sz="2800" baseline="70000" dirty="0">
              <a:solidFill>
                <a:srgbClr val="000000"/>
              </a:solidFill>
              <a:latin typeface="Arial" panose="020B060402020202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8F7CB2AF-9393-F264-8DC6-1351571BF17A}"/>
              </a:ext>
            </a:extLst>
          </p:cNvPr>
          <p:cNvGrpSpPr/>
          <p:nvPr/>
        </p:nvGrpSpPr>
        <p:grpSpPr>
          <a:xfrm>
            <a:off x="6870700" y="2476500"/>
            <a:ext cx="495046" cy="1066546"/>
            <a:chOff x="6870700" y="2476500"/>
            <a:chExt cx="495046" cy="1066546"/>
          </a:xfrm>
        </p:grpSpPr>
        <p:sp>
          <p:nvSpPr>
            <p:cNvPr id="7" name="Oval 6">
              <a:extLst>
                <a:ext uri="{FF2B5EF4-FFF2-40B4-BE49-F238E27FC236}">
                  <a16:creationId xmlns:a16="http://schemas.microsoft.com/office/drawing/2014/main" id="{5662EB65-2476-A6EA-24A8-81D7DBE666A9}"/>
                </a:ext>
              </a:extLst>
            </p:cNvPr>
            <p:cNvSpPr/>
            <p:nvPr/>
          </p:nvSpPr>
          <p:spPr>
            <a:xfrm>
              <a:off x="6870700" y="24765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Oval 7">
              <a:extLst>
                <a:ext uri="{FF2B5EF4-FFF2-40B4-BE49-F238E27FC236}">
                  <a16:creationId xmlns:a16="http://schemas.microsoft.com/office/drawing/2014/main" id="{96B7CA98-C8F2-35CA-6FA8-68DD73D66260}"/>
                </a:ext>
              </a:extLst>
            </p:cNvPr>
            <p:cNvSpPr/>
            <p:nvPr/>
          </p:nvSpPr>
          <p:spPr>
            <a:xfrm>
              <a:off x="6870700" y="30480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0" name="TextBox 9">
            <a:extLst>
              <a:ext uri="{FF2B5EF4-FFF2-40B4-BE49-F238E27FC236}">
                <a16:creationId xmlns:a16="http://schemas.microsoft.com/office/drawing/2014/main" id="{258900E8-4567-5E3B-B182-A5AC47AC91EA}"/>
              </a:ext>
            </a:extLst>
          </p:cNvPr>
          <p:cNvSpPr txBox="1"/>
          <p:nvPr/>
        </p:nvSpPr>
        <p:spPr>
          <a:xfrm>
            <a:off x="2057400" y="4978400"/>
            <a:ext cx="3546119" cy="523220"/>
          </a:xfrm>
          <a:prstGeom prst="rect">
            <a:avLst/>
          </a:prstGeom>
          <a:noFill/>
        </p:spPr>
        <p:txBody>
          <a:bodyPr vert="horz" rtlCol="0">
            <a:spAutoFit/>
          </a:bodyPr>
          <a:lstStyle/>
          <a:p>
            <a:r>
              <a:rPr lang="en-CA" sz="2800">
                <a:solidFill>
                  <a:srgbClr val="000000"/>
                </a:solidFill>
                <a:latin typeface="Century Gothic"/>
              </a:rPr>
              <a:t>Subtract from _____</a:t>
            </a:r>
          </a:p>
        </p:txBody>
      </p:sp>
      <p:sp>
        <p:nvSpPr>
          <p:cNvPr id="11" name="Arrow: Curved Up 10">
            <a:extLst>
              <a:ext uri="{FF2B5EF4-FFF2-40B4-BE49-F238E27FC236}">
                <a16:creationId xmlns:a16="http://schemas.microsoft.com/office/drawing/2014/main" id="{D10841AC-8649-1EE5-F968-26ADE318FBE1}"/>
              </a:ext>
            </a:extLst>
          </p:cNvPr>
          <p:cNvSpPr/>
          <p:nvPr/>
        </p:nvSpPr>
        <p:spPr>
          <a:xfrm>
            <a:off x="4377139" y="4515917"/>
            <a:ext cx="1405719" cy="518566"/>
          </a:xfrm>
          <a:prstGeom prst="curved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a:solidFill>
                <a:schemeClr val="tx1"/>
              </a:solidFill>
            </a:endParaRPr>
          </a:p>
        </p:txBody>
      </p:sp>
    </p:spTree>
    <p:extLst>
      <p:ext uri="{BB962C8B-B14F-4D97-AF65-F5344CB8AC3E}">
        <p14:creationId xmlns:p14="http://schemas.microsoft.com/office/powerpoint/2010/main" val="452202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0085107-7371-761C-4615-D9EB39BA24BB}"/>
              </a:ext>
            </a:extLst>
          </p:cNvPr>
          <p:cNvSpPr txBox="1"/>
          <p:nvPr/>
        </p:nvSpPr>
        <p:spPr>
          <a:xfrm>
            <a:off x="457200" y="6921500"/>
            <a:ext cx="6035040" cy="338554"/>
          </a:xfrm>
          <a:prstGeom prst="rect">
            <a:avLst/>
          </a:prstGeom>
          <a:noFill/>
        </p:spPr>
        <p:txBody>
          <a:bodyPr vert="horz" rtlCol="0">
            <a:spAutoFit/>
          </a:bodyPr>
          <a:lstStyle/>
          <a:p>
            <a:r>
              <a:rPr lang="en-US" sz="1600">
                <a:solidFill>
                  <a:srgbClr val="666666"/>
                </a:solidFill>
                <a:latin typeface="Century Gothic"/>
              </a:rPr>
              <a:t>1. Review finding the formula for a linear sequence</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1D215571-AE99-5C15-106F-A40FEC7A848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D-58–59 for details.</a:t>
            </a:r>
          </a:p>
        </p:txBody>
      </p:sp>
      <p:graphicFrame>
        <p:nvGraphicFramePr>
          <p:cNvPr id="4" name="Table 3">
            <a:extLst>
              <a:ext uri="{FF2B5EF4-FFF2-40B4-BE49-F238E27FC236}">
                <a16:creationId xmlns:a16="http://schemas.microsoft.com/office/drawing/2014/main" id="{9EA87D18-98AF-E270-8F11-D21B66858003}"/>
              </a:ext>
            </a:extLst>
          </p:cNvPr>
          <p:cNvGraphicFramePr>
            <a:graphicFrameLocks noGrp="1"/>
          </p:cNvGraphicFramePr>
          <p:nvPr>
            <p:extLst>
              <p:ext uri="{D42A27DB-BD31-4B8C-83A1-F6EECF244321}">
                <p14:modId xmlns:p14="http://schemas.microsoft.com/office/powerpoint/2010/main" val="3031676493"/>
              </p:ext>
            </p:extLst>
          </p:nvPr>
        </p:nvGraphicFramePr>
        <p:xfrm>
          <a:off x="533400" y="1170814"/>
          <a:ext cx="6285738" cy="3191383"/>
        </p:xfrm>
        <a:graphic>
          <a:graphicData uri="http://schemas.openxmlformats.org/drawingml/2006/table">
            <a:tbl>
              <a:tblPr firstRow="1" bandRow="1">
                <a:tableStyleId>{5C22544A-7EE6-4342-B048-85BDC9FD1C3A}</a:tableStyleId>
              </a:tblPr>
              <a:tblGrid>
                <a:gridCol w="1995297">
                  <a:extLst>
                    <a:ext uri="{9D8B030D-6E8A-4147-A177-3AD203B41FA5}">
                      <a16:colId xmlns:a16="http://schemas.microsoft.com/office/drawing/2014/main" val="2897096196"/>
                    </a:ext>
                  </a:extLst>
                </a:gridCol>
                <a:gridCol w="2454148">
                  <a:extLst>
                    <a:ext uri="{9D8B030D-6E8A-4147-A177-3AD203B41FA5}">
                      <a16:colId xmlns:a16="http://schemas.microsoft.com/office/drawing/2014/main" val="649519080"/>
                    </a:ext>
                  </a:extLst>
                </a:gridCol>
                <a:gridCol w="1836293">
                  <a:extLst>
                    <a:ext uri="{9D8B030D-6E8A-4147-A177-3AD203B41FA5}">
                      <a16:colId xmlns:a16="http://schemas.microsoft.com/office/drawing/2014/main" val="618503481"/>
                    </a:ext>
                  </a:extLst>
                </a:gridCol>
              </a:tblGrid>
              <a:tr h="1468374">
                <a:tc>
                  <a:txBody>
                    <a:bodyPr/>
                    <a:lstStyle/>
                    <a:p>
                      <a:pPr algn="ctr"/>
                      <a:r>
                        <a:rPr lang="en-CA" sz="2800" b="1" i="0" u="none" baseline="0" dirty="0">
                          <a:solidFill>
                            <a:srgbClr val="000000"/>
                          </a:solidFill>
                          <a:latin typeface="Century Gothic - 28"/>
                        </a:rPr>
                        <a:t>Term Number (</a:t>
                      </a:r>
                      <a:r>
                        <a:rPr lang="en-CA" sz="2800" b="1" i="1" u="none" baseline="0" dirty="0">
                          <a:solidFill>
                            <a:srgbClr val="000000"/>
                          </a:solidFill>
                          <a:latin typeface="Century Gothic - 28"/>
                        </a:rPr>
                        <a:t>n</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Gap × </a:t>
                      </a:r>
                      <a:r>
                        <a:rPr lang="en-CA" sz="2800" b="1" i="1" u="none" baseline="0" dirty="0">
                          <a:solidFill>
                            <a:srgbClr val="000000"/>
                          </a:solidFill>
                          <a:latin typeface="Century Gothic - 28"/>
                        </a:rPr>
                        <a:t>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Term Value (</a:t>
                      </a:r>
                      <a:r>
                        <a:rPr lang="en-CA" sz="2800" b="1" i="1" u="none" baseline="0" dirty="0">
                          <a:solidFill>
                            <a:srgbClr val="000000"/>
                          </a:solidFill>
                          <a:latin typeface="Century Gothic - 28"/>
                        </a:rPr>
                        <a:t>v</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4186833245"/>
                  </a:ext>
                </a:extLst>
              </a:tr>
              <a:tr h="574421">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2 × 1 = 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90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95470698"/>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2 × 2 = 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88</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284346616"/>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2 × 3 = 6</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86</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878360507"/>
                  </a:ext>
                </a:extLst>
              </a:tr>
            </a:tbl>
          </a:graphicData>
        </a:graphic>
      </p:graphicFrame>
      <p:sp>
        <p:nvSpPr>
          <p:cNvPr id="5" name="TextBox 4">
            <a:extLst>
              <a:ext uri="{FF2B5EF4-FFF2-40B4-BE49-F238E27FC236}">
                <a16:creationId xmlns:a16="http://schemas.microsoft.com/office/drawing/2014/main" id="{3A96D241-1EAB-E517-4A7E-976B19C7E1AD}"/>
              </a:ext>
            </a:extLst>
          </p:cNvPr>
          <p:cNvSpPr txBox="1"/>
          <p:nvPr/>
        </p:nvSpPr>
        <p:spPr>
          <a:xfrm>
            <a:off x="482600" y="381000"/>
            <a:ext cx="9311640" cy="523220"/>
          </a:xfrm>
          <a:prstGeom prst="rect">
            <a:avLst/>
          </a:prstGeom>
          <a:noFill/>
        </p:spPr>
        <p:txBody>
          <a:bodyPr vert="horz" rtlCol="0">
            <a:spAutoFit/>
          </a:bodyPr>
          <a:lstStyle/>
          <a:p>
            <a:r>
              <a:rPr lang="en-CA" sz="2800">
                <a:solidFill>
                  <a:srgbClr val="000000"/>
                </a:solidFill>
                <a:latin typeface="Century Gothic"/>
              </a:rPr>
              <a:t>Answers:</a:t>
            </a:r>
          </a:p>
        </p:txBody>
      </p:sp>
      <p:sp>
        <p:nvSpPr>
          <p:cNvPr id="9" name="TextBox 8">
            <a:extLst>
              <a:ext uri="{FF2B5EF4-FFF2-40B4-BE49-F238E27FC236}">
                <a16:creationId xmlns:a16="http://schemas.microsoft.com/office/drawing/2014/main" id="{8065FC99-E97E-3A86-DC20-2A4E365B25F2}"/>
              </a:ext>
            </a:extLst>
          </p:cNvPr>
          <p:cNvSpPr txBox="1"/>
          <p:nvPr/>
        </p:nvSpPr>
        <p:spPr>
          <a:xfrm>
            <a:off x="457200" y="5854700"/>
            <a:ext cx="9641840" cy="1031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Formula: </a:t>
            </a:r>
            <a:r>
              <a:rPr lang="en-US" sz="2800" i="1" dirty="0">
                <a:solidFill>
                  <a:srgbClr val="000000"/>
                </a:solidFill>
                <a:latin typeface="Century Gothic"/>
              </a:rPr>
              <a:t>v</a:t>
            </a:r>
            <a:r>
              <a:rPr lang="en-US" sz="2800" dirty="0">
                <a:solidFill>
                  <a:srgbClr val="000000"/>
                </a:solidFill>
                <a:latin typeface="Century Gothic"/>
              </a:rPr>
              <a:t> = 92 − 2n</a:t>
            </a:r>
            <a:br>
              <a:rPr lang="en-US" sz="2800" dirty="0">
                <a:solidFill>
                  <a:srgbClr val="000000"/>
                </a:solidFill>
                <a:latin typeface="Century Gothic"/>
              </a:rPr>
            </a:br>
            <a:r>
              <a:rPr lang="en-US" sz="2800" dirty="0">
                <a:solidFill>
                  <a:srgbClr val="000000"/>
                </a:solidFill>
                <a:latin typeface="Century Gothic"/>
              </a:rPr>
              <a:t>10</a:t>
            </a:r>
            <a:r>
              <a:rPr lang="en-US" sz="2800" baseline="30000" dirty="0">
                <a:solidFill>
                  <a:srgbClr val="000000"/>
                </a:solidFill>
                <a:latin typeface="Century Gothic"/>
              </a:rPr>
              <a:t>th</a:t>
            </a:r>
            <a:r>
              <a:rPr lang="en-US" sz="2800" dirty="0">
                <a:solidFill>
                  <a:srgbClr val="000000"/>
                </a:solidFill>
                <a:latin typeface="Century Gothic"/>
              </a:rPr>
              <a:t> term: </a:t>
            </a:r>
            <a:r>
              <a:rPr lang="en-US" sz="2800" i="1" dirty="0">
                <a:solidFill>
                  <a:srgbClr val="000000"/>
                </a:solidFill>
                <a:latin typeface="Century Gothic"/>
              </a:rPr>
              <a:t>v</a:t>
            </a:r>
            <a:r>
              <a:rPr lang="en-US" sz="2800" dirty="0">
                <a:solidFill>
                  <a:srgbClr val="000000"/>
                </a:solidFill>
                <a:latin typeface="Century Gothic"/>
              </a:rPr>
              <a:t> = 92 − 2(10) = 92 − 20 = 72</a:t>
            </a:r>
            <a:endParaRPr lang="en-CA" sz="2800" baseline="70000" dirty="0">
              <a:solidFill>
                <a:srgbClr val="000000"/>
              </a:solidFill>
              <a:latin typeface="Century Gothic"/>
            </a:endParaRPr>
          </a:p>
        </p:txBody>
      </p:sp>
      <p:grpSp>
        <p:nvGrpSpPr>
          <p:cNvPr id="12" name="Group 11">
            <a:extLst>
              <a:ext uri="{FF2B5EF4-FFF2-40B4-BE49-F238E27FC236}">
                <a16:creationId xmlns:a16="http://schemas.microsoft.com/office/drawing/2014/main" id="{601251DC-14CE-7ACC-7F63-5FC8E3D6A5C8}"/>
              </a:ext>
            </a:extLst>
          </p:cNvPr>
          <p:cNvGrpSpPr/>
          <p:nvPr/>
        </p:nvGrpSpPr>
        <p:grpSpPr>
          <a:xfrm>
            <a:off x="6870700" y="2476500"/>
            <a:ext cx="495046" cy="1066546"/>
            <a:chOff x="6870700" y="2476500"/>
            <a:chExt cx="495046" cy="1066546"/>
          </a:xfrm>
        </p:grpSpPr>
        <p:sp>
          <p:nvSpPr>
            <p:cNvPr id="10" name="Oval 9">
              <a:extLst>
                <a:ext uri="{FF2B5EF4-FFF2-40B4-BE49-F238E27FC236}">
                  <a16:creationId xmlns:a16="http://schemas.microsoft.com/office/drawing/2014/main" id="{D026D8BB-C4A0-C0A2-56E7-0693068206CC}"/>
                </a:ext>
              </a:extLst>
            </p:cNvPr>
            <p:cNvSpPr/>
            <p:nvPr/>
          </p:nvSpPr>
          <p:spPr>
            <a:xfrm>
              <a:off x="6870700" y="24765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Oval 10">
              <a:extLst>
                <a:ext uri="{FF2B5EF4-FFF2-40B4-BE49-F238E27FC236}">
                  <a16:creationId xmlns:a16="http://schemas.microsoft.com/office/drawing/2014/main" id="{879C3D39-6C14-B954-C463-89E792EC5ED5}"/>
                </a:ext>
              </a:extLst>
            </p:cNvPr>
            <p:cNvSpPr/>
            <p:nvPr/>
          </p:nvSpPr>
          <p:spPr>
            <a:xfrm>
              <a:off x="6870700" y="30480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3" name="TextBox 12">
            <a:extLst>
              <a:ext uri="{FF2B5EF4-FFF2-40B4-BE49-F238E27FC236}">
                <a16:creationId xmlns:a16="http://schemas.microsoft.com/office/drawing/2014/main" id="{BF4C276E-9068-4EAB-2E2F-D6F5B61E999F}"/>
              </a:ext>
            </a:extLst>
          </p:cNvPr>
          <p:cNvSpPr txBox="1"/>
          <p:nvPr/>
        </p:nvSpPr>
        <p:spPr>
          <a:xfrm>
            <a:off x="6773232" y="2460008"/>
            <a:ext cx="630987" cy="523220"/>
          </a:xfrm>
          <a:prstGeom prst="rect">
            <a:avLst/>
          </a:prstGeom>
          <a:noFill/>
        </p:spPr>
        <p:txBody>
          <a:bodyPr vert="horz" rtlCol="0">
            <a:spAutoFit/>
          </a:bodyPr>
          <a:lstStyle/>
          <a:p>
            <a:pPr algn="ctr"/>
            <a:r>
              <a:rPr lang="en-CA" sz="2800" dirty="0">
                <a:solidFill>
                  <a:srgbClr val="000000"/>
                </a:solidFill>
                <a:latin typeface="Century Gothic"/>
              </a:rPr>
              <a:t>−2</a:t>
            </a:r>
          </a:p>
        </p:txBody>
      </p:sp>
      <p:sp>
        <p:nvSpPr>
          <p:cNvPr id="14" name="TextBox 13">
            <a:extLst>
              <a:ext uri="{FF2B5EF4-FFF2-40B4-BE49-F238E27FC236}">
                <a16:creationId xmlns:a16="http://schemas.microsoft.com/office/drawing/2014/main" id="{E9A816B0-3C7F-0A04-7132-7B90B901F7A6}"/>
              </a:ext>
            </a:extLst>
          </p:cNvPr>
          <p:cNvSpPr txBox="1"/>
          <p:nvPr/>
        </p:nvSpPr>
        <p:spPr>
          <a:xfrm>
            <a:off x="2171700" y="5067300"/>
            <a:ext cx="3368319" cy="523220"/>
          </a:xfrm>
          <a:prstGeom prst="rect">
            <a:avLst/>
          </a:prstGeom>
          <a:noFill/>
        </p:spPr>
        <p:txBody>
          <a:bodyPr vert="horz" rtlCol="0">
            <a:spAutoFit/>
          </a:bodyPr>
          <a:lstStyle/>
          <a:p>
            <a:r>
              <a:rPr lang="en-CA" sz="2800">
                <a:solidFill>
                  <a:srgbClr val="000000"/>
                </a:solidFill>
                <a:latin typeface="Century Gothic"/>
              </a:rPr>
              <a:t>Subtract from ____</a:t>
            </a:r>
          </a:p>
        </p:txBody>
      </p:sp>
      <p:sp>
        <p:nvSpPr>
          <p:cNvPr id="17" name="TextBox 16">
            <a:extLst>
              <a:ext uri="{FF2B5EF4-FFF2-40B4-BE49-F238E27FC236}">
                <a16:creationId xmlns:a16="http://schemas.microsoft.com/office/drawing/2014/main" id="{79A6D325-D675-8F08-E7C9-AE84E474A28E}"/>
              </a:ext>
            </a:extLst>
          </p:cNvPr>
          <p:cNvSpPr txBox="1"/>
          <p:nvPr/>
        </p:nvSpPr>
        <p:spPr>
          <a:xfrm>
            <a:off x="6772284" y="3046104"/>
            <a:ext cx="630987" cy="523220"/>
          </a:xfrm>
          <a:prstGeom prst="rect">
            <a:avLst/>
          </a:prstGeom>
          <a:noFill/>
        </p:spPr>
        <p:txBody>
          <a:bodyPr vert="horz" rtlCol="0">
            <a:spAutoFit/>
          </a:bodyPr>
          <a:lstStyle/>
          <a:p>
            <a:pPr algn="ctr"/>
            <a:r>
              <a:rPr lang="en-CA" sz="2800">
                <a:solidFill>
                  <a:srgbClr val="000000"/>
                </a:solidFill>
                <a:latin typeface="Century Gothic"/>
              </a:rPr>
              <a:t>−2</a:t>
            </a:r>
          </a:p>
        </p:txBody>
      </p:sp>
      <p:sp>
        <p:nvSpPr>
          <p:cNvPr id="18" name="TextBox 17">
            <a:extLst>
              <a:ext uri="{FF2B5EF4-FFF2-40B4-BE49-F238E27FC236}">
                <a16:creationId xmlns:a16="http://schemas.microsoft.com/office/drawing/2014/main" id="{742FB2A9-2D2C-E6B8-7F11-27FE89E926AA}"/>
              </a:ext>
            </a:extLst>
          </p:cNvPr>
          <p:cNvSpPr txBox="1"/>
          <p:nvPr/>
        </p:nvSpPr>
        <p:spPr>
          <a:xfrm>
            <a:off x="4716780" y="5067300"/>
            <a:ext cx="612597" cy="523220"/>
          </a:xfrm>
          <a:prstGeom prst="rect">
            <a:avLst/>
          </a:prstGeom>
          <a:noFill/>
        </p:spPr>
        <p:txBody>
          <a:bodyPr vert="horz" rtlCol="0">
            <a:spAutoFit/>
          </a:bodyPr>
          <a:lstStyle/>
          <a:p>
            <a:pPr algn="ctr"/>
            <a:r>
              <a:rPr lang="en-CA" sz="2800">
                <a:solidFill>
                  <a:srgbClr val="000000"/>
                </a:solidFill>
                <a:latin typeface="Century Gothic"/>
              </a:rPr>
              <a:t>92</a:t>
            </a:r>
          </a:p>
        </p:txBody>
      </p:sp>
      <p:sp>
        <p:nvSpPr>
          <p:cNvPr id="15" name="Arrow: Curved Up 14">
            <a:extLst>
              <a:ext uri="{FF2B5EF4-FFF2-40B4-BE49-F238E27FC236}">
                <a16:creationId xmlns:a16="http://schemas.microsoft.com/office/drawing/2014/main" id="{3242D769-6ADB-2853-A973-5404BC72704D}"/>
              </a:ext>
            </a:extLst>
          </p:cNvPr>
          <p:cNvSpPr/>
          <p:nvPr/>
        </p:nvSpPr>
        <p:spPr>
          <a:xfrm>
            <a:off x="4377139" y="4515917"/>
            <a:ext cx="1405719" cy="518566"/>
          </a:xfrm>
          <a:prstGeom prst="curved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a:solidFill>
                <a:schemeClr val="tx1"/>
              </a:solidFill>
            </a:endParaRPr>
          </a:p>
        </p:txBody>
      </p:sp>
      <p:cxnSp>
        <p:nvCxnSpPr>
          <p:cNvPr id="20" name="Straight Connector 19">
            <a:extLst>
              <a:ext uri="{FF2B5EF4-FFF2-40B4-BE49-F238E27FC236}">
                <a16:creationId xmlns:a16="http://schemas.microsoft.com/office/drawing/2014/main" id="{E3DCD4DB-0715-DC0D-C8E7-3C9A5A8C965E}"/>
              </a:ext>
            </a:extLst>
          </p:cNvPr>
          <p:cNvCxnSpPr/>
          <p:nvPr/>
        </p:nvCxnSpPr>
        <p:spPr>
          <a:xfrm>
            <a:off x="0" y="90422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4633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5197114-4094-A682-67C3-4D7BD03F3F10}"/>
              </a:ext>
            </a:extLst>
          </p:cNvPr>
          <p:cNvSpPr txBox="1"/>
          <p:nvPr/>
        </p:nvSpPr>
        <p:spPr>
          <a:xfrm>
            <a:off x="457200" y="6921500"/>
            <a:ext cx="6123940" cy="338554"/>
          </a:xfrm>
          <a:prstGeom prst="rect">
            <a:avLst/>
          </a:prstGeom>
          <a:noFill/>
        </p:spPr>
        <p:txBody>
          <a:bodyPr vert="horz" rtlCol="0">
            <a:spAutoFit/>
          </a:bodyPr>
          <a:lstStyle/>
          <a:p>
            <a:r>
              <a:rPr lang="en-US" sz="1600">
                <a:solidFill>
                  <a:srgbClr val="666666"/>
                </a:solidFill>
                <a:latin typeface="Century Gothic"/>
              </a:rPr>
              <a:t>1. Review finding the formula for a linear sequence</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D24A2E79-85CC-2807-0739-C3CFCF18334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D-58–59 for details.</a:t>
            </a:r>
          </a:p>
        </p:txBody>
      </p:sp>
      <p:pic>
        <p:nvPicPr>
          <p:cNvPr id="5" name="Picture 4">
            <a:extLst>
              <a:ext uri="{FF2B5EF4-FFF2-40B4-BE49-F238E27FC236}">
                <a16:creationId xmlns:a16="http://schemas.microsoft.com/office/drawing/2014/main" id="{0D07376C-0D82-FAAD-C98C-A86C34341C7E}"/>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943991" y="2247900"/>
            <a:ext cx="4368800" cy="3848100"/>
          </a:xfrm>
          <a:prstGeom prst="rect">
            <a:avLst/>
          </a:prstGeom>
          <a:solidFill>
            <a:schemeClr val="accent1">
              <a:alpha val="0"/>
            </a:schemeClr>
          </a:solidFill>
        </p:spPr>
      </p:pic>
      <p:pic>
        <p:nvPicPr>
          <p:cNvPr id="7" name="Picture 6">
            <a:extLst>
              <a:ext uri="{FF2B5EF4-FFF2-40B4-BE49-F238E27FC236}">
                <a16:creationId xmlns:a16="http://schemas.microsoft.com/office/drawing/2014/main" id="{956DBD4B-2C51-3BDE-C3D2-4D35E55BAE2C}"/>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664200" y="2247900"/>
            <a:ext cx="4343400" cy="3771900"/>
          </a:xfrm>
          <a:prstGeom prst="rect">
            <a:avLst/>
          </a:prstGeom>
          <a:solidFill>
            <a:schemeClr val="accent1">
              <a:alpha val="0"/>
            </a:schemeClr>
          </a:solidFill>
        </p:spPr>
      </p:pic>
      <p:sp>
        <p:nvSpPr>
          <p:cNvPr id="8" name="TextBox 7">
            <a:extLst>
              <a:ext uri="{FF2B5EF4-FFF2-40B4-BE49-F238E27FC236}">
                <a16:creationId xmlns:a16="http://schemas.microsoft.com/office/drawing/2014/main" id="{9A1B968B-B6D1-2E69-0297-472E88126D61}"/>
              </a:ext>
            </a:extLst>
          </p:cNvPr>
          <p:cNvSpPr txBox="1"/>
          <p:nvPr/>
        </p:nvSpPr>
        <p:spPr>
          <a:xfrm>
            <a:off x="457200" y="381000"/>
            <a:ext cx="9311640" cy="2817631"/>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Exercises: </a:t>
            </a:r>
          </a:p>
          <a:p>
            <a:pPr>
              <a:lnSpc>
                <a:spcPct val="114000"/>
              </a:lnSpc>
              <a:spcAft>
                <a:spcPts val="1200"/>
              </a:spcAft>
            </a:pPr>
            <a:r>
              <a:rPr lang="en-US" sz="2800" dirty="0">
                <a:solidFill>
                  <a:srgbClr val="000000"/>
                </a:solidFill>
                <a:latin typeface="Century Gothic"/>
              </a:rPr>
              <a:t>1. Find a formula for the sequence. Then find the value of the 10</a:t>
            </a:r>
            <a:r>
              <a:rPr lang="en-US" sz="2800" baseline="30000" dirty="0">
                <a:solidFill>
                  <a:srgbClr val="000000"/>
                </a:solidFill>
                <a:latin typeface="Century Gothic"/>
              </a:rPr>
              <a:t>th</a:t>
            </a:r>
            <a:r>
              <a:rPr lang="en-US" sz="2800" dirty="0">
                <a:solidFill>
                  <a:srgbClr val="000000"/>
                </a:solidFill>
                <a:latin typeface="Century Gothic"/>
              </a:rPr>
              <a:t> term in the sequence.</a:t>
            </a:r>
          </a:p>
          <a:p>
            <a:pPr>
              <a:lnSpc>
                <a:spcPct val="114000"/>
              </a:lnSpc>
              <a:spcAft>
                <a:spcPts val="1200"/>
              </a:spcAft>
            </a:pPr>
            <a:r>
              <a:rPr lang="en-US" sz="2800" dirty="0">
                <a:solidFill>
                  <a:srgbClr val="000000"/>
                </a:solidFill>
                <a:latin typeface="Century Gothic"/>
              </a:rPr>
              <a:t>a)					b)</a:t>
            </a:r>
          </a:p>
          <a:p>
            <a:pPr>
              <a:lnSpc>
                <a:spcPct val="114000"/>
              </a:lnSpc>
              <a:spcAft>
                <a:spcPts val="1200"/>
              </a:spcAft>
            </a:pPr>
            <a:endParaRPr lang="en-CA" sz="2800" baseline="70000" dirty="0">
              <a:solidFill>
                <a:srgbClr val="000000"/>
              </a:solidFill>
              <a:latin typeface="Century Gothic"/>
            </a:endParaRPr>
          </a:p>
        </p:txBody>
      </p:sp>
    </p:spTree>
    <p:extLst>
      <p:ext uri="{BB962C8B-B14F-4D97-AF65-F5344CB8AC3E}">
        <p14:creationId xmlns:p14="http://schemas.microsoft.com/office/powerpoint/2010/main" val="2797409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46D19F3-1BF8-9B1E-EA19-5C2BB89A61E3}"/>
              </a:ext>
            </a:extLst>
          </p:cNvPr>
          <p:cNvSpPr txBox="1"/>
          <p:nvPr/>
        </p:nvSpPr>
        <p:spPr>
          <a:xfrm>
            <a:off x="457200" y="6921500"/>
            <a:ext cx="6123940" cy="338554"/>
          </a:xfrm>
          <a:prstGeom prst="rect">
            <a:avLst/>
          </a:prstGeom>
          <a:noFill/>
        </p:spPr>
        <p:txBody>
          <a:bodyPr vert="horz" rtlCol="0">
            <a:spAutoFit/>
          </a:bodyPr>
          <a:lstStyle/>
          <a:p>
            <a:r>
              <a:rPr lang="en-US" sz="1600">
                <a:solidFill>
                  <a:srgbClr val="666666"/>
                </a:solidFill>
                <a:latin typeface="Century Gothic"/>
              </a:rPr>
              <a:t>1. Review finding the formula for a linear sequence</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A4E358E7-EA7F-014A-0149-791C92B1E555}"/>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D-58–59 for details.</a:t>
            </a:r>
          </a:p>
        </p:txBody>
      </p:sp>
      <p:sp>
        <p:nvSpPr>
          <p:cNvPr id="4" name="TextBox 3">
            <a:extLst>
              <a:ext uri="{FF2B5EF4-FFF2-40B4-BE49-F238E27FC236}">
                <a16:creationId xmlns:a16="http://schemas.microsoft.com/office/drawing/2014/main" id="{61852B87-9BF2-682C-0231-D283E7E77EF6}"/>
              </a:ext>
            </a:extLst>
          </p:cNvPr>
          <p:cNvSpPr txBox="1"/>
          <p:nvPr/>
        </p:nvSpPr>
        <p:spPr>
          <a:xfrm>
            <a:off x="508000" y="4433624"/>
            <a:ext cx="9197340" cy="2504212"/>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Answers: a) </a:t>
            </a:r>
            <a:r>
              <a:rPr lang="en-US" sz="2800" i="1" dirty="0">
                <a:solidFill>
                  <a:srgbClr val="000000"/>
                </a:solidFill>
                <a:latin typeface="Century Gothic"/>
              </a:rPr>
              <a:t>v</a:t>
            </a:r>
            <a:r>
              <a:rPr lang="en-US" sz="2800" dirty="0">
                <a:solidFill>
                  <a:srgbClr val="000000"/>
                </a:solidFill>
                <a:latin typeface="Century Gothic"/>
              </a:rPr>
              <a:t> = 4n + 7, 10</a:t>
            </a:r>
            <a:r>
              <a:rPr lang="en-US" sz="2800" baseline="30000" dirty="0">
                <a:solidFill>
                  <a:srgbClr val="000000"/>
                </a:solidFill>
                <a:latin typeface="Century Gothic"/>
              </a:rPr>
              <a:t>th</a:t>
            </a:r>
            <a:r>
              <a:rPr lang="en-US" sz="2800" dirty="0">
                <a:solidFill>
                  <a:srgbClr val="000000"/>
                </a:solidFill>
                <a:latin typeface="Century Gothic"/>
              </a:rPr>
              <a:t> term: 4(10) + 7 = 40 + 7 </a:t>
            </a:r>
            <a:br>
              <a:rPr lang="en-US" sz="2800" dirty="0">
                <a:solidFill>
                  <a:srgbClr val="000000"/>
                </a:solidFill>
                <a:latin typeface="Century Gothic"/>
              </a:rPr>
            </a:br>
            <a:r>
              <a:rPr lang="en-US" sz="2800" dirty="0">
                <a:solidFill>
                  <a:srgbClr val="000000"/>
                </a:solidFill>
                <a:latin typeface="Century Gothic"/>
              </a:rPr>
              <a:t>​= 47; b) </a:t>
            </a:r>
            <a:r>
              <a:rPr lang="en-US" sz="2800" i="1" dirty="0">
                <a:solidFill>
                  <a:srgbClr val="000000"/>
                </a:solidFill>
                <a:latin typeface="Century Gothic"/>
              </a:rPr>
              <a:t>v</a:t>
            </a:r>
            <a:r>
              <a:rPr lang="en-US" sz="2800" dirty="0">
                <a:solidFill>
                  <a:srgbClr val="000000"/>
                </a:solidFill>
                <a:latin typeface="Century Gothic"/>
              </a:rPr>
              <a:t> = 60 – 3</a:t>
            </a:r>
            <a:r>
              <a:rPr lang="en-US" sz="2800" i="1" dirty="0">
                <a:solidFill>
                  <a:srgbClr val="000000"/>
                </a:solidFill>
                <a:latin typeface="Century Gothic"/>
              </a:rPr>
              <a:t>n</a:t>
            </a:r>
            <a:r>
              <a:rPr lang="en-US" sz="2800" dirty="0">
                <a:solidFill>
                  <a:srgbClr val="000000"/>
                </a:solidFill>
                <a:latin typeface="Century Gothic"/>
              </a:rPr>
              <a:t>, 10</a:t>
            </a:r>
            <a:r>
              <a:rPr lang="en-US" sz="2800" baseline="30000" dirty="0">
                <a:solidFill>
                  <a:srgbClr val="000000"/>
                </a:solidFill>
                <a:latin typeface="Century Gothic"/>
              </a:rPr>
              <a:t>th</a:t>
            </a:r>
            <a:r>
              <a:rPr lang="en-US" sz="2800" dirty="0">
                <a:solidFill>
                  <a:srgbClr val="000000"/>
                </a:solidFill>
                <a:latin typeface="Century Gothic"/>
              </a:rPr>
              <a:t> term: 60 – 3(10) = 60 – 30 </a:t>
            </a:r>
            <a:br>
              <a:rPr lang="en-US" sz="2800" dirty="0">
                <a:solidFill>
                  <a:srgbClr val="000000"/>
                </a:solidFill>
                <a:latin typeface="Century Gothic"/>
              </a:rPr>
            </a:br>
            <a:r>
              <a:rPr lang="en-US" sz="2800" dirty="0">
                <a:solidFill>
                  <a:srgbClr val="000000"/>
                </a:solidFill>
                <a:latin typeface="Century Gothic"/>
              </a:rPr>
              <a:t>= 30; c) </a:t>
            </a:r>
            <a:r>
              <a:rPr lang="en-US" sz="2800" i="1" dirty="0">
                <a:solidFill>
                  <a:srgbClr val="000000"/>
                </a:solidFill>
                <a:latin typeface="Century Gothic"/>
              </a:rPr>
              <a:t>v</a:t>
            </a:r>
            <a:r>
              <a:rPr lang="en-US" sz="2800" dirty="0">
                <a:solidFill>
                  <a:srgbClr val="000000"/>
                </a:solidFill>
                <a:latin typeface="Century Gothic"/>
              </a:rPr>
              <a:t> = 4</a:t>
            </a:r>
            <a:r>
              <a:rPr lang="en-US" sz="2800" i="1" dirty="0">
                <a:solidFill>
                  <a:srgbClr val="000000"/>
                </a:solidFill>
                <a:latin typeface="Century Gothic"/>
              </a:rPr>
              <a:t>n</a:t>
            </a:r>
            <a:r>
              <a:rPr lang="en-US" sz="2800" dirty="0">
                <a:solidFill>
                  <a:srgbClr val="000000"/>
                </a:solidFill>
                <a:latin typeface="Century Gothic"/>
              </a:rPr>
              <a:t> – 3, 10</a:t>
            </a:r>
            <a:r>
              <a:rPr lang="en-US" sz="2800" baseline="30000" dirty="0">
                <a:solidFill>
                  <a:srgbClr val="000000"/>
                </a:solidFill>
                <a:latin typeface="Century Gothic"/>
              </a:rPr>
              <a:t>th</a:t>
            </a:r>
            <a:r>
              <a:rPr lang="en-US" sz="2800" dirty="0">
                <a:solidFill>
                  <a:srgbClr val="000000"/>
                </a:solidFill>
                <a:latin typeface="Century Gothic"/>
              </a:rPr>
              <a:t> term: 4(10) – 3 = 40 – 3 = 37; d) </a:t>
            </a:r>
            <a:r>
              <a:rPr lang="en-US" sz="2800" i="1" dirty="0">
                <a:solidFill>
                  <a:srgbClr val="000000"/>
                </a:solidFill>
                <a:latin typeface="Century Gothic"/>
              </a:rPr>
              <a:t>v</a:t>
            </a:r>
            <a:r>
              <a:rPr lang="en-US" sz="2800" dirty="0">
                <a:solidFill>
                  <a:srgbClr val="000000"/>
                </a:solidFill>
                <a:latin typeface="Century Gothic"/>
              </a:rPr>
              <a:t> = 200 – 10</a:t>
            </a:r>
            <a:r>
              <a:rPr lang="en-US" sz="2800" i="1" dirty="0">
                <a:solidFill>
                  <a:srgbClr val="000000"/>
                </a:solidFill>
                <a:latin typeface="Century Gothic"/>
              </a:rPr>
              <a:t>n</a:t>
            </a:r>
            <a:r>
              <a:rPr lang="en-US" sz="2800" dirty="0">
                <a:solidFill>
                  <a:srgbClr val="000000"/>
                </a:solidFill>
                <a:latin typeface="Century Gothic"/>
              </a:rPr>
              <a:t>, 10</a:t>
            </a:r>
            <a:r>
              <a:rPr lang="en-US" sz="2800" baseline="30000" dirty="0">
                <a:solidFill>
                  <a:srgbClr val="000000"/>
                </a:solidFill>
                <a:latin typeface="Century Gothic"/>
              </a:rPr>
              <a:t>th</a:t>
            </a:r>
            <a:r>
              <a:rPr lang="en-US" sz="2800" dirty="0">
                <a:solidFill>
                  <a:srgbClr val="000000"/>
                </a:solidFill>
                <a:latin typeface="Century Gothic"/>
              </a:rPr>
              <a:t> term: 200 – 10(10) = 200 – 100 </a:t>
            </a:r>
            <a:br>
              <a:rPr lang="en-US" sz="2800" dirty="0">
                <a:solidFill>
                  <a:srgbClr val="000000"/>
                </a:solidFill>
                <a:latin typeface="Century Gothic"/>
              </a:rPr>
            </a:br>
            <a:r>
              <a:rPr lang="en-US" sz="2800" dirty="0">
                <a:solidFill>
                  <a:srgbClr val="000000"/>
                </a:solidFill>
                <a:latin typeface="Century Gothic"/>
              </a:rPr>
              <a:t>= 100</a:t>
            </a:r>
            <a:endParaRPr lang="en-CA" sz="2800" baseline="70000" dirty="0">
              <a:solidFill>
                <a:srgbClr val="000000"/>
              </a:solidFill>
              <a:latin typeface="Century Gothic"/>
            </a:endParaRPr>
          </a:p>
        </p:txBody>
      </p:sp>
      <p:pic>
        <p:nvPicPr>
          <p:cNvPr id="9" name="Picture 8">
            <a:extLst>
              <a:ext uri="{FF2B5EF4-FFF2-40B4-BE49-F238E27FC236}">
                <a16:creationId xmlns:a16="http://schemas.microsoft.com/office/drawing/2014/main" id="{22A155E9-4A6A-0B81-A34E-29E9F633F0C1}"/>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939800" y="381000"/>
            <a:ext cx="4356100" cy="3810000"/>
          </a:xfrm>
          <a:prstGeom prst="rect">
            <a:avLst/>
          </a:prstGeom>
          <a:solidFill>
            <a:schemeClr val="accent1">
              <a:alpha val="0"/>
            </a:schemeClr>
          </a:solidFill>
        </p:spPr>
      </p:pic>
      <p:sp>
        <p:nvSpPr>
          <p:cNvPr id="10" name="TextBox 9">
            <a:extLst>
              <a:ext uri="{FF2B5EF4-FFF2-40B4-BE49-F238E27FC236}">
                <a16:creationId xmlns:a16="http://schemas.microsoft.com/office/drawing/2014/main" id="{224671B5-6DC6-A672-88AC-10AB20E7375A}"/>
              </a:ext>
            </a:extLst>
          </p:cNvPr>
          <p:cNvSpPr txBox="1"/>
          <p:nvPr/>
        </p:nvSpPr>
        <p:spPr>
          <a:xfrm>
            <a:off x="457200" y="381000"/>
            <a:ext cx="9311640" cy="523220"/>
          </a:xfrm>
          <a:prstGeom prst="rect">
            <a:avLst/>
          </a:prstGeom>
          <a:noFill/>
        </p:spPr>
        <p:txBody>
          <a:bodyPr vert="horz" rtlCol="0">
            <a:spAutoFit/>
          </a:bodyPr>
          <a:lstStyle/>
          <a:p>
            <a:r>
              <a:rPr lang="en-CA" sz="2800" dirty="0">
                <a:solidFill>
                  <a:srgbClr val="000000"/>
                </a:solidFill>
                <a:latin typeface="Century Gothic"/>
              </a:rPr>
              <a:t>c)				         d)</a:t>
            </a:r>
          </a:p>
        </p:txBody>
      </p:sp>
      <p:pic>
        <p:nvPicPr>
          <p:cNvPr id="12" name="Picture 11">
            <a:extLst>
              <a:ext uri="{FF2B5EF4-FFF2-40B4-BE49-F238E27FC236}">
                <a16:creationId xmlns:a16="http://schemas.microsoft.com/office/drawing/2014/main" id="{57E307D5-4030-3836-0AFF-747A7758D71B}"/>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446395" y="419100"/>
            <a:ext cx="4292600" cy="3848100"/>
          </a:xfrm>
          <a:prstGeom prst="rect">
            <a:avLst/>
          </a:prstGeom>
          <a:solidFill>
            <a:schemeClr val="accent1">
              <a:alpha val="0"/>
            </a:schemeClr>
          </a:solidFill>
        </p:spPr>
      </p:pic>
      <p:cxnSp>
        <p:nvCxnSpPr>
          <p:cNvPr id="11" name="Straight Connector 10">
            <a:extLst>
              <a:ext uri="{FF2B5EF4-FFF2-40B4-BE49-F238E27FC236}">
                <a16:creationId xmlns:a16="http://schemas.microsoft.com/office/drawing/2014/main" id="{931437F6-67E2-3D75-1E78-3D6579A46825}"/>
              </a:ext>
            </a:extLst>
          </p:cNvPr>
          <p:cNvCxnSpPr/>
          <p:nvPr/>
        </p:nvCxnSpPr>
        <p:spPr>
          <a:xfrm>
            <a:off x="0" y="4419976"/>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5911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BD4E1F-2AEA-F271-0DA2-12F3F103451F}"/>
              </a:ext>
            </a:extLst>
          </p:cNvPr>
          <p:cNvSpPr txBox="1"/>
          <p:nvPr/>
        </p:nvSpPr>
        <p:spPr>
          <a:xfrm>
            <a:off x="457200" y="6921500"/>
            <a:ext cx="6123940" cy="338554"/>
          </a:xfrm>
          <a:prstGeom prst="rect">
            <a:avLst/>
          </a:prstGeom>
          <a:noFill/>
        </p:spPr>
        <p:txBody>
          <a:bodyPr vert="horz" rtlCol="0">
            <a:spAutoFit/>
          </a:bodyPr>
          <a:lstStyle/>
          <a:p>
            <a:r>
              <a:rPr lang="en-US" sz="1600">
                <a:solidFill>
                  <a:srgbClr val="666666"/>
                </a:solidFill>
                <a:latin typeface="Century Gothic"/>
              </a:rPr>
              <a:t>1. Review finding the formula for a linear sequence</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BA7D0A45-8B82-B308-42DA-5FCE8D1D8654}"/>
              </a:ext>
            </a:extLst>
          </p:cNvPr>
          <p:cNvSpPr txBox="1"/>
          <p:nvPr/>
        </p:nvSpPr>
        <p:spPr>
          <a:xfrm>
            <a:off x="457200" y="381000"/>
            <a:ext cx="9311640" cy="954108"/>
          </a:xfrm>
          <a:prstGeom prst="rect">
            <a:avLst/>
          </a:prstGeom>
          <a:noFill/>
        </p:spPr>
        <p:txBody>
          <a:bodyPr vert="horz" rtlCol="0">
            <a:spAutoFit/>
          </a:bodyPr>
          <a:lstStyle/>
          <a:p>
            <a:r>
              <a:rPr lang="en-US" sz="2800">
                <a:solidFill>
                  <a:srgbClr val="000000"/>
                </a:solidFill>
                <a:latin typeface="Century Gothic"/>
              </a:rPr>
              <a:t>2. What assumption did you need to make in Exercise 1 about the sequences</a:t>
            </a:r>
            <a:r>
              <a:rPr lang="en-US" sz="2800">
                <a:solidFill>
                  <a:srgbClr val="000000"/>
                </a:solidFill>
                <a:latin typeface="Arial"/>
              </a:rPr>
              <a:t>?</a:t>
            </a:r>
            <a:r>
              <a:rPr lang="en-US" sz="2800">
                <a:solidFill>
                  <a:srgbClr val="000000"/>
                </a:solidFill>
                <a:latin typeface="Century Gothic"/>
              </a:rPr>
              <a:t> Explain.</a:t>
            </a:r>
            <a:endParaRPr lang="en-CA" sz="2800">
              <a:solidFill>
                <a:srgbClr val="000000"/>
              </a:solidFill>
              <a:latin typeface="Century Gothic"/>
            </a:endParaRPr>
          </a:p>
        </p:txBody>
      </p:sp>
      <p:sp>
        <p:nvSpPr>
          <p:cNvPr id="4" name="TextBox 3">
            <a:extLst>
              <a:ext uri="{FF2B5EF4-FFF2-40B4-BE49-F238E27FC236}">
                <a16:creationId xmlns:a16="http://schemas.microsoft.com/office/drawing/2014/main" id="{56BD659B-3914-4E4C-B603-283CC4D678EB}"/>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D-58–59 for details.</a:t>
            </a:r>
          </a:p>
        </p:txBody>
      </p:sp>
      <p:sp>
        <p:nvSpPr>
          <p:cNvPr id="5" name="TextBox 4">
            <a:extLst>
              <a:ext uri="{FF2B5EF4-FFF2-40B4-BE49-F238E27FC236}">
                <a16:creationId xmlns:a16="http://schemas.microsoft.com/office/drawing/2014/main" id="{38BA4F61-5566-FFF7-2730-7A463B4B1D22}"/>
              </a:ext>
            </a:extLst>
          </p:cNvPr>
          <p:cNvSpPr txBox="1"/>
          <p:nvPr/>
        </p:nvSpPr>
        <p:spPr>
          <a:xfrm>
            <a:off x="508000" y="4937456"/>
            <a:ext cx="9197340" cy="2014078"/>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Sample answer: I needed to assume that the sequences continue with the same gap, in order </a:t>
            </a:r>
            <a:br>
              <a:rPr lang="en-US" sz="2800" dirty="0">
                <a:solidFill>
                  <a:srgbClr val="000000"/>
                </a:solidFill>
                <a:latin typeface="Century Gothic"/>
              </a:rPr>
            </a:br>
            <a:r>
              <a:rPr lang="en-US" sz="2800" dirty="0">
                <a:solidFill>
                  <a:srgbClr val="000000"/>
                </a:solidFill>
                <a:latin typeface="Century Gothic"/>
              </a:rPr>
              <a:t>to write a formula and determine the 10th terms of the sequences.</a:t>
            </a:r>
            <a:endParaRPr lang="en-CA" sz="2800" baseline="700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72893458-54EF-B1FC-4B95-8F92D3288730}"/>
              </a:ext>
            </a:extLst>
          </p:cNvPr>
          <p:cNvCxnSpPr/>
          <p:nvPr/>
        </p:nvCxnSpPr>
        <p:spPr>
          <a:xfrm>
            <a:off x="0" y="491016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9955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FB9A41-06DD-DAB8-FB23-6B2DC572633D}"/>
              </a:ext>
            </a:extLst>
          </p:cNvPr>
          <p:cNvSpPr txBox="1"/>
          <p:nvPr/>
        </p:nvSpPr>
        <p:spPr>
          <a:xfrm>
            <a:off x="457200" y="6921500"/>
            <a:ext cx="6123940" cy="338554"/>
          </a:xfrm>
          <a:prstGeom prst="rect">
            <a:avLst/>
          </a:prstGeom>
          <a:noFill/>
        </p:spPr>
        <p:txBody>
          <a:bodyPr vert="horz" rtlCol="0">
            <a:spAutoFit/>
          </a:bodyPr>
          <a:lstStyle/>
          <a:p>
            <a:r>
              <a:rPr lang="en-US" sz="1600">
                <a:solidFill>
                  <a:srgbClr val="666666"/>
                </a:solidFill>
                <a:latin typeface="Century Gothic"/>
              </a:rPr>
              <a:t>2. Solving problems with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F9B69347-E4C6-D022-75E9-901282840264}"/>
              </a:ext>
            </a:extLst>
          </p:cNvPr>
          <p:cNvSpPr txBox="1"/>
          <p:nvPr/>
        </p:nvSpPr>
        <p:spPr>
          <a:xfrm>
            <a:off x="457200" y="381000"/>
            <a:ext cx="9311640" cy="523220"/>
          </a:xfrm>
          <a:prstGeom prst="rect">
            <a:avLst/>
          </a:prstGeom>
          <a:noFill/>
        </p:spPr>
        <p:txBody>
          <a:bodyPr vert="horz" rtlCol="0">
            <a:spAutoFit/>
          </a:bodyPr>
          <a:lstStyle/>
          <a:p>
            <a:r>
              <a:rPr lang="en-US" sz="2800">
                <a:solidFill>
                  <a:srgbClr val="000000"/>
                </a:solidFill>
                <a:latin typeface="Century Gothic"/>
              </a:rPr>
              <a:t>How can you get Figure 2 from Figure 1</a:t>
            </a:r>
            <a:r>
              <a:rPr lang="en-US" sz="2800">
                <a:solidFill>
                  <a:srgbClr val="000000"/>
                </a:solidFill>
                <a:latin typeface="Arial"/>
              </a:rPr>
              <a:t>?</a:t>
            </a:r>
            <a:r>
              <a:rPr lang="en-US" sz="2800">
                <a:solidFill>
                  <a:srgbClr val="32CD32"/>
                </a:solidFill>
                <a:latin typeface="Century Gothic"/>
              </a:rPr>
              <a:t> </a:t>
            </a:r>
            <a:endParaRPr lang="en-CA" sz="2800">
              <a:solidFill>
                <a:srgbClr val="32CD32"/>
              </a:solidFill>
              <a:latin typeface="Century Gothic"/>
            </a:endParaRPr>
          </a:p>
        </p:txBody>
      </p:sp>
      <p:sp>
        <p:nvSpPr>
          <p:cNvPr id="4" name="TextBox 3">
            <a:extLst>
              <a:ext uri="{FF2B5EF4-FFF2-40B4-BE49-F238E27FC236}">
                <a16:creationId xmlns:a16="http://schemas.microsoft.com/office/drawing/2014/main" id="{0FB5CBE7-2416-2FF7-C845-DE70E0F9BAE4}"/>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D-60–61 for details.</a:t>
            </a:r>
          </a:p>
        </p:txBody>
      </p:sp>
      <p:sp>
        <p:nvSpPr>
          <p:cNvPr id="5" name="TextBox 4">
            <a:extLst>
              <a:ext uri="{FF2B5EF4-FFF2-40B4-BE49-F238E27FC236}">
                <a16:creationId xmlns:a16="http://schemas.microsoft.com/office/drawing/2014/main" id="{51F58432-BDF1-6932-D23F-6254B9FDDD77}"/>
              </a:ext>
            </a:extLst>
          </p:cNvPr>
          <p:cNvSpPr txBox="1"/>
          <p:nvPr/>
        </p:nvSpPr>
        <p:spPr>
          <a:xfrm>
            <a:off x="482600" y="4775200"/>
            <a:ext cx="9197340" cy="2167966"/>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How can you get Figure 3 from Figure 2</a:t>
            </a:r>
            <a:r>
              <a:rPr lang="en-US" sz="2800" dirty="0">
                <a:solidFill>
                  <a:srgbClr val="000000"/>
                </a:solidFill>
                <a:latin typeface="Arial"/>
              </a:rPr>
              <a:t>?</a:t>
            </a:r>
            <a:r>
              <a:rPr lang="en-US" sz="2800" dirty="0">
                <a:solidFill>
                  <a:srgbClr val="000000"/>
                </a:solidFill>
                <a:latin typeface="Century Gothic"/>
              </a:rPr>
              <a:t> </a:t>
            </a:r>
            <a:br>
              <a:rPr lang="en-US" sz="2800" dirty="0">
                <a:solidFill>
                  <a:srgbClr val="000000"/>
                </a:solidFill>
                <a:latin typeface="Century Gothic"/>
              </a:rPr>
            </a:br>
            <a:endParaRPr lang="en-CA"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What would Figure 4 look like</a:t>
            </a:r>
            <a:r>
              <a:rPr lang="en-US" sz="2800" dirty="0">
                <a:solidFill>
                  <a:srgbClr val="000000"/>
                </a:solidFill>
                <a:latin typeface="Arial"/>
              </a:rPr>
              <a:t>?</a:t>
            </a:r>
            <a:r>
              <a:rPr lang="en-US" sz="2800" dirty="0">
                <a:solidFill>
                  <a:srgbClr val="000000"/>
                </a:solidFill>
                <a:latin typeface="Century Gothic"/>
              </a:rPr>
              <a:t> </a:t>
            </a:r>
            <a:br>
              <a:rPr lang="en-US" sz="2800" dirty="0">
                <a:solidFill>
                  <a:srgbClr val="000000"/>
                </a:solidFill>
                <a:latin typeface="Century Gothic"/>
              </a:rPr>
            </a:br>
            <a:r>
              <a:rPr lang="en-CA" sz="2800" dirty="0">
                <a:solidFill>
                  <a:srgbClr val="000000"/>
                </a:solidFill>
                <a:latin typeface="Century Gothic"/>
              </a:rPr>
              <a:t>Draw it.</a:t>
            </a:r>
          </a:p>
        </p:txBody>
      </p:sp>
      <p:pic>
        <p:nvPicPr>
          <p:cNvPr id="7" name="Picture 6">
            <a:extLst>
              <a:ext uri="{FF2B5EF4-FFF2-40B4-BE49-F238E27FC236}">
                <a16:creationId xmlns:a16="http://schemas.microsoft.com/office/drawing/2014/main" id="{51A626B0-2F43-5A20-CDEE-301F300C767D}"/>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660400" y="1219200"/>
            <a:ext cx="6057900" cy="2806700"/>
          </a:xfrm>
          <a:prstGeom prst="rect">
            <a:avLst/>
          </a:prstGeom>
          <a:solidFill>
            <a:schemeClr val="accent1">
              <a:alpha val="0"/>
            </a:schemeClr>
          </a:solidFill>
        </p:spPr>
      </p:pic>
    </p:spTree>
    <p:extLst>
      <p:ext uri="{BB962C8B-B14F-4D97-AF65-F5344CB8AC3E}">
        <p14:creationId xmlns:p14="http://schemas.microsoft.com/office/powerpoint/2010/main" val="36245513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B365CC-FFDC-75BA-0A55-FE6B9571147B}"/>
              </a:ext>
            </a:extLst>
          </p:cNvPr>
          <p:cNvSpPr txBox="1"/>
          <p:nvPr/>
        </p:nvSpPr>
        <p:spPr>
          <a:xfrm>
            <a:off x="457200" y="6921500"/>
            <a:ext cx="6123940" cy="338554"/>
          </a:xfrm>
          <a:prstGeom prst="rect">
            <a:avLst/>
          </a:prstGeom>
          <a:noFill/>
        </p:spPr>
        <p:txBody>
          <a:bodyPr vert="horz" rtlCol="0">
            <a:spAutoFit/>
          </a:bodyPr>
          <a:lstStyle/>
          <a:p>
            <a:r>
              <a:rPr lang="en-US" sz="1600">
                <a:solidFill>
                  <a:srgbClr val="666666"/>
                </a:solidFill>
                <a:latin typeface="Century Gothic"/>
              </a:rPr>
              <a:t>2. Solving problems with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292E604B-34D9-098D-17B6-15694C3CCBA6}"/>
              </a:ext>
            </a:extLst>
          </p:cNvPr>
          <p:cNvSpPr txBox="1"/>
          <p:nvPr/>
        </p:nvSpPr>
        <p:spPr>
          <a:xfrm>
            <a:off x="482600" y="774700"/>
            <a:ext cx="9311640" cy="523220"/>
          </a:xfrm>
          <a:prstGeom prst="rect">
            <a:avLst/>
          </a:prstGeom>
          <a:noFill/>
        </p:spPr>
        <p:txBody>
          <a:bodyPr vert="horz" rtlCol="0">
            <a:spAutoFit/>
          </a:bodyPr>
          <a:lstStyle/>
          <a:p>
            <a:r>
              <a:rPr lang="en-CA" sz="2800" dirty="0">
                <a:solidFill>
                  <a:srgbClr val="000000"/>
                </a:solidFill>
                <a:latin typeface="Century Gothic"/>
              </a:rPr>
              <a:t>Answer:</a:t>
            </a:r>
            <a:r>
              <a:rPr lang="en-CA" sz="2800" dirty="0">
                <a:solidFill>
                  <a:srgbClr val="32CD32"/>
                </a:solidFill>
                <a:latin typeface="Century Gothic"/>
              </a:rPr>
              <a:t> </a:t>
            </a:r>
          </a:p>
        </p:txBody>
      </p:sp>
      <p:sp>
        <p:nvSpPr>
          <p:cNvPr id="4" name="TextBox 3">
            <a:extLst>
              <a:ext uri="{FF2B5EF4-FFF2-40B4-BE49-F238E27FC236}">
                <a16:creationId xmlns:a16="http://schemas.microsoft.com/office/drawing/2014/main" id="{CE5CB168-38A7-B737-8E60-EB06382656B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D-60–61 for details.</a:t>
            </a:r>
          </a:p>
        </p:txBody>
      </p:sp>
      <p:sp>
        <p:nvSpPr>
          <p:cNvPr id="5" name="TextBox 4">
            <a:extLst>
              <a:ext uri="{FF2B5EF4-FFF2-40B4-BE49-F238E27FC236}">
                <a16:creationId xmlns:a16="http://schemas.microsoft.com/office/drawing/2014/main" id="{ECECB1BE-7AFD-24E2-8B3A-44EFD7045CB3}"/>
              </a:ext>
            </a:extLst>
          </p:cNvPr>
          <p:cNvSpPr txBox="1"/>
          <p:nvPr/>
        </p:nvSpPr>
        <p:spPr>
          <a:xfrm>
            <a:off x="482600" y="4089400"/>
            <a:ext cx="9197340" cy="2168607"/>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How many blocks are used in each figure</a:t>
            </a:r>
            <a:r>
              <a:rPr lang="en-US" sz="2800" dirty="0">
                <a:solidFill>
                  <a:srgbClr val="000000"/>
                </a:solidFill>
                <a:latin typeface="Arial"/>
              </a:rPr>
              <a:t>?</a:t>
            </a:r>
            <a:r>
              <a:rPr lang="en-US" sz="2800" dirty="0">
                <a:solidFill>
                  <a:srgbClr val="000000"/>
                </a:solidFill>
                <a:latin typeface="Century Gothic"/>
              </a:rPr>
              <a:t> </a:t>
            </a:r>
            <a:br>
              <a:rPr lang="en-US" sz="2800" dirty="0">
                <a:solidFill>
                  <a:srgbClr val="000000"/>
                </a:solidFill>
                <a:latin typeface="Century Gothic"/>
              </a:rPr>
            </a:br>
            <a:r>
              <a:rPr lang="en-US" sz="2800" dirty="0">
                <a:solidFill>
                  <a:srgbClr val="000000"/>
                </a:solidFill>
                <a:latin typeface="Century Gothic"/>
              </a:rPr>
              <a:t>Answer: 10, 18, 26, 34 </a:t>
            </a:r>
          </a:p>
          <a:p>
            <a:pPr>
              <a:lnSpc>
                <a:spcPct val="114000"/>
              </a:lnSpc>
              <a:spcAft>
                <a:spcPts val="1200"/>
              </a:spcAft>
            </a:pPr>
            <a:r>
              <a:rPr lang="en-US" sz="2800" dirty="0">
                <a:solidFill>
                  <a:srgbClr val="000000"/>
                </a:solidFill>
                <a:latin typeface="Century Gothic"/>
              </a:rPr>
              <a:t>How can you describe this number pattern using a pattern rule</a:t>
            </a:r>
            <a:r>
              <a:rPr lang="en-US" sz="2800" dirty="0">
                <a:solidFill>
                  <a:srgbClr val="000000"/>
                </a:solidFill>
                <a:latin typeface="Arial"/>
              </a:rPr>
              <a:t>?</a:t>
            </a:r>
            <a:endParaRPr lang="en-CA" sz="2800" dirty="0">
              <a:solidFill>
                <a:srgbClr val="000000"/>
              </a:solidFill>
              <a:latin typeface="Century Gothic"/>
            </a:endParaRPr>
          </a:p>
        </p:txBody>
      </p:sp>
      <p:pic>
        <p:nvPicPr>
          <p:cNvPr id="10" name="Picture 9">
            <a:extLst>
              <a:ext uri="{FF2B5EF4-FFF2-40B4-BE49-F238E27FC236}">
                <a16:creationId xmlns:a16="http://schemas.microsoft.com/office/drawing/2014/main" id="{D46D7A91-5B12-68D9-F465-6DED6A635435}"/>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2387600" y="1231900"/>
            <a:ext cx="1690370" cy="2592959"/>
          </a:xfrm>
          <a:prstGeom prst="rect">
            <a:avLst/>
          </a:prstGeom>
          <a:solidFill>
            <a:schemeClr val="accent1">
              <a:alpha val="0"/>
            </a:schemeClr>
          </a:solidFill>
        </p:spPr>
      </p:pic>
      <p:sp>
        <p:nvSpPr>
          <p:cNvPr id="9" name="TextBox 8">
            <a:extLst>
              <a:ext uri="{FF2B5EF4-FFF2-40B4-BE49-F238E27FC236}">
                <a16:creationId xmlns:a16="http://schemas.microsoft.com/office/drawing/2014/main" id="{63131A57-EF77-A293-E9A2-63AEE8211869}"/>
              </a:ext>
            </a:extLst>
          </p:cNvPr>
          <p:cNvSpPr txBox="1"/>
          <p:nvPr/>
        </p:nvSpPr>
        <p:spPr>
          <a:xfrm>
            <a:off x="482600" y="6305264"/>
            <a:ext cx="8688696" cy="523220"/>
          </a:xfrm>
          <a:prstGeom prst="rect">
            <a:avLst/>
          </a:prstGeom>
          <a:noFill/>
        </p:spPr>
        <p:txBody>
          <a:bodyPr wrap="square" rtlCol="0">
            <a:spAutoFit/>
          </a:bodyPr>
          <a:lstStyle/>
          <a:p>
            <a:r>
              <a:rPr lang="en-US" sz="2800" dirty="0">
                <a:solidFill>
                  <a:srgbClr val="000000"/>
                </a:solidFill>
                <a:latin typeface="Century Gothic"/>
              </a:rPr>
              <a:t>Answer: Start at 10 and add 8 each time.</a:t>
            </a:r>
            <a:endParaRPr lang="en-CA" sz="2800" dirty="0"/>
          </a:p>
        </p:txBody>
      </p:sp>
      <p:cxnSp>
        <p:nvCxnSpPr>
          <p:cNvPr id="16" name="Straight Connector 15">
            <a:extLst>
              <a:ext uri="{FF2B5EF4-FFF2-40B4-BE49-F238E27FC236}">
                <a16:creationId xmlns:a16="http://schemas.microsoft.com/office/drawing/2014/main" id="{1B66ED2E-3CB4-7327-6514-926DFA9E1B45}"/>
              </a:ext>
            </a:extLst>
          </p:cNvPr>
          <p:cNvCxnSpPr/>
          <p:nvPr/>
        </p:nvCxnSpPr>
        <p:spPr>
          <a:xfrm>
            <a:off x="0" y="6291616"/>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117CEB1-78B3-2D53-DB09-6E9CEF49B90A}"/>
              </a:ext>
            </a:extLst>
          </p:cNvPr>
          <p:cNvCxnSpPr/>
          <p:nvPr/>
        </p:nvCxnSpPr>
        <p:spPr>
          <a:xfrm>
            <a:off x="0" y="123190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9235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14CABBE-5C6A-9FAD-FB9D-467D86A879BA}"/>
              </a:ext>
            </a:extLst>
          </p:cNvPr>
          <p:cNvSpPr txBox="1"/>
          <p:nvPr/>
        </p:nvSpPr>
        <p:spPr>
          <a:xfrm>
            <a:off x="457200" y="6921500"/>
            <a:ext cx="6123940" cy="338554"/>
          </a:xfrm>
          <a:prstGeom prst="rect">
            <a:avLst/>
          </a:prstGeom>
          <a:noFill/>
        </p:spPr>
        <p:txBody>
          <a:bodyPr vert="horz" rtlCol="0">
            <a:spAutoFit/>
          </a:bodyPr>
          <a:lstStyle/>
          <a:p>
            <a:r>
              <a:rPr lang="en-US" sz="1600">
                <a:solidFill>
                  <a:srgbClr val="666666"/>
                </a:solidFill>
                <a:latin typeface="Century Gothic"/>
              </a:rPr>
              <a:t>2. Solving problems with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8DD537D0-63BF-BE7F-2D90-531B335F6C47}"/>
              </a:ext>
            </a:extLst>
          </p:cNvPr>
          <p:cNvSpPr txBox="1"/>
          <p:nvPr/>
        </p:nvSpPr>
        <p:spPr>
          <a:xfrm>
            <a:off x="457200" y="381000"/>
            <a:ext cx="9311640" cy="1031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Let's find an expression for the number of blocks in the n</a:t>
            </a:r>
            <a:r>
              <a:rPr lang="en-US" sz="2800" baseline="30000" dirty="0">
                <a:solidFill>
                  <a:srgbClr val="000000"/>
                </a:solidFill>
                <a:latin typeface="Century Gothic"/>
              </a:rPr>
              <a:t>th</a:t>
            </a:r>
            <a:r>
              <a:rPr lang="en-US" sz="2800" dirty="0">
                <a:solidFill>
                  <a:srgbClr val="000000"/>
                </a:solidFill>
                <a:latin typeface="Century Gothic"/>
              </a:rPr>
              <a:t> figure:</a:t>
            </a:r>
          </a:p>
        </p:txBody>
      </p:sp>
      <p:sp>
        <p:nvSpPr>
          <p:cNvPr id="4" name="TextBox 3">
            <a:extLst>
              <a:ext uri="{FF2B5EF4-FFF2-40B4-BE49-F238E27FC236}">
                <a16:creationId xmlns:a16="http://schemas.microsoft.com/office/drawing/2014/main" id="{22B126B7-42FD-41DF-AB91-E27441BFB3E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D-60–61 for details.</a:t>
            </a:r>
          </a:p>
        </p:txBody>
      </p:sp>
      <p:sp>
        <p:nvSpPr>
          <p:cNvPr id="11" name="TextBox 10">
            <a:extLst>
              <a:ext uri="{FF2B5EF4-FFF2-40B4-BE49-F238E27FC236}">
                <a16:creationId xmlns:a16="http://schemas.microsoft.com/office/drawing/2014/main" id="{0C3A906E-1A7E-F2D4-F815-64C782699EC0}"/>
              </a:ext>
            </a:extLst>
          </p:cNvPr>
          <p:cNvSpPr txBox="1"/>
          <p:nvPr/>
        </p:nvSpPr>
        <p:spPr>
          <a:xfrm>
            <a:off x="457200" y="4312685"/>
            <a:ext cx="9055290" cy="1830629"/>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Number of blocks in 12</a:t>
            </a:r>
            <a:r>
              <a:rPr lang="en-US" sz="2800" baseline="30000" dirty="0">
                <a:solidFill>
                  <a:srgbClr val="000000"/>
                </a:solidFill>
                <a:latin typeface="Century Gothic"/>
              </a:rPr>
              <a:t>th</a:t>
            </a:r>
            <a:r>
              <a:rPr lang="en-US" sz="2800" dirty="0">
                <a:solidFill>
                  <a:srgbClr val="000000"/>
                </a:solidFill>
                <a:latin typeface="Century Gothic"/>
              </a:rPr>
              <a:t> figure:</a:t>
            </a:r>
          </a:p>
          <a:p>
            <a:pPr>
              <a:lnSpc>
                <a:spcPct val="114000"/>
              </a:lnSpc>
              <a:spcAft>
                <a:spcPts val="1200"/>
              </a:spcAft>
            </a:pPr>
            <a:r>
              <a:rPr lang="en-US" sz="2800" dirty="0">
                <a:solidFill>
                  <a:srgbClr val="000000"/>
                </a:solidFill>
                <a:latin typeface="Century Gothic"/>
              </a:rPr>
              <a:t>8(12) + 2 = 96 + 2</a:t>
            </a:r>
          </a:p>
          <a:p>
            <a:pPr>
              <a:lnSpc>
                <a:spcPct val="114000"/>
              </a:lnSpc>
              <a:spcAft>
                <a:spcPts val="1200"/>
              </a:spcAft>
            </a:pPr>
            <a:r>
              <a:rPr lang="en-US" sz="2800" dirty="0">
                <a:solidFill>
                  <a:srgbClr val="000000"/>
                </a:solidFill>
                <a:latin typeface="Century Gothic"/>
              </a:rPr>
              <a:t>   	       = 98</a:t>
            </a:r>
            <a:endParaRPr lang="en-CA" sz="2800" baseline="70000" dirty="0">
              <a:solidFill>
                <a:srgbClr val="000000"/>
              </a:solidFill>
              <a:latin typeface="Century Gothic"/>
            </a:endParaRPr>
          </a:p>
        </p:txBody>
      </p:sp>
      <p:sp>
        <p:nvSpPr>
          <p:cNvPr id="12" name="TextBox 11">
            <a:extLst>
              <a:ext uri="{FF2B5EF4-FFF2-40B4-BE49-F238E27FC236}">
                <a16:creationId xmlns:a16="http://schemas.microsoft.com/office/drawing/2014/main" id="{E91C2580-B93B-743A-9B1D-E0DBA348ED03}"/>
              </a:ext>
            </a:extLst>
          </p:cNvPr>
          <p:cNvSpPr txBox="1"/>
          <p:nvPr/>
        </p:nvSpPr>
        <p:spPr>
          <a:xfrm>
            <a:off x="457200" y="1828796"/>
            <a:ext cx="9191767" cy="2321854"/>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Number of blocks in </a:t>
            </a:r>
            <a:r>
              <a:rPr lang="en-US" sz="2800" i="1" dirty="0">
                <a:solidFill>
                  <a:srgbClr val="000000"/>
                </a:solidFill>
                <a:latin typeface="Century Gothic"/>
              </a:rPr>
              <a:t>n</a:t>
            </a:r>
            <a:r>
              <a:rPr lang="en-US" sz="2800" baseline="30000" dirty="0">
                <a:solidFill>
                  <a:srgbClr val="000000"/>
                </a:solidFill>
                <a:latin typeface="Century Gothic"/>
              </a:rPr>
              <a:t>th</a:t>
            </a:r>
            <a:r>
              <a:rPr lang="en-US" sz="2800" dirty="0">
                <a:solidFill>
                  <a:srgbClr val="000000"/>
                </a:solidFill>
                <a:latin typeface="Century Gothic"/>
              </a:rPr>
              <a:t> figure:  8</a:t>
            </a:r>
            <a:r>
              <a:rPr lang="en-US" sz="2800" i="1" dirty="0">
                <a:solidFill>
                  <a:srgbClr val="000000"/>
                </a:solidFill>
                <a:latin typeface="Century Gothic"/>
              </a:rPr>
              <a:t>n</a:t>
            </a:r>
            <a:r>
              <a:rPr lang="en-US" sz="2800" dirty="0">
                <a:solidFill>
                  <a:srgbClr val="000000"/>
                </a:solidFill>
                <a:latin typeface="Century Gothic"/>
              </a:rPr>
              <a:t> + 2</a:t>
            </a:r>
          </a:p>
          <a:p>
            <a:pPr>
              <a:lnSpc>
                <a:spcPct val="114000"/>
              </a:lnSpc>
              <a:spcAft>
                <a:spcPts val="1200"/>
              </a:spcAft>
            </a:pPr>
            <a:endParaRPr lang="en-US"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Use the expression to find the number of blocks in the 12</a:t>
            </a:r>
            <a:r>
              <a:rPr lang="en-US" sz="2800" baseline="30000" dirty="0">
                <a:solidFill>
                  <a:srgbClr val="000000"/>
                </a:solidFill>
                <a:latin typeface="Century Gothic"/>
              </a:rPr>
              <a:t>th</a:t>
            </a:r>
            <a:r>
              <a:rPr lang="en-US" sz="2800" dirty="0">
                <a:solidFill>
                  <a:srgbClr val="000000"/>
                </a:solidFill>
                <a:latin typeface="Century Gothic"/>
              </a:rPr>
              <a:t> figure:</a:t>
            </a:r>
          </a:p>
        </p:txBody>
      </p:sp>
      <p:cxnSp>
        <p:nvCxnSpPr>
          <p:cNvPr id="14" name="Straight Connector 13">
            <a:extLst>
              <a:ext uri="{FF2B5EF4-FFF2-40B4-BE49-F238E27FC236}">
                <a16:creationId xmlns:a16="http://schemas.microsoft.com/office/drawing/2014/main" id="{2CAE558C-24CC-71BC-4EAD-FAC414EF75FB}"/>
              </a:ext>
            </a:extLst>
          </p:cNvPr>
          <p:cNvCxnSpPr/>
          <p:nvPr/>
        </p:nvCxnSpPr>
        <p:spPr>
          <a:xfrm>
            <a:off x="0" y="1801500"/>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786CF27-7455-6BD4-6836-618215BF3C9D}"/>
              </a:ext>
            </a:extLst>
          </p:cNvPr>
          <p:cNvCxnSpPr/>
          <p:nvPr/>
        </p:nvCxnSpPr>
        <p:spPr>
          <a:xfrm>
            <a:off x="0" y="4301307"/>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8333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DD66E-239A-20D5-FCE5-A49AA5D26BD1}"/>
              </a:ext>
            </a:extLst>
          </p:cNvPr>
          <p:cNvSpPr txBox="1"/>
          <p:nvPr/>
        </p:nvSpPr>
        <p:spPr>
          <a:xfrm>
            <a:off x="457200" y="6921500"/>
            <a:ext cx="6123940" cy="338554"/>
          </a:xfrm>
          <a:prstGeom prst="rect">
            <a:avLst/>
          </a:prstGeom>
          <a:noFill/>
        </p:spPr>
        <p:txBody>
          <a:bodyPr vert="horz" rtlCol="0">
            <a:spAutoFit/>
          </a:bodyPr>
          <a:lstStyle/>
          <a:p>
            <a:r>
              <a:rPr lang="en-US" sz="1600">
                <a:solidFill>
                  <a:srgbClr val="666666"/>
                </a:solidFill>
                <a:latin typeface="Century Gothic"/>
              </a:rPr>
              <a:t>2. Solving problems with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EBF01A9B-F270-C0B9-A8D9-F37899F6FE94}"/>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D-60–61 for details.</a:t>
            </a:r>
          </a:p>
        </p:txBody>
      </p:sp>
      <p:sp>
        <p:nvSpPr>
          <p:cNvPr id="4" name="TextBox 3">
            <a:extLst>
              <a:ext uri="{FF2B5EF4-FFF2-40B4-BE49-F238E27FC236}">
                <a16:creationId xmlns:a16="http://schemas.microsoft.com/office/drawing/2014/main" id="{44EFF156-0CE5-F04A-F23A-02D4C4B9B76D}"/>
              </a:ext>
            </a:extLst>
          </p:cNvPr>
          <p:cNvSpPr txBox="1"/>
          <p:nvPr/>
        </p:nvSpPr>
        <p:spPr>
          <a:xfrm>
            <a:off x="457200" y="381000"/>
            <a:ext cx="9311640" cy="5085751"/>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Number patterns come up in many different problems.</a:t>
            </a:r>
          </a:p>
          <a:p>
            <a:pPr>
              <a:lnSpc>
                <a:spcPct val="114000"/>
              </a:lnSpc>
              <a:spcAft>
                <a:spcPts val="1200"/>
              </a:spcAft>
            </a:pPr>
            <a:endParaRPr lang="en-US"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Looking at the gap in sequences can help to determine whether a number pattern is linear or not. </a:t>
            </a:r>
          </a:p>
          <a:p>
            <a:pPr>
              <a:lnSpc>
                <a:spcPct val="114000"/>
              </a:lnSpc>
              <a:spcAft>
                <a:spcPts val="1200"/>
              </a:spcAft>
            </a:pPr>
            <a:endParaRPr lang="en-US"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For linear patterns, the gap can be used to find a formula or an expression for the </a:t>
            </a:r>
            <a:r>
              <a:rPr lang="en-US" sz="2800" i="1" dirty="0">
                <a:solidFill>
                  <a:srgbClr val="000000"/>
                </a:solidFill>
                <a:latin typeface="Century Gothic"/>
              </a:rPr>
              <a:t>n</a:t>
            </a:r>
            <a:r>
              <a:rPr lang="en-US" sz="2800" baseline="30000" dirty="0">
                <a:solidFill>
                  <a:srgbClr val="000000"/>
                </a:solidFill>
                <a:latin typeface="Century Gothic"/>
              </a:rPr>
              <a:t>th</a:t>
            </a:r>
            <a:r>
              <a:rPr lang="en-US" sz="2800" dirty="0">
                <a:solidFill>
                  <a:srgbClr val="000000"/>
                </a:solidFill>
                <a:latin typeface="Century Gothic"/>
              </a:rPr>
              <a:t> term in the pattern.</a:t>
            </a:r>
            <a:endParaRPr lang="en-CA" sz="2800" baseline="70000" dirty="0">
              <a:solidFill>
                <a:srgbClr val="000000"/>
              </a:solidFill>
              <a:latin typeface="Century Gothic"/>
            </a:endParaRPr>
          </a:p>
        </p:txBody>
      </p:sp>
    </p:spTree>
    <p:extLst>
      <p:ext uri="{BB962C8B-B14F-4D97-AF65-F5344CB8AC3E}">
        <p14:creationId xmlns:p14="http://schemas.microsoft.com/office/powerpoint/2010/main" val="11271994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87D142E-DE01-0977-EC8B-D50A081B4BF9}"/>
              </a:ext>
            </a:extLst>
          </p:cNvPr>
          <p:cNvSpPr txBox="1"/>
          <p:nvPr/>
        </p:nvSpPr>
        <p:spPr>
          <a:xfrm>
            <a:off x="457200" y="6921500"/>
            <a:ext cx="6123940" cy="338554"/>
          </a:xfrm>
          <a:prstGeom prst="rect">
            <a:avLst/>
          </a:prstGeom>
          <a:noFill/>
        </p:spPr>
        <p:txBody>
          <a:bodyPr vert="horz" rtlCol="0">
            <a:spAutoFit/>
          </a:bodyPr>
          <a:lstStyle/>
          <a:p>
            <a:r>
              <a:rPr lang="en-US" sz="1600">
                <a:solidFill>
                  <a:srgbClr val="666666"/>
                </a:solidFill>
                <a:latin typeface="Century Gothic"/>
              </a:rPr>
              <a:t>2. Solving problems with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D1C9D58E-8C5C-143B-B065-709111CA8F02}"/>
              </a:ext>
            </a:extLst>
          </p:cNvPr>
          <p:cNvSpPr txBox="1"/>
          <p:nvPr/>
        </p:nvSpPr>
        <p:spPr>
          <a:xfrm>
            <a:off x="457200" y="723900"/>
            <a:ext cx="9311640" cy="4401205"/>
          </a:xfrm>
          <a:prstGeom prst="rect">
            <a:avLst/>
          </a:prstGeom>
          <a:noFill/>
        </p:spPr>
        <p:txBody>
          <a:bodyPr vert="horz" rtlCol="0">
            <a:spAutoFit/>
          </a:bodyPr>
          <a:lstStyle/>
          <a:p>
            <a:r>
              <a:rPr lang="en-US" sz="2800" dirty="0">
                <a:solidFill>
                  <a:srgbClr val="000000"/>
                </a:solidFill>
                <a:latin typeface="Century Gothic"/>
              </a:rPr>
              <a:t>Exercises: The number of blocks in the sequence of figures forms a linear number pattern.</a:t>
            </a:r>
          </a:p>
          <a:p>
            <a:endParaRPr lang="en-US" sz="2800" dirty="0">
              <a:solidFill>
                <a:srgbClr val="000000"/>
              </a:solidFill>
              <a:latin typeface="Century Gothic"/>
            </a:endParaRPr>
          </a:p>
          <a:p>
            <a:r>
              <a:rPr lang="en-US" sz="2800" dirty="0" err="1">
                <a:solidFill>
                  <a:srgbClr val="000000"/>
                </a:solidFill>
                <a:latin typeface="Century Gothic"/>
              </a:rPr>
              <a:t>i</a:t>
            </a:r>
            <a:r>
              <a:rPr lang="en-US" sz="2800" dirty="0">
                <a:solidFill>
                  <a:srgbClr val="000000"/>
                </a:solidFill>
                <a:latin typeface="Century Gothic"/>
              </a:rPr>
              <a:t>) Write the number of blocks in each figure as a sequence.</a:t>
            </a:r>
          </a:p>
          <a:p>
            <a:endParaRPr lang="en-US" sz="2800" dirty="0">
              <a:solidFill>
                <a:srgbClr val="000000"/>
              </a:solidFill>
              <a:latin typeface="Century Gothic"/>
            </a:endParaRPr>
          </a:p>
          <a:p>
            <a:r>
              <a:rPr lang="en-US" sz="2800" dirty="0">
                <a:solidFill>
                  <a:srgbClr val="000000"/>
                </a:solidFill>
                <a:latin typeface="Century Gothic"/>
              </a:rPr>
              <a:t>ii) Write an expression for the number of blocks in the </a:t>
            </a:r>
            <a:r>
              <a:rPr lang="en-US" sz="2800" i="1" dirty="0">
                <a:solidFill>
                  <a:srgbClr val="000000"/>
                </a:solidFill>
                <a:latin typeface="Century Gothic"/>
              </a:rPr>
              <a:t>n</a:t>
            </a:r>
            <a:r>
              <a:rPr lang="en-US" sz="2800" baseline="30000" dirty="0">
                <a:solidFill>
                  <a:srgbClr val="000000"/>
                </a:solidFill>
                <a:latin typeface="Century Gothic"/>
              </a:rPr>
              <a:t>th</a:t>
            </a:r>
            <a:r>
              <a:rPr lang="en-US" sz="2800" dirty="0">
                <a:solidFill>
                  <a:srgbClr val="000000"/>
                </a:solidFill>
                <a:latin typeface="Century Gothic"/>
              </a:rPr>
              <a:t> figure.</a:t>
            </a:r>
          </a:p>
          <a:p>
            <a:endParaRPr lang="en-US" sz="2800" dirty="0">
              <a:solidFill>
                <a:srgbClr val="000000"/>
              </a:solidFill>
              <a:latin typeface="Century Gothic"/>
            </a:endParaRPr>
          </a:p>
          <a:p>
            <a:r>
              <a:rPr lang="en-US" sz="2800" dirty="0">
                <a:solidFill>
                  <a:srgbClr val="000000"/>
                </a:solidFill>
                <a:latin typeface="Century Gothic"/>
              </a:rPr>
              <a:t>iii) Find the number of blocks in the 15</a:t>
            </a:r>
            <a:r>
              <a:rPr lang="en-US" sz="2800" baseline="30000" dirty="0">
                <a:solidFill>
                  <a:srgbClr val="000000"/>
                </a:solidFill>
                <a:latin typeface="Century Gothic"/>
              </a:rPr>
              <a:t>th</a:t>
            </a:r>
            <a:r>
              <a:rPr lang="en-US" sz="2800" dirty="0">
                <a:solidFill>
                  <a:srgbClr val="000000"/>
                </a:solidFill>
                <a:latin typeface="Century Gothic"/>
              </a:rPr>
              <a:t> figure.</a:t>
            </a:r>
            <a:endParaRPr lang="en-CA" sz="2800" baseline="70000" dirty="0">
              <a:solidFill>
                <a:srgbClr val="000000"/>
              </a:solidFill>
              <a:latin typeface="Century Gothic"/>
            </a:endParaRPr>
          </a:p>
        </p:txBody>
      </p:sp>
      <p:sp>
        <p:nvSpPr>
          <p:cNvPr id="4" name="TextBox 3">
            <a:extLst>
              <a:ext uri="{FF2B5EF4-FFF2-40B4-BE49-F238E27FC236}">
                <a16:creationId xmlns:a16="http://schemas.microsoft.com/office/drawing/2014/main" id="{10069AFA-5431-6AD3-E082-11522284905E}"/>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D-60–61 for details.</a:t>
            </a:r>
          </a:p>
        </p:txBody>
      </p:sp>
    </p:spTree>
    <p:extLst>
      <p:ext uri="{BB962C8B-B14F-4D97-AF65-F5344CB8AC3E}">
        <p14:creationId xmlns:p14="http://schemas.microsoft.com/office/powerpoint/2010/main" val="2427483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0CD3302-8607-534C-ADDC-B05E12BD5447}"/>
              </a:ext>
            </a:extLst>
          </p:cNvPr>
          <p:cNvSpPr txBox="1"/>
          <p:nvPr/>
        </p:nvSpPr>
        <p:spPr>
          <a:xfrm>
            <a:off x="6664960" y="6921500"/>
            <a:ext cx="3137535" cy="338554"/>
          </a:xfrm>
          <a:prstGeom prst="rect">
            <a:avLst/>
          </a:prstGeom>
          <a:noFill/>
        </p:spPr>
        <p:txBody>
          <a:bodyPr vert="horz" rtlCol="0">
            <a:spAutoFit/>
          </a:bodyPr>
          <a:lstStyle/>
          <a:p>
            <a:pPr algn="r"/>
            <a:r>
              <a:rPr lang="en-CA" sz="1600">
                <a:solidFill>
                  <a:srgbClr val="666666"/>
                </a:solidFill>
                <a:latin typeface="Century Gothic"/>
              </a:rPr>
              <a:t>See p. D-58 for details.</a:t>
            </a:r>
          </a:p>
        </p:txBody>
      </p:sp>
      <p:grpSp>
        <p:nvGrpSpPr>
          <p:cNvPr id="7" name="Group 6">
            <a:extLst>
              <a:ext uri="{FF2B5EF4-FFF2-40B4-BE49-F238E27FC236}">
                <a16:creationId xmlns:a16="http://schemas.microsoft.com/office/drawing/2014/main" id="{693EF4D0-58E2-98B3-D237-A1376B3686D0}"/>
              </a:ext>
            </a:extLst>
          </p:cNvPr>
          <p:cNvGrpSpPr/>
          <p:nvPr/>
        </p:nvGrpSpPr>
        <p:grpSpPr>
          <a:xfrm>
            <a:off x="3201057" y="330200"/>
            <a:ext cx="3757908" cy="1597086"/>
            <a:chOff x="3201057" y="330200"/>
            <a:chExt cx="3757908" cy="1597086"/>
          </a:xfrm>
        </p:grpSpPr>
        <p:sp>
          <p:nvSpPr>
            <p:cNvPr id="3" name="Freeform: Shape 2">
              <a:extLst>
                <a:ext uri="{FF2B5EF4-FFF2-40B4-BE49-F238E27FC236}">
                  <a16:creationId xmlns:a16="http://schemas.microsoft.com/office/drawing/2014/main" id="{E185B191-FE09-A9E4-B22C-51C743D53368}"/>
                </a:ext>
              </a:extLst>
            </p:cNvPr>
            <p:cNvSpPr/>
            <p:nvPr/>
          </p:nvSpPr>
          <p:spPr>
            <a:xfrm>
              <a:off x="3201057" y="330236"/>
              <a:ext cx="3757763" cy="1597050"/>
            </a:xfrm>
            <a:custGeom>
              <a:avLst/>
              <a:gdLst/>
              <a:ahLst/>
              <a:cxnLst/>
              <a:rect l="0" t="0" r="0" b="0"/>
              <a:pathLst>
                <a:path w="3757763" h="1597050">
                  <a:moveTo>
                    <a:pt x="0" y="0"/>
                  </a:moveTo>
                  <a:lnTo>
                    <a:pt x="3757762" y="0"/>
                  </a:lnTo>
                  <a:lnTo>
                    <a:pt x="3757762" y="1597049"/>
                  </a:lnTo>
                  <a:lnTo>
                    <a:pt x="0" y="1597049"/>
                  </a:lnTo>
                  <a:close/>
                </a:path>
              </a:pathLst>
            </a:custGeom>
            <a:solidFill>
              <a:srgbClr val="000000">
                <a:alpha val="0"/>
              </a:srgbClr>
            </a:solidFill>
            <a:ln w="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Picture 4">
              <a:extLst>
                <a:ext uri="{FF2B5EF4-FFF2-40B4-BE49-F238E27FC236}">
                  <a16:creationId xmlns:a16="http://schemas.microsoft.com/office/drawing/2014/main" id="{CBC562CE-87DE-60A7-7CEF-1F40700682DE}"/>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162" y="330200"/>
              <a:ext cx="3757803" cy="1597025"/>
            </a:xfrm>
            <a:prstGeom prst="rect">
              <a:avLst/>
            </a:prstGeom>
            <a:solidFill>
              <a:schemeClr val="accent1">
                <a:alpha val="0"/>
              </a:schemeClr>
            </a:solidFill>
          </p:spPr>
        </p:pic>
      </p:grpSp>
      <p:sp>
        <p:nvSpPr>
          <p:cNvPr id="8" name="TextBox 7">
            <a:extLst>
              <a:ext uri="{FF2B5EF4-FFF2-40B4-BE49-F238E27FC236}">
                <a16:creationId xmlns:a16="http://schemas.microsoft.com/office/drawing/2014/main" id="{43753DAF-C1CF-4B4C-2E8B-822E68F1E891}"/>
              </a:ext>
            </a:extLst>
          </p:cNvPr>
          <p:cNvSpPr txBox="1"/>
          <p:nvPr/>
        </p:nvSpPr>
        <p:spPr>
          <a:xfrm>
            <a:off x="457200" y="2146300"/>
            <a:ext cx="9654540" cy="4748416"/>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Even when regrouping is needed, you can add </a:t>
            </a:r>
            <a:br>
              <a:rPr lang="en-US" sz="2800" dirty="0">
                <a:solidFill>
                  <a:srgbClr val="000000"/>
                </a:solidFill>
                <a:latin typeface="Century Gothic"/>
              </a:rPr>
            </a:br>
            <a:r>
              <a:rPr lang="en-US" sz="2800" dirty="0">
                <a:solidFill>
                  <a:srgbClr val="000000"/>
                </a:solidFill>
                <a:latin typeface="Century Gothic"/>
              </a:rPr>
              <a:t>two-digit numbers by adding the tens and ones separately. </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CA" sz="2800" dirty="0">
                <a:solidFill>
                  <a:srgbClr val="000000"/>
                </a:solidFill>
                <a:latin typeface="Century Gothic"/>
              </a:rPr>
              <a:t>48 + 26</a:t>
            </a:r>
          </a:p>
          <a:p>
            <a:pPr>
              <a:lnSpc>
                <a:spcPct val="114000"/>
              </a:lnSpc>
              <a:spcAft>
                <a:spcPts val="1200"/>
              </a:spcAft>
            </a:pPr>
            <a:r>
              <a:rPr lang="en-US" sz="2800" dirty="0">
                <a:solidFill>
                  <a:srgbClr val="000000"/>
                </a:solidFill>
                <a:latin typeface="Century Gothic"/>
              </a:rPr>
              <a:t>Add the tens: 40 + 20 = 60</a:t>
            </a:r>
          </a:p>
          <a:p>
            <a:pPr>
              <a:lnSpc>
                <a:spcPct val="114000"/>
              </a:lnSpc>
              <a:spcAft>
                <a:spcPts val="1200"/>
              </a:spcAft>
            </a:pPr>
            <a:r>
              <a:rPr lang="en-US" sz="2800" dirty="0">
                <a:solidFill>
                  <a:srgbClr val="000000"/>
                </a:solidFill>
                <a:latin typeface="Century Gothic"/>
              </a:rPr>
              <a:t>Add the ones: 8 + 6 = 14</a:t>
            </a:r>
          </a:p>
          <a:p>
            <a:pPr>
              <a:lnSpc>
                <a:spcPct val="114000"/>
              </a:lnSpc>
              <a:spcAft>
                <a:spcPts val="1200"/>
              </a:spcAft>
            </a:pPr>
            <a:r>
              <a:rPr lang="en-US" sz="2800" dirty="0">
                <a:solidFill>
                  <a:srgbClr val="000000"/>
                </a:solidFill>
                <a:latin typeface="Century Gothic"/>
              </a:rPr>
              <a:t>Add the totals: 60 + 14 = 74</a:t>
            </a:r>
            <a:endParaRPr lang="en-CA" sz="2800" dirty="0">
              <a:solidFill>
                <a:srgbClr val="000000"/>
              </a:solidFill>
              <a:latin typeface="Century Gothic"/>
            </a:endParaRPr>
          </a:p>
        </p:txBody>
      </p:sp>
    </p:spTree>
    <p:extLst>
      <p:ext uri="{BB962C8B-B14F-4D97-AF65-F5344CB8AC3E}">
        <p14:creationId xmlns:p14="http://schemas.microsoft.com/office/powerpoint/2010/main" val="39196874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D63E97B-C814-5014-E9E0-374B665F2656}"/>
              </a:ext>
            </a:extLst>
          </p:cNvPr>
          <p:cNvSpPr txBox="1"/>
          <p:nvPr/>
        </p:nvSpPr>
        <p:spPr>
          <a:xfrm>
            <a:off x="457200" y="6921500"/>
            <a:ext cx="6123940" cy="338554"/>
          </a:xfrm>
          <a:prstGeom prst="rect">
            <a:avLst/>
          </a:prstGeom>
          <a:noFill/>
        </p:spPr>
        <p:txBody>
          <a:bodyPr vert="horz" rtlCol="0">
            <a:spAutoFit/>
          </a:bodyPr>
          <a:lstStyle/>
          <a:p>
            <a:r>
              <a:rPr lang="en-US" sz="1600">
                <a:solidFill>
                  <a:srgbClr val="666666"/>
                </a:solidFill>
                <a:latin typeface="Century Gothic"/>
              </a:rPr>
              <a:t>2. Solving problems with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B0C84FEF-CD73-D923-1001-660F678E3814}"/>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D-60–61 for details.</a:t>
            </a:r>
          </a:p>
        </p:txBody>
      </p:sp>
      <p:pic>
        <p:nvPicPr>
          <p:cNvPr id="5" name="Picture 4">
            <a:extLst>
              <a:ext uri="{FF2B5EF4-FFF2-40B4-BE49-F238E27FC236}">
                <a16:creationId xmlns:a16="http://schemas.microsoft.com/office/drawing/2014/main" id="{FB64FE0C-9E1C-2422-5F43-176D26622FA7}"/>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520700" y="457200"/>
            <a:ext cx="9197467" cy="3442462"/>
          </a:xfrm>
          <a:prstGeom prst="rect">
            <a:avLst/>
          </a:prstGeom>
          <a:solidFill>
            <a:schemeClr val="accent1">
              <a:alpha val="0"/>
            </a:schemeClr>
          </a:solidFill>
        </p:spPr>
      </p:pic>
    </p:spTree>
    <p:extLst>
      <p:ext uri="{BB962C8B-B14F-4D97-AF65-F5344CB8AC3E}">
        <p14:creationId xmlns:p14="http://schemas.microsoft.com/office/powerpoint/2010/main" val="19810922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19EB4E-C03B-79CC-8DC9-11D23E051078}"/>
              </a:ext>
            </a:extLst>
          </p:cNvPr>
          <p:cNvSpPr txBox="1"/>
          <p:nvPr/>
        </p:nvSpPr>
        <p:spPr>
          <a:xfrm>
            <a:off x="457200" y="6921500"/>
            <a:ext cx="6123940" cy="338554"/>
          </a:xfrm>
          <a:prstGeom prst="rect">
            <a:avLst/>
          </a:prstGeom>
          <a:noFill/>
        </p:spPr>
        <p:txBody>
          <a:bodyPr vert="horz" rtlCol="0">
            <a:spAutoFit/>
          </a:bodyPr>
          <a:lstStyle/>
          <a:p>
            <a:r>
              <a:rPr lang="en-US" sz="1600">
                <a:solidFill>
                  <a:srgbClr val="666666"/>
                </a:solidFill>
                <a:latin typeface="Century Gothic"/>
              </a:rPr>
              <a:t>2. Solving problems with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EE511D57-E4BA-BCAD-4937-40C9F8293DA0}"/>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D-60–61 for details.</a:t>
            </a:r>
          </a:p>
        </p:txBody>
      </p:sp>
      <p:sp>
        <p:nvSpPr>
          <p:cNvPr id="4" name="TextBox 3">
            <a:extLst>
              <a:ext uri="{FF2B5EF4-FFF2-40B4-BE49-F238E27FC236}">
                <a16:creationId xmlns:a16="http://schemas.microsoft.com/office/drawing/2014/main" id="{34EE6451-F120-4A42-9993-EBA9F18CFCFB}"/>
              </a:ext>
            </a:extLst>
          </p:cNvPr>
          <p:cNvSpPr txBox="1"/>
          <p:nvPr/>
        </p:nvSpPr>
        <p:spPr>
          <a:xfrm>
            <a:off x="457200" y="381000"/>
            <a:ext cx="9311640" cy="523220"/>
          </a:xfrm>
          <a:prstGeom prst="rect">
            <a:avLst/>
          </a:prstGeom>
          <a:noFill/>
        </p:spPr>
        <p:txBody>
          <a:bodyPr vert="horz" rtlCol="0">
            <a:spAutoFit/>
          </a:bodyPr>
          <a:lstStyle/>
          <a:p>
            <a:r>
              <a:rPr lang="en-CA" sz="2800" dirty="0">
                <a:solidFill>
                  <a:srgbClr val="000000"/>
                </a:solidFill>
                <a:latin typeface="Century Gothic"/>
              </a:rPr>
              <a:t>Answers:</a:t>
            </a:r>
          </a:p>
        </p:txBody>
      </p:sp>
      <p:sp>
        <p:nvSpPr>
          <p:cNvPr id="8" name="TextBox 7">
            <a:extLst>
              <a:ext uri="{FF2B5EF4-FFF2-40B4-BE49-F238E27FC236}">
                <a16:creationId xmlns:a16="http://schemas.microsoft.com/office/drawing/2014/main" id="{D6E152DB-36C6-EF4E-51B6-4A7BEF50DE2C}"/>
              </a:ext>
            </a:extLst>
          </p:cNvPr>
          <p:cNvSpPr txBox="1"/>
          <p:nvPr/>
        </p:nvSpPr>
        <p:spPr>
          <a:xfrm>
            <a:off x="457200" y="1050876"/>
            <a:ext cx="9311640" cy="2475742"/>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Century Gothic"/>
              </a:rPr>
              <a:t>a) </a:t>
            </a:r>
            <a:r>
              <a:rPr lang="en-CA" sz="2800" dirty="0" err="1">
                <a:solidFill>
                  <a:srgbClr val="000000"/>
                </a:solidFill>
                <a:latin typeface="Century Gothic"/>
              </a:rPr>
              <a:t>i</a:t>
            </a:r>
            <a:r>
              <a:rPr lang="en-CA" sz="2800" dirty="0">
                <a:solidFill>
                  <a:srgbClr val="000000"/>
                </a:solidFill>
                <a:latin typeface="Century Gothic"/>
              </a:rPr>
              <a:t>) 4, 6, 8, …; ii) 2</a:t>
            </a:r>
            <a:r>
              <a:rPr lang="en-CA" sz="2800" i="1" dirty="0">
                <a:solidFill>
                  <a:srgbClr val="000000"/>
                </a:solidFill>
                <a:latin typeface="Century Gothic"/>
              </a:rPr>
              <a:t>n</a:t>
            </a:r>
            <a:r>
              <a:rPr lang="en-CA" sz="2800" dirty="0">
                <a:solidFill>
                  <a:srgbClr val="000000"/>
                </a:solidFill>
                <a:latin typeface="Century Gothic"/>
              </a:rPr>
              <a:t> + 2; iii) 2(15) + 2 = 30 + 2 = 32 </a:t>
            </a:r>
          </a:p>
          <a:p>
            <a:pPr>
              <a:lnSpc>
                <a:spcPct val="114000"/>
              </a:lnSpc>
              <a:spcAft>
                <a:spcPts val="1200"/>
              </a:spcAft>
            </a:pPr>
            <a:r>
              <a:rPr lang="en-CA" sz="2800" dirty="0">
                <a:solidFill>
                  <a:srgbClr val="000000"/>
                </a:solidFill>
                <a:latin typeface="Century Gothic"/>
              </a:rPr>
              <a:t>b) </a:t>
            </a:r>
            <a:r>
              <a:rPr lang="en-CA" sz="2800" dirty="0" err="1">
                <a:solidFill>
                  <a:srgbClr val="000000"/>
                </a:solidFill>
                <a:latin typeface="Century Gothic"/>
              </a:rPr>
              <a:t>i</a:t>
            </a:r>
            <a:r>
              <a:rPr lang="en-CA" sz="2800" dirty="0">
                <a:solidFill>
                  <a:srgbClr val="000000"/>
                </a:solidFill>
                <a:latin typeface="Century Gothic"/>
              </a:rPr>
              <a:t>) 13, 17, 21, …; ii) 4</a:t>
            </a:r>
            <a:r>
              <a:rPr lang="en-CA" sz="2800" i="1" dirty="0">
                <a:solidFill>
                  <a:srgbClr val="000000"/>
                </a:solidFill>
                <a:latin typeface="Century Gothic"/>
              </a:rPr>
              <a:t>n</a:t>
            </a:r>
            <a:r>
              <a:rPr lang="en-CA" sz="2800" dirty="0">
                <a:solidFill>
                  <a:srgbClr val="000000"/>
                </a:solidFill>
                <a:latin typeface="Century Gothic"/>
              </a:rPr>
              <a:t> + 9; iii) 4(15) + 9 = 60 + 9 = 69 </a:t>
            </a:r>
          </a:p>
          <a:p>
            <a:pPr>
              <a:lnSpc>
                <a:spcPct val="114000"/>
              </a:lnSpc>
              <a:spcAft>
                <a:spcPts val="1200"/>
              </a:spcAft>
            </a:pPr>
            <a:r>
              <a:rPr lang="nn-NO" sz="2800" dirty="0">
                <a:solidFill>
                  <a:srgbClr val="000000"/>
                </a:solidFill>
                <a:latin typeface="Century Gothic"/>
              </a:rPr>
              <a:t>c) i) 1, 3, 5, …; ii) 2</a:t>
            </a:r>
            <a:r>
              <a:rPr lang="nn-NO" sz="2800" i="1" dirty="0">
                <a:solidFill>
                  <a:srgbClr val="000000"/>
                </a:solidFill>
                <a:latin typeface="Century Gothic"/>
              </a:rPr>
              <a:t>n</a:t>
            </a:r>
            <a:r>
              <a:rPr lang="nn-NO" sz="2800" dirty="0">
                <a:solidFill>
                  <a:srgbClr val="000000"/>
                </a:solidFill>
                <a:latin typeface="Century Gothic"/>
              </a:rPr>
              <a:t> – 1; iii) 2(15) – 1 = 30 – 1 = 29 </a:t>
            </a:r>
          </a:p>
          <a:p>
            <a:pPr>
              <a:lnSpc>
                <a:spcPct val="114000"/>
              </a:lnSpc>
              <a:spcAft>
                <a:spcPts val="1200"/>
              </a:spcAft>
            </a:pPr>
            <a:r>
              <a:rPr lang="nn-NO" sz="2800" dirty="0">
                <a:solidFill>
                  <a:srgbClr val="000000"/>
                </a:solidFill>
                <a:latin typeface="Century Gothic"/>
              </a:rPr>
              <a:t>d) i) 3, 7, 11, …; ii) 4</a:t>
            </a:r>
            <a:r>
              <a:rPr lang="nn-NO" sz="2800" i="1" dirty="0">
                <a:solidFill>
                  <a:srgbClr val="000000"/>
                </a:solidFill>
                <a:latin typeface="Century Gothic"/>
              </a:rPr>
              <a:t>n</a:t>
            </a:r>
            <a:r>
              <a:rPr lang="nn-NO" sz="2800" dirty="0">
                <a:solidFill>
                  <a:srgbClr val="000000"/>
                </a:solidFill>
                <a:latin typeface="Century Gothic"/>
              </a:rPr>
              <a:t> – 1; iii) 4(15) – 1 = 60 – 1 = 59</a:t>
            </a:r>
            <a:endParaRPr lang="en-CA" sz="28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F25C067A-2691-D8A9-DAA2-9A678DA5316E}"/>
              </a:ext>
            </a:extLst>
          </p:cNvPr>
          <p:cNvCxnSpPr/>
          <p:nvPr/>
        </p:nvCxnSpPr>
        <p:spPr>
          <a:xfrm>
            <a:off x="0" y="90422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8164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814BA6B-9EE3-ED17-D9A3-99F22CAFB2C4}"/>
              </a:ext>
            </a:extLst>
          </p:cNvPr>
          <p:cNvSpPr txBox="1"/>
          <p:nvPr/>
        </p:nvSpPr>
        <p:spPr>
          <a:xfrm>
            <a:off x="457200" y="6921500"/>
            <a:ext cx="6123940" cy="338554"/>
          </a:xfrm>
          <a:prstGeom prst="rect">
            <a:avLst/>
          </a:prstGeom>
          <a:noFill/>
        </p:spPr>
        <p:txBody>
          <a:bodyPr vert="horz" rtlCol="0">
            <a:spAutoFit/>
          </a:bodyPr>
          <a:lstStyle/>
          <a:p>
            <a:r>
              <a:rPr lang="en-CA" sz="1600">
                <a:solidFill>
                  <a:srgbClr val="666666"/>
                </a:solidFill>
                <a:latin typeface="Century Gothic"/>
              </a:rPr>
              <a:t>3. Whole-class strategy talk</a:t>
            </a:r>
          </a:p>
        </p:txBody>
      </p:sp>
      <p:sp>
        <p:nvSpPr>
          <p:cNvPr id="3" name="TextBox 2">
            <a:extLst>
              <a:ext uri="{FF2B5EF4-FFF2-40B4-BE49-F238E27FC236}">
                <a16:creationId xmlns:a16="http://schemas.microsoft.com/office/drawing/2014/main" id="{EC9CB4C8-DC21-A227-96F8-5C1EB11F3FE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D-61 for details.</a:t>
            </a:r>
          </a:p>
        </p:txBody>
      </p:sp>
      <p:sp>
        <p:nvSpPr>
          <p:cNvPr id="4" name="TextBox 3">
            <a:extLst>
              <a:ext uri="{FF2B5EF4-FFF2-40B4-BE49-F238E27FC236}">
                <a16:creationId xmlns:a16="http://schemas.microsoft.com/office/drawing/2014/main" id="{2C385347-0658-FB9A-0DC4-C3CC414C9A7C}"/>
              </a:ext>
            </a:extLst>
          </p:cNvPr>
          <p:cNvSpPr txBox="1"/>
          <p:nvPr/>
        </p:nvSpPr>
        <p:spPr>
          <a:xfrm>
            <a:off x="457200" y="381000"/>
            <a:ext cx="8879840" cy="152285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Carla and Marta are each saving money to buy a $50 scooter. The money that they have at the end of each week is shown in the table. </a:t>
            </a:r>
            <a:endParaRPr lang="en-CA" sz="2800" dirty="0">
              <a:solidFill>
                <a:srgbClr val="000000"/>
              </a:solidFill>
              <a:latin typeface="Century Gothic"/>
            </a:endParaRPr>
          </a:p>
        </p:txBody>
      </p:sp>
      <p:graphicFrame>
        <p:nvGraphicFramePr>
          <p:cNvPr id="5" name="Table 4">
            <a:extLst>
              <a:ext uri="{FF2B5EF4-FFF2-40B4-BE49-F238E27FC236}">
                <a16:creationId xmlns:a16="http://schemas.microsoft.com/office/drawing/2014/main" id="{D6D60254-6CF8-86B8-AEAB-EE6B34FE2D88}"/>
              </a:ext>
            </a:extLst>
          </p:cNvPr>
          <p:cNvGraphicFramePr>
            <a:graphicFrameLocks noGrp="1"/>
          </p:cNvGraphicFramePr>
          <p:nvPr>
            <p:extLst>
              <p:ext uri="{D42A27DB-BD31-4B8C-83A1-F6EECF244321}">
                <p14:modId xmlns:p14="http://schemas.microsoft.com/office/powerpoint/2010/main" val="3531216890"/>
              </p:ext>
            </p:extLst>
          </p:nvPr>
        </p:nvGraphicFramePr>
        <p:xfrm>
          <a:off x="546100" y="2020390"/>
          <a:ext cx="6285738" cy="3281553"/>
        </p:xfrm>
        <a:graphic>
          <a:graphicData uri="http://schemas.openxmlformats.org/drawingml/2006/table">
            <a:tbl>
              <a:tblPr firstRow="1" bandRow="1">
                <a:tableStyleId>{5C22544A-7EE6-4342-B048-85BDC9FD1C3A}</a:tableStyleId>
              </a:tblPr>
              <a:tblGrid>
                <a:gridCol w="1995297">
                  <a:extLst>
                    <a:ext uri="{9D8B030D-6E8A-4147-A177-3AD203B41FA5}">
                      <a16:colId xmlns:a16="http://schemas.microsoft.com/office/drawing/2014/main" val="3893432478"/>
                    </a:ext>
                  </a:extLst>
                </a:gridCol>
                <a:gridCol w="2210181">
                  <a:extLst>
                    <a:ext uri="{9D8B030D-6E8A-4147-A177-3AD203B41FA5}">
                      <a16:colId xmlns:a16="http://schemas.microsoft.com/office/drawing/2014/main" val="2277439302"/>
                    </a:ext>
                  </a:extLst>
                </a:gridCol>
                <a:gridCol w="2080260">
                  <a:extLst>
                    <a:ext uri="{9D8B030D-6E8A-4147-A177-3AD203B41FA5}">
                      <a16:colId xmlns:a16="http://schemas.microsoft.com/office/drawing/2014/main" val="3249898183"/>
                    </a:ext>
                  </a:extLst>
                </a:gridCol>
              </a:tblGrid>
              <a:tr h="984250">
                <a:tc>
                  <a:txBody>
                    <a:bodyPr/>
                    <a:lstStyle/>
                    <a:p>
                      <a:pPr algn="ctr"/>
                      <a:r>
                        <a:rPr lang="en-CA" sz="2800" b="1" i="0" u="none" baseline="0">
                          <a:solidFill>
                            <a:srgbClr val="000000"/>
                          </a:solidFill>
                          <a:latin typeface="Century Gothic - 28"/>
                        </a:rPr>
                        <a:t>Week</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Century Gothic - 28"/>
                        </a:rPr>
                        <a:t>Carla</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Century Gothic - 28"/>
                        </a:rPr>
                        <a:t>Marta</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126554410"/>
                  </a:ext>
                </a:extLst>
              </a:tr>
              <a:tr h="574421">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093259266"/>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$10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783949433"/>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$15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615586318"/>
                  </a:ext>
                </a:extLst>
              </a:tr>
              <a:tr h="574294">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$8</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$20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679602328"/>
                  </a:ext>
                </a:extLst>
              </a:tr>
            </a:tbl>
          </a:graphicData>
        </a:graphic>
      </p:graphicFrame>
      <p:sp>
        <p:nvSpPr>
          <p:cNvPr id="6" name="TextBox 5">
            <a:extLst>
              <a:ext uri="{FF2B5EF4-FFF2-40B4-BE49-F238E27FC236}">
                <a16:creationId xmlns:a16="http://schemas.microsoft.com/office/drawing/2014/main" id="{EC66DE9A-57B7-A55A-325B-948B0D53599D}"/>
              </a:ext>
            </a:extLst>
          </p:cNvPr>
          <p:cNvSpPr txBox="1"/>
          <p:nvPr/>
        </p:nvSpPr>
        <p:spPr>
          <a:xfrm>
            <a:off x="469900" y="5511800"/>
            <a:ext cx="9222740" cy="1033360"/>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If both patterns continue, who will save enough money for the scooter first</a:t>
            </a:r>
            <a:r>
              <a:rPr lang="en-US" sz="2800" dirty="0">
                <a:solidFill>
                  <a:srgbClr val="000000"/>
                </a:solidFill>
                <a:latin typeface="Arial"/>
              </a:rPr>
              <a:t>?</a:t>
            </a:r>
            <a:r>
              <a:rPr lang="en-US" sz="2800" dirty="0">
                <a:solidFill>
                  <a:srgbClr val="000000"/>
                </a:solidFill>
                <a:latin typeface="Century Gothic"/>
              </a:rPr>
              <a:t> Explain your thinking.</a:t>
            </a:r>
            <a:endParaRPr lang="en-CA" sz="2800" dirty="0">
              <a:solidFill>
                <a:srgbClr val="000000"/>
              </a:solidFill>
              <a:latin typeface="Century Gothic"/>
            </a:endParaRPr>
          </a:p>
        </p:txBody>
      </p:sp>
    </p:spTree>
    <p:extLst>
      <p:ext uri="{BB962C8B-B14F-4D97-AF65-F5344CB8AC3E}">
        <p14:creationId xmlns:p14="http://schemas.microsoft.com/office/powerpoint/2010/main" val="18729189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8ECCD6-836B-E519-55E6-EA86D8A70209}"/>
              </a:ext>
            </a:extLst>
          </p:cNvPr>
          <p:cNvSpPr txBox="1"/>
          <p:nvPr/>
        </p:nvSpPr>
        <p:spPr>
          <a:xfrm>
            <a:off x="457200" y="6921500"/>
            <a:ext cx="6123940" cy="338554"/>
          </a:xfrm>
          <a:prstGeom prst="rect">
            <a:avLst/>
          </a:prstGeom>
          <a:noFill/>
        </p:spPr>
        <p:txBody>
          <a:bodyPr vert="horz" rtlCol="0">
            <a:spAutoFit/>
          </a:bodyPr>
          <a:lstStyle/>
          <a:p>
            <a:r>
              <a:rPr lang="en-CA" sz="1600">
                <a:solidFill>
                  <a:srgbClr val="666666"/>
                </a:solidFill>
                <a:latin typeface="Century Gothic"/>
              </a:rPr>
              <a:t>3. Whole-class strategy talk</a:t>
            </a:r>
          </a:p>
        </p:txBody>
      </p:sp>
      <p:sp>
        <p:nvSpPr>
          <p:cNvPr id="3" name="TextBox 2">
            <a:extLst>
              <a:ext uri="{FF2B5EF4-FFF2-40B4-BE49-F238E27FC236}">
                <a16:creationId xmlns:a16="http://schemas.microsoft.com/office/drawing/2014/main" id="{D39DEF40-CC9D-E700-71F7-DC82CA7D6971}"/>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D-61 for details.</a:t>
            </a:r>
          </a:p>
        </p:txBody>
      </p:sp>
      <p:sp>
        <p:nvSpPr>
          <p:cNvPr id="4" name="TextBox 3">
            <a:extLst>
              <a:ext uri="{FF2B5EF4-FFF2-40B4-BE49-F238E27FC236}">
                <a16:creationId xmlns:a16="http://schemas.microsoft.com/office/drawing/2014/main" id="{54691803-5C1E-BEA9-E5FA-860DA83A850B}"/>
              </a:ext>
            </a:extLst>
          </p:cNvPr>
          <p:cNvSpPr txBox="1"/>
          <p:nvPr/>
        </p:nvSpPr>
        <p:spPr>
          <a:xfrm>
            <a:off x="457200" y="381000"/>
            <a:ext cx="8879840" cy="523220"/>
          </a:xfrm>
          <a:prstGeom prst="rect">
            <a:avLst/>
          </a:prstGeom>
          <a:noFill/>
        </p:spPr>
        <p:txBody>
          <a:bodyPr vert="horz" rtlCol="0">
            <a:spAutoFit/>
          </a:bodyPr>
          <a:lstStyle/>
          <a:p>
            <a:r>
              <a:rPr lang="en-US" sz="2800" dirty="0">
                <a:solidFill>
                  <a:srgbClr val="000000"/>
                </a:solidFill>
                <a:latin typeface="Century Gothic"/>
              </a:rPr>
              <a:t>Sample solution: </a:t>
            </a:r>
          </a:p>
        </p:txBody>
      </p:sp>
      <p:sp>
        <p:nvSpPr>
          <p:cNvPr id="8" name="TextBox 7">
            <a:extLst>
              <a:ext uri="{FF2B5EF4-FFF2-40B4-BE49-F238E27FC236}">
                <a16:creationId xmlns:a16="http://schemas.microsoft.com/office/drawing/2014/main" id="{84553412-A05E-FD07-8B08-A6D43E53D0BF}"/>
              </a:ext>
            </a:extLst>
          </p:cNvPr>
          <p:cNvSpPr txBox="1"/>
          <p:nvPr/>
        </p:nvSpPr>
        <p:spPr>
          <a:xfrm>
            <a:off x="457199" y="982635"/>
            <a:ext cx="9345295" cy="5262979"/>
          </a:xfrm>
          <a:prstGeom prst="rect">
            <a:avLst/>
          </a:prstGeom>
          <a:noFill/>
        </p:spPr>
        <p:txBody>
          <a:bodyPr wrap="square" rtlCol="0">
            <a:spAutoFit/>
          </a:bodyPr>
          <a:lstStyle/>
          <a:p>
            <a:r>
              <a:rPr lang="en-US" sz="2800" dirty="0">
                <a:solidFill>
                  <a:srgbClr val="000000"/>
                </a:solidFill>
                <a:latin typeface="Century Gothic"/>
              </a:rPr>
              <a:t>Marta’s savings follow a linear pattern, with a gap </a:t>
            </a:r>
            <a:br>
              <a:rPr lang="en-US" sz="2800" dirty="0">
                <a:solidFill>
                  <a:srgbClr val="000000"/>
                </a:solidFill>
                <a:latin typeface="Century Gothic"/>
              </a:rPr>
            </a:br>
            <a:r>
              <a:rPr lang="en-US" sz="2800" dirty="0">
                <a:solidFill>
                  <a:srgbClr val="000000"/>
                </a:solidFill>
                <a:latin typeface="Century Gothic"/>
              </a:rPr>
              <a:t>of +5. The </a:t>
            </a:r>
            <a:r>
              <a:rPr lang="en-US" sz="2800" i="1" dirty="0">
                <a:solidFill>
                  <a:srgbClr val="000000"/>
                </a:solidFill>
                <a:latin typeface="Century Gothic"/>
              </a:rPr>
              <a:t>n</a:t>
            </a:r>
            <a:r>
              <a:rPr lang="en-US" sz="2800" baseline="30000" dirty="0">
                <a:solidFill>
                  <a:srgbClr val="000000"/>
                </a:solidFill>
                <a:latin typeface="Century Gothic"/>
              </a:rPr>
              <a:t>th</a:t>
            </a:r>
            <a:r>
              <a:rPr lang="en-US" sz="2800" dirty="0">
                <a:solidFill>
                  <a:srgbClr val="000000"/>
                </a:solidFill>
                <a:latin typeface="Century Gothic"/>
              </a:rPr>
              <a:t> term of Marta’s sequence is given by the expression 5</a:t>
            </a:r>
            <a:r>
              <a:rPr lang="en-US" sz="2800" i="1" dirty="0">
                <a:solidFill>
                  <a:srgbClr val="000000"/>
                </a:solidFill>
                <a:latin typeface="Century Gothic"/>
              </a:rPr>
              <a:t>n</a:t>
            </a:r>
            <a:r>
              <a:rPr lang="en-US" sz="2800" dirty="0">
                <a:solidFill>
                  <a:srgbClr val="000000"/>
                </a:solidFill>
                <a:latin typeface="Century Gothic"/>
              </a:rPr>
              <a:t>. Since 5(10) = 50, Marta’s savings will not pass $50 until after the 10th week. The gaps in the number pattern for Carla’s savings are 1, 2, 4. The gap keeps increasing. If both patterns continue, the gaps in Carla's savings will keep doubling every week. Extending Carla’s sequence, we get 1, 2, 4, 8, 16, 32, 64 … After the 4</a:t>
            </a:r>
            <a:r>
              <a:rPr lang="en-US" sz="2800" baseline="30000" dirty="0">
                <a:solidFill>
                  <a:srgbClr val="000000"/>
                </a:solidFill>
                <a:latin typeface="Century Gothic"/>
              </a:rPr>
              <a:t>th</a:t>
            </a:r>
            <a:r>
              <a:rPr lang="en-US" sz="2800" dirty="0">
                <a:solidFill>
                  <a:srgbClr val="000000"/>
                </a:solidFill>
                <a:latin typeface="Century Gothic"/>
              </a:rPr>
              <a:t> week, the gap is already larger than 5, and by the 7</a:t>
            </a:r>
            <a:r>
              <a:rPr lang="en-US" sz="2800" baseline="30000" dirty="0">
                <a:solidFill>
                  <a:srgbClr val="000000"/>
                </a:solidFill>
                <a:latin typeface="Century Gothic"/>
              </a:rPr>
              <a:t>th</a:t>
            </a:r>
            <a:r>
              <a:rPr lang="en-US" sz="2800" dirty="0">
                <a:solidFill>
                  <a:srgbClr val="000000"/>
                </a:solidFill>
                <a:latin typeface="Century Gothic"/>
              </a:rPr>
              <a:t> week, Carla has already saved more than $50. So Carla will be able to buy the scooter first.</a:t>
            </a:r>
            <a:endParaRPr lang="en-CA" sz="2800" baseline="700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F1275EEE-277B-86C4-0676-7F34F2906F9D}"/>
              </a:ext>
            </a:extLst>
          </p:cNvPr>
          <p:cNvCxnSpPr/>
          <p:nvPr/>
        </p:nvCxnSpPr>
        <p:spPr>
          <a:xfrm>
            <a:off x="0" y="90422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427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71B6C6F-D483-EEA6-A7FE-BC1ED6E0B23F}"/>
              </a:ext>
            </a:extLst>
          </p:cNvPr>
          <p:cNvSpPr txBox="1"/>
          <p:nvPr/>
        </p:nvSpPr>
        <p:spPr>
          <a:xfrm>
            <a:off x="457200" y="6921500"/>
            <a:ext cx="6123940" cy="338554"/>
          </a:xfrm>
          <a:prstGeom prst="rect">
            <a:avLst/>
          </a:prstGeom>
          <a:noFill/>
        </p:spPr>
        <p:txBody>
          <a:bodyPr vert="horz" rtlCol="0">
            <a:spAutoFit/>
          </a:bodyPr>
          <a:lstStyle/>
          <a:p>
            <a:r>
              <a:rPr lang="en-US" sz="1600">
                <a:solidFill>
                  <a:srgbClr val="666666"/>
                </a:solidFill>
                <a:latin typeface="Century Gothic"/>
              </a:rPr>
              <a:t>4. Using graphs of linear relations to solve problems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CFC7FB1A-06E8-8FA8-068A-BD17F12A931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D-62 for details.</a:t>
            </a:r>
          </a:p>
        </p:txBody>
      </p:sp>
      <p:sp>
        <p:nvSpPr>
          <p:cNvPr id="4" name="TextBox 3">
            <a:extLst>
              <a:ext uri="{FF2B5EF4-FFF2-40B4-BE49-F238E27FC236}">
                <a16:creationId xmlns:a16="http://schemas.microsoft.com/office/drawing/2014/main" id="{AC63C68D-1DDC-AB08-3751-757446E677A1}"/>
              </a:ext>
            </a:extLst>
          </p:cNvPr>
          <p:cNvSpPr txBox="1"/>
          <p:nvPr/>
        </p:nvSpPr>
        <p:spPr>
          <a:xfrm>
            <a:off x="457200" y="749300"/>
            <a:ext cx="8879840" cy="523220"/>
          </a:xfrm>
          <a:prstGeom prst="rect">
            <a:avLst/>
          </a:prstGeom>
          <a:noFill/>
        </p:spPr>
        <p:txBody>
          <a:bodyPr vert="horz" rtlCol="0">
            <a:spAutoFit/>
          </a:bodyPr>
          <a:lstStyle/>
          <a:p>
            <a:r>
              <a:rPr lang="en-US" sz="2800">
                <a:solidFill>
                  <a:srgbClr val="000000"/>
                </a:solidFill>
                <a:latin typeface="Century Gothic"/>
              </a:rPr>
              <a:t>Which of the relations could the graph represent</a:t>
            </a:r>
            <a:r>
              <a:rPr lang="en-US" sz="2800">
                <a:solidFill>
                  <a:srgbClr val="000000"/>
                </a:solidFill>
                <a:latin typeface="Arial"/>
              </a:rPr>
              <a:t>?</a:t>
            </a:r>
            <a:r>
              <a:rPr lang="en-US" sz="2800">
                <a:solidFill>
                  <a:srgbClr val="000000"/>
                </a:solidFill>
                <a:latin typeface="Century Gothic"/>
              </a:rPr>
              <a:t> </a:t>
            </a:r>
            <a:endParaRPr lang="en-CA" sz="2800">
              <a:solidFill>
                <a:srgbClr val="000000"/>
              </a:solidFill>
              <a:latin typeface="Century Gothic"/>
            </a:endParaRPr>
          </a:p>
        </p:txBody>
      </p:sp>
      <p:sp>
        <p:nvSpPr>
          <p:cNvPr id="5" name="TextBox 4">
            <a:extLst>
              <a:ext uri="{FF2B5EF4-FFF2-40B4-BE49-F238E27FC236}">
                <a16:creationId xmlns:a16="http://schemas.microsoft.com/office/drawing/2014/main" id="{8526FACD-300C-F0A0-3481-96B6A7A8A2A1}"/>
              </a:ext>
            </a:extLst>
          </p:cNvPr>
          <p:cNvSpPr txBox="1"/>
          <p:nvPr/>
        </p:nvSpPr>
        <p:spPr>
          <a:xfrm>
            <a:off x="457200" y="1460500"/>
            <a:ext cx="4777740" cy="526919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1. The cost (in $) of renting a  bicycle for </a:t>
            </a:r>
            <a:r>
              <a:rPr lang="en-US" sz="2800" i="1" dirty="0">
                <a:solidFill>
                  <a:srgbClr val="000000"/>
                </a:solidFill>
                <a:latin typeface="Century Gothic"/>
              </a:rPr>
              <a:t>n</a:t>
            </a:r>
            <a:r>
              <a:rPr lang="en-US" sz="2800" dirty="0">
                <a:solidFill>
                  <a:srgbClr val="000000"/>
                </a:solidFill>
                <a:latin typeface="Century Gothic"/>
              </a:rPr>
              <a:t> hours.	</a:t>
            </a:r>
          </a:p>
          <a:p>
            <a:pPr>
              <a:lnSpc>
                <a:spcPct val="114000"/>
              </a:lnSpc>
              <a:spcAft>
                <a:spcPts val="1200"/>
              </a:spcAft>
            </a:pPr>
            <a:r>
              <a:rPr lang="en-US" sz="2800" dirty="0">
                <a:solidFill>
                  <a:srgbClr val="000000"/>
                </a:solidFill>
                <a:latin typeface="Century Gothic"/>
              </a:rPr>
              <a:t>2. The water left in a tank after </a:t>
            </a:r>
            <a:r>
              <a:rPr lang="en-US" sz="2800" i="1" dirty="0">
                <a:solidFill>
                  <a:srgbClr val="000000"/>
                </a:solidFill>
                <a:latin typeface="Century Gothic"/>
              </a:rPr>
              <a:t>n</a:t>
            </a:r>
            <a:r>
              <a:rPr lang="en-US" sz="2800" dirty="0">
                <a:solidFill>
                  <a:srgbClr val="000000"/>
                </a:solidFill>
                <a:latin typeface="Century Gothic"/>
              </a:rPr>
              <a:t> minutes if half the remaining amount drains every minute.</a:t>
            </a:r>
          </a:p>
          <a:p>
            <a:pPr>
              <a:lnSpc>
                <a:spcPct val="114000"/>
              </a:lnSpc>
              <a:spcAft>
                <a:spcPts val="1200"/>
              </a:spcAft>
            </a:pPr>
            <a:r>
              <a:rPr lang="en-CA" sz="2800" dirty="0">
                <a:solidFill>
                  <a:srgbClr val="000000"/>
                </a:solidFill>
                <a:latin typeface="Century Gothic"/>
              </a:rPr>
              <a:t>3. The distance from home of someone driving </a:t>
            </a:r>
            <a:r>
              <a:rPr lang="en-US" sz="2800" dirty="0">
                <a:solidFill>
                  <a:srgbClr val="000000"/>
                </a:solidFill>
                <a:latin typeface="Century Gothic"/>
              </a:rPr>
              <a:t>back home at a constant speed.</a:t>
            </a:r>
            <a:endParaRPr lang="en-CA" sz="2800" dirty="0">
              <a:solidFill>
                <a:srgbClr val="000000"/>
              </a:solidFill>
              <a:latin typeface="Century Gothic"/>
            </a:endParaRPr>
          </a:p>
        </p:txBody>
      </p:sp>
      <p:pic>
        <p:nvPicPr>
          <p:cNvPr id="8" name="Picture 7">
            <a:extLst>
              <a:ext uri="{FF2B5EF4-FFF2-40B4-BE49-F238E27FC236}">
                <a16:creationId xmlns:a16="http://schemas.microsoft.com/office/drawing/2014/main" id="{DF70EFF3-BC0D-CF56-298E-38BA30C249A9}"/>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76200" y="673100"/>
            <a:ext cx="375031" cy="458851"/>
          </a:xfrm>
          <a:prstGeom prst="rect">
            <a:avLst/>
          </a:prstGeom>
          <a:solidFill>
            <a:schemeClr val="accent1">
              <a:alpha val="0"/>
            </a:schemeClr>
          </a:solidFill>
        </p:spPr>
      </p:pic>
      <p:pic>
        <p:nvPicPr>
          <p:cNvPr id="10" name="Picture 9">
            <a:extLst>
              <a:ext uri="{FF2B5EF4-FFF2-40B4-BE49-F238E27FC236}">
                <a16:creationId xmlns:a16="http://schemas.microsoft.com/office/drawing/2014/main" id="{AE0BEDE2-283E-E6D9-78AD-D796840E464C}"/>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613400" y="1270000"/>
            <a:ext cx="4132835" cy="4074795"/>
          </a:xfrm>
          <a:prstGeom prst="rect">
            <a:avLst/>
          </a:prstGeom>
          <a:solidFill>
            <a:schemeClr val="accent1">
              <a:alpha val="0"/>
            </a:schemeClr>
          </a:solidFill>
        </p:spPr>
      </p:pic>
    </p:spTree>
    <p:extLst>
      <p:ext uri="{BB962C8B-B14F-4D97-AF65-F5344CB8AC3E}">
        <p14:creationId xmlns:p14="http://schemas.microsoft.com/office/powerpoint/2010/main" val="32489631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72C0EBA-0F8F-4FC2-DB45-35960B88D713}"/>
              </a:ext>
            </a:extLst>
          </p:cNvPr>
          <p:cNvSpPr txBox="1"/>
          <p:nvPr/>
        </p:nvSpPr>
        <p:spPr>
          <a:xfrm>
            <a:off x="457200" y="6921500"/>
            <a:ext cx="6123940" cy="338554"/>
          </a:xfrm>
          <a:prstGeom prst="rect">
            <a:avLst/>
          </a:prstGeom>
          <a:noFill/>
        </p:spPr>
        <p:txBody>
          <a:bodyPr vert="horz" rtlCol="0">
            <a:spAutoFit/>
          </a:bodyPr>
          <a:lstStyle/>
          <a:p>
            <a:r>
              <a:rPr lang="en-US" sz="1600">
                <a:solidFill>
                  <a:srgbClr val="666666"/>
                </a:solidFill>
                <a:latin typeface="Century Gothic"/>
              </a:rPr>
              <a:t>4. Using graphs of linear relations to solve problems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0A4312E-6BB1-7E74-D1E3-3E20CA2F3A9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D-62 for details.</a:t>
            </a:r>
          </a:p>
        </p:txBody>
      </p:sp>
      <p:sp>
        <p:nvSpPr>
          <p:cNvPr id="7" name="TextBox 6">
            <a:extLst>
              <a:ext uri="{FF2B5EF4-FFF2-40B4-BE49-F238E27FC236}">
                <a16:creationId xmlns:a16="http://schemas.microsoft.com/office/drawing/2014/main" id="{B17012F9-08BC-2BAE-6AEB-5C93E4F492A1}"/>
              </a:ext>
            </a:extLst>
          </p:cNvPr>
          <p:cNvSpPr txBox="1"/>
          <p:nvPr/>
        </p:nvSpPr>
        <p:spPr>
          <a:xfrm>
            <a:off x="457200" y="381000"/>
            <a:ext cx="9375140" cy="1815882"/>
          </a:xfrm>
          <a:prstGeom prst="rect">
            <a:avLst/>
          </a:prstGeom>
          <a:noFill/>
        </p:spPr>
        <p:txBody>
          <a:bodyPr vert="horz" rtlCol="0">
            <a:spAutoFit/>
          </a:bodyPr>
          <a:lstStyle/>
          <a:p>
            <a:r>
              <a:rPr lang="en-US" sz="2800" dirty="0">
                <a:solidFill>
                  <a:srgbClr val="000000"/>
                </a:solidFill>
                <a:latin typeface="Century Gothic"/>
              </a:rPr>
              <a:t>Does the graph show a linear or non-linear relation</a:t>
            </a:r>
            <a:r>
              <a:rPr lang="en-US" sz="2800" dirty="0">
                <a:solidFill>
                  <a:srgbClr val="000000"/>
                </a:solidFill>
                <a:latin typeface="Arial"/>
              </a:rPr>
              <a:t>?</a:t>
            </a:r>
            <a:r>
              <a:rPr lang="en-US" sz="2800" dirty="0">
                <a:solidFill>
                  <a:srgbClr val="000000"/>
                </a:solidFill>
                <a:latin typeface="Century Gothic"/>
              </a:rPr>
              <a:t> </a:t>
            </a:r>
          </a:p>
          <a:p>
            <a:endParaRPr lang="en-CA" sz="2800" dirty="0">
              <a:solidFill>
                <a:srgbClr val="000000"/>
              </a:solidFill>
              <a:latin typeface="Century Gothic"/>
            </a:endParaRPr>
          </a:p>
          <a:p>
            <a:r>
              <a:rPr lang="en-US" sz="2800" dirty="0">
                <a:solidFill>
                  <a:srgbClr val="000000"/>
                </a:solidFill>
                <a:latin typeface="Century Gothic"/>
              </a:rPr>
              <a:t>Does the graph show an increasing or decreasing relation</a:t>
            </a:r>
            <a:r>
              <a:rPr lang="en-US" sz="2800" dirty="0">
                <a:solidFill>
                  <a:srgbClr val="000000"/>
                </a:solidFill>
                <a:latin typeface="Arial"/>
              </a:rPr>
              <a:t>?</a:t>
            </a:r>
          </a:p>
        </p:txBody>
      </p:sp>
      <p:sp>
        <p:nvSpPr>
          <p:cNvPr id="8" name="TextBox 7">
            <a:extLst>
              <a:ext uri="{FF2B5EF4-FFF2-40B4-BE49-F238E27FC236}">
                <a16:creationId xmlns:a16="http://schemas.microsoft.com/office/drawing/2014/main" id="{05C97E51-0749-E30E-572D-41CE7357D613}"/>
              </a:ext>
            </a:extLst>
          </p:cNvPr>
          <p:cNvSpPr txBox="1"/>
          <p:nvPr/>
        </p:nvSpPr>
        <p:spPr>
          <a:xfrm>
            <a:off x="457200" y="2552124"/>
            <a:ext cx="9375140" cy="2677656"/>
          </a:xfrm>
          <a:prstGeom prst="rect">
            <a:avLst/>
          </a:prstGeom>
          <a:noFill/>
        </p:spPr>
        <p:txBody>
          <a:bodyPr wrap="square" rtlCol="0">
            <a:spAutoFit/>
          </a:bodyPr>
          <a:lstStyle/>
          <a:p>
            <a:r>
              <a:rPr lang="en-US" sz="2800" dirty="0">
                <a:solidFill>
                  <a:srgbClr val="000000"/>
                </a:solidFill>
                <a:latin typeface="+mj-lt"/>
              </a:rPr>
              <a:t>Wh</a:t>
            </a:r>
            <a:r>
              <a:rPr lang="en-US" sz="2800" dirty="0">
                <a:solidFill>
                  <a:srgbClr val="000000"/>
                </a:solidFill>
                <a:latin typeface="Century Gothic"/>
              </a:rPr>
              <a:t>ich of the situations described represents a decreasing linear relation</a:t>
            </a:r>
            <a:r>
              <a:rPr lang="en-US" sz="2800" dirty="0">
                <a:solidFill>
                  <a:srgbClr val="000000"/>
                </a:solidFill>
                <a:latin typeface="Arial"/>
              </a:rPr>
              <a:t>?</a:t>
            </a:r>
          </a:p>
          <a:p>
            <a:endParaRPr lang="en-CA" sz="2800" dirty="0">
              <a:solidFill>
                <a:srgbClr val="000000"/>
              </a:solidFill>
              <a:latin typeface="Arial"/>
            </a:endParaRPr>
          </a:p>
          <a:p>
            <a:r>
              <a:rPr lang="en-US" sz="2800" dirty="0">
                <a:solidFill>
                  <a:srgbClr val="000000"/>
                </a:solidFill>
                <a:latin typeface="+mj-lt"/>
              </a:rPr>
              <a:t>Wh</a:t>
            </a:r>
            <a:r>
              <a:rPr lang="en-US" sz="2800" dirty="0">
                <a:solidFill>
                  <a:srgbClr val="000000"/>
                </a:solidFill>
                <a:latin typeface="Century Gothic"/>
              </a:rPr>
              <a:t>at other situations could the graph represent</a:t>
            </a:r>
            <a:r>
              <a:rPr lang="en-US" sz="2800" dirty="0">
                <a:solidFill>
                  <a:srgbClr val="000000"/>
                </a:solidFill>
                <a:latin typeface="Arial"/>
              </a:rPr>
              <a:t>?</a:t>
            </a:r>
          </a:p>
          <a:p>
            <a:endParaRPr lang="en-CA" sz="2800" dirty="0">
              <a:solidFill>
                <a:srgbClr val="000000"/>
              </a:solidFill>
              <a:latin typeface="Arial"/>
            </a:endParaRPr>
          </a:p>
          <a:p>
            <a:r>
              <a:rPr lang="en-US" sz="2800" dirty="0">
                <a:solidFill>
                  <a:srgbClr val="000000"/>
                </a:solidFill>
                <a:latin typeface="+mj-lt"/>
              </a:rPr>
              <a:t>Ho</a:t>
            </a:r>
            <a:r>
              <a:rPr lang="en-US" sz="2800" dirty="0">
                <a:solidFill>
                  <a:srgbClr val="000000"/>
                </a:solidFill>
                <a:latin typeface="Century Gothic"/>
              </a:rPr>
              <a:t>w could you label the axes differently</a:t>
            </a:r>
            <a:r>
              <a:rPr lang="en-US" sz="2800" dirty="0">
                <a:solidFill>
                  <a:srgbClr val="000000"/>
                </a:solidFill>
                <a:latin typeface="Arial"/>
              </a:rPr>
              <a:t>?</a:t>
            </a:r>
            <a:endParaRPr lang="en-CA" sz="2800" dirty="0">
              <a:solidFill>
                <a:srgbClr val="000000"/>
              </a:solidFill>
              <a:latin typeface="Arial"/>
            </a:endParaRPr>
          </a:p>
        </p:txBody>
      </p:sp>
      <p:cxnSp>
        <p:nvCxnSpPr>
          <p:cNvPr id="10" name="Straight Connector 9">
            <a:extLst>
              <a:ext uri="{FF2B5EF4-FFF2-40B4-BE49-F238E27FC236}">
                <a16:creationId xmlns:a16="http://schemas.microsoft.com/office/drawing/2014/main" id="{76A9863F-C6A7-36D3-53B4-738BF8AC1109}"/>
              </a:ext>
            </a:extLst>
          </p:cNvPr>
          <p:cNvCxnSpPr/>
          <p:nvPr/>
        </p:nvCxnSpPr>
        <p:spPr>
          <a:xfrm>
            <a:off x="0" y="2456588"/>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3365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07E24A7-820E-D524-CB0D-2044680E257A}"/>
              </a:ext>
            </a:extLst>
          </p:cNvPr>
          <p:cNvSpPr txBox="1"/>
          <p:nvPr/>
        </p:nvSpPr>
        <p:spPr>
          <a:xfrm>
            <a:off x="457200" y="6921500"/>
            <a:ext cx="6123940" cy="338554"/>
          </a:xfrm>
          <a:prstGeom prst="rect">
            <a:avLst/>
          </a:prstGeom>
          <a:noFill/>
        </p:spPr>
        <p:txBody>
          <a:bodyPr vert="horz" rtlCol="0">
            <a:spAutoFit/>
          </a:bodyPr>
          <a:lstStyle/>
          <a:p>
            <a:r>
              <a:rPr lang="en-US" sz="1600">
                <a:solidFill>
                  <a:srgbClr val="666666"/>
                </a:solidFill>
                <a:latin typeface="Century Gothic"/>
              </a:rPr>
              <a:t>4. Using graphs of linear relations to solve problems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22475687-3504-BB62-E703-B494AEB91E3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D-62 for details.</a:t>
            </a:r>
          </a:p>
        </p:txBody>
      </p:sp>
      <p:sp>
        <p:nvSpPr>
          <p:cNvPr id="4" name="TextBox 3">
            <a:extLst>
              <a:ext uri="{FF2B5EF4-FFF2-40B4-BE49-F238E27FC236}">
                <a16:creationId xmlns:a16="http://schemas.microsoft.com/office/drawing/2014/main" id="{ECEC0A1F-8E81-5D3F-2B3B-28C8C58B2876}"/>
              </a:ext>
            </a:extLst>
          </p:cNvPr>
          <p:cNvSpPr txBox="1"/>
          <p:nvPr/>
        </p:nvSpPr>
        <p:spPr>
          <a:xfrm>
            <a:off x="495300" y="749300"/>
            <a:ext cx="9375140" cy="5576976"/>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Exercises: </a:t>
            </a:r>
          </a:p>
          <a:p>
            <a:pPr>
              <a:lnSpc>
                <a:spcPct val="114000"/>
              </a:lnSpc>
              <a:spcAft>
                <a:spcPts val="1200"/>
              </a:spcAft>
            </a:pPr>
            <a:r>
              <a:rPr lang="en-US" sz="2800" dirty="0">
                <a:solidFill>
                  <a:srgbClr val="000000"/>
                </a:solidFill>
                <a:latin typeface="Century Gothic"/>
              </a:rPr>
              <a:t>a) Which of these relations could the graph represent</a:t>
            </a:r>
            <a:r>
              <a:rPr lang="en-US" sz="2800" dirty="0">
                <a:solidFill>
                  <a:srgbClr val="000000"/>
                </a:solidFill>
                <a:latin typeface="Arial"/>
              </a:rPr>
              <a:t>?</a:t>
            </a:r>
          </a:p>
          <a:p>
            <a:pPr>
              <a:lnSpc>
                <a:spcPct val="114000"/>
              </a:lnSpc>
              <a:spcAft>
                <a:spcPts val="1200"/>
              </a:spcAft>
            </a:pPr>
            <a:r>
              <a:rPr lang="en-CA" sz="2800" b="1" dirty="0">
                <a:solidFill>
                  <a:srgbClr val="000000"/>
                </a:solidFill>
                <a:latin typeface="Arial"/>
              </a:rPr>
              <a:t>A</a:t>
            </a:r>
            <a:r>
              <a:rPr lang="en-CA" sz="2800" b="1" dirty="0">
                <a:solidFill>
                  <a:srgbClr val="000000"/>
                </a:solidFill>
                <a:latin typeface="Century Gothic"/>
              </a:rPr>
              <a:t>.</a:t>
            </a:r>
            <a:r>
              <a:rPr lang="en-US" sz="2800" b="1" dirty="0">
                <a:solidFill>
                  <a:srgbClr val="000000"/>
                </a:solidFill>
                <a:latin typeface="Century Gothic"/>
              </a:rPr>
              <a:t> </a:t>
            </a:r>
            <a:r>
              <a:rPr lang="en-US" sz="2800" dirty="0">
                <a:solidFill>
                  <a:srgbClr val="000000"/>
                </a:solidFill>
                <a:latin typeface="Century Gothic"/>
              </a:rPr>
              <a:t>The population of a town each year, given that the population triples every 20 years</a:t>
            </a:r>
          </a:p>
          <a:p>
            <a:pPr>
              <a:lnSpc>
                <a:spcPct val="114000"/>
              </a:lnSpc>
              <a:spcAft>
                <a:spcPts val="1200"/>
              </a:spcAft>
            </a:pPr>
            <a:r>
              <a:rPr lang="en-CA" sz="2800" b="1" dirty="0">
                <a:solidFill>
                  <a:srgbClr val="000000"/>
                </a:solidFill>
                <a:latin typeface="Century Gothic"/>
              </a:rPr>
              <a:t>B.</a:t>
            </a:r>
            <a:r>
              <a:rPr lang="en-US" sz="2800" b="1" dirty="0">
                <a:solidFill>
                  <a:srgbClr val="000000"/>
                </a:solidFill>
                <a:latin typeface="Century Gothic"/>
              </a:rPr>
              <a:t> </a:t>
            </a:r>
            <a:r>
              <a:rPr lang="en-US" sz="2800" dirty="0">
                <a:solidFill>
                  <a:srgbClr val="000000"/>
                </a:solidFill>
                <a:latin typeface="Century Gothic"/>
              </a:rPr>
              <a:t>The cost of a taxi ride (in dollars) for a given number of minutes</a:t>
            </a:r>
          </a:p>
          <a:p>
            <a:pPr>
              <a:lnSpc>
                <a:spcPct val="114000"/>
              </a:lnSpc>
              <a:spcAft>
                <a:spcPts val="1200"/>
              </a:spcAft>
            </a:pPr>
            <a:r>
              <a:rPr lang="en-CA" sz="2800" b="1" dirty="0">
                <a:solidFill>
                  <a:srgbClr val="000000"/>
                </a:solidFill>
                <a:latin typeface="Century Gothic"/>
              </a:rPr>
              <a:t>C. </a:t>
            </a:r>
            <a:r>
              <a:rPr lang="en-US" sz="2800" dirty="0">
                <a:solidFill>
                  <a:srgbClr val="000000"/>
                </a:solidFill>
                <a:latin typeface="Century Gothic"/>
              </a:rPr>
              <a:t>The money (in dollars) left in your bank account after the given number of days if you spend the same amount every 20 days</a:t>
            </a:r>
            <a:endParaRPr lang="en-CA" sz="2800" dirty="0">
              <a:solidFill>
                <a:srgbClr val="000000"/>
              </a:solidFill>
              <a:latin typeface="Century Gothic"/>
            </a:endParaRPr>
          </a:p>
        </p:txBody>
      </p:sp>
      <p:pic>
        <p:nvPicPr>
          <p:cNvPr id="7" name="Picture 6">
            <a:extLst>
              <a:ext uri="{FF2B5EF4-FFF2-40B4-BE49-F238E27FC236}">
                <a16:creationId xmlns:a16="http://schemas.microsoft.com/office/drawing/2014/main" id="{08B776E9-ED83-84D2-9C7C-B06C8FBE963A}"/>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88900" y="508000"/>
            <a:ext cx="375031" cy="458851"/>
          </a:xfrm>
          <a:prstGeom prst="rect">
            <a:avLst/>
          </a:prstGeom>
          <a:solidFill>
            <a:schemeClr val="accent1">
              <a:alpha val="0"/>
            </a:schemeClr>
          </a:solidFill>
        </p:spPr>
      </p:pic>
    </p:spTree>
    <p:extLst>
      <p:ext uri="{BB962C8B-B14F-4D97-AF65-F5344CB8AC3E}">
        <p14:creationId xmlns:p14="http://schemas.microsoft.com/office/powerpoint/2010/main" val="34212499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C81BEED-822C-7D3D-7BF2-D6F9A27034E1}"/>
              </a:ext>
            </a:extLst>
          </p:cNvPr>
          <p:cNvSpPr txBox="1"/>
          <p:nvPr/>
        </p:nvSpPr>
        <p:spPr>
          <a:xfrm>
            <a:off x="457200" y="6921500"/>
            <a:ext cx="6123940" cy="338554"/>
          </a:xfrm>
          <a:prstGeom prst="rect">
            <a:avLst/>
          </a:prstGeom>
          <a:noFill/>
        </p:spPr>
        <p:txBody>
          <a:bodyPr vert="horz" rtlCol="0">
            <a:spAutoFit/>
          </a:bodyPr>
          <a:lstStyle/>
          <a:p>
            <a:r>
              <a:rPr lang="en-US" sz="1600">
                <a:solidFill>
                  <a:srgbClr val="666666"/>
                </a:solidFill>
                <a:latin typeface="Century Gothic"/>
              </a:rPr>
              <a:t>4. Using graphs of linear relations to solve problems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5C28D683-4506-2AC1-D4C9-C392227634E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D-62 for details.</a:t>
            </a:r>
          </a:p>
        </p:txBody>
      </p:sp>
      <p:sp>
        <p:nvSpPr>
          <p:cNvPr id="7" name="TextBox 6">
            <a:extLst>
              <a:ext uri="{FF2B5EF4-FFF2-40B4-BE49-F238E27FC236}">
                <a16:creationId xmlns:a16="http://schemas.microsoft.com/office/drawing/2014/main" id="{9D3F7637-7704-DE31-83BE-8C9BAF6F1FC9}"/>
              </a:ext>
            </a:extLst>
          </p:cNvPr>
          <p:cNvSpPr txBox="1"/>
          <p:nvPr/>
        </p:nvSpPr>
        <p:spPr>
          <a:xfrm>
            <a:off x="520700" y="4038600"/>
            <a:ext cx="9375140" cy="954107"/>
          </a:xfrm>
          <a:prstGeom prst="rect">
            <a:avLst/>
          </a:prstGeom>
          <a:noFill/>
        </p:spPr>
        <p:txBody>
          <a:bodyPr vert="horz" rtlCol="0">
            <a:spAutoFit/>
          </a:bodyPr>
          <a:lstStyle/>
          <a:p>
            <a:r>
              <a:rPr lang="en-US" sz="2800" dirty="0">
                <a:solidFill>
                  <a:srgbClr val="000000"/>
                </a:solidFill>
                <a:latin typeface="Century Gothic"/>
              </a:rPr>
              <a:t>b) What else could this graph represent</a:t>
            </a:r>
            <a:r>
              <a:rPr lang="en-US" sz="2800" dirty="0">
                <a:solidFill>
                  <a:srgbClr val="000000"/>
                </a:solidFill>
                <a:latin typeface="Arial"/>
              </a:rPr>
              <a:t>?</a:t>
            </a:r>
            <a:r>
              <a:rPr lang="en-US" sz="2800" dirty="0">
                <a:solidFill>
                  <a:srgbClr val="000000"/>
                </a:solidFill>
                <a:latin typeface="Century Gothic"/>
              </a:rPr>
              <a:t> Write your own title and labels for the graph.</a:t>
            </a:r>
          </a:p>
        </p:txBody>
      </p:sp>
      <p:pic>
        <p:nvPicPr>
          <p:cNvPr id="9" name="Picture 8">
            <a:extLst>
              <a:ext uri="{FF2B5EF4-FFF2-40B4-BE49-F238E27FC236}">
                <a16:creationId xmlns:a16="http://schemas.microsoft.com/office/drawing/2014/main" id="{D6A87DDA-910A-2EFF-B7CA-467657915777}"/>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977900" y="482600"/>
            <a:ext cx="3441827" cy="3343402"/>
          </a:xfrm>
          <a:prstGeom prst="rect">
            <a:avLst/>
          </a:prstGeom>
          <a:solidFill>
            <a:schemeClr val="accent1">
              <a:alpha val="0"/>
            </a:schemeClr>
          </a:solidFill>
        </p:spPr>
      </p:pic>
      <p:sp>
        <p:nvSpPr>
          <p:cNvPr id="8" name="TextBox 7">
            <a:extLst>
              <a:ext uri="{FF2B5EF4-FFF2-40B4-BE49-F238E27FC236}">
                <a16:creationId xmlns:a16="http://schemas.microsoft.com/office/drawing/2014/main" id="{7E8EF87D-810F-7712-DF4E-4F159CE01B26}"/>
              </a:ext>
            </a:extLst>
          </p:cNvPr>
          <p:cNvSpPr txBox="1"/>
          <p:nvPr/>
        </p:nvSpPr>
        <p:spPr>
          <a:xfrm>
            <a:off x="466108" y="5063313"/>
            <a:ext cx="8868960" cy="1815882"/>
          </a:xfrm>
          <a:prstGeom prst="rect">
            <a:avLst/>
          </a:prstGeom>
          <a:noFill/>
        </p:spPr>
        <p:txBody>
          <a:bodyPr wrap="square" rtlCol="0">
            <a:spAutoFit/>
          </a:bodyPr>
          <a:lstStyle/>
          <a:p>
            <a:r>
              <a:rPr lang="en-US" sz="2800" dirty="0">
                <a:solidFill>
                  <a:srgbClr val="000000"/>
                </a:solidFill>
                <a:latin typeface="Century Gothic"/>
              </a:rPr>
              <a:t>Selected answer: a) Relation B is the only relation the graph could represent, since B would be both linear and increasing. Relation A is not linear and Relation C is decreasing.</a:t>
            </a:r>
            <a:endParaRPr lang="en-CA" sz="2800" dirty="0">
              <a:solidFill>
                <a:srgbClr val="000000"/>
              </a:solidFill>
              <a:latin typeface="Century Gothic"/>
            </a:endParaRPr>
          </a:p>
        </p:txBody>
      </p:sp>
      <p:cxnSp>
        <p:nvCxnSpPr>
          <p:cNvPr id="11" name="Straight Connector 10">
            <a:extLst>
              <a:ext uri="{FF2B5EF4-FFF2-40B4-BE49-F238E27FC236}">
                <a16:creationId xmlns:a16="http://schemas.microsoft.com/office/drawing/2014/main" id="{154BBC69-6C1D-B9C3-BB2E-9FA7A3ABF6E9}"/>
              </a:ext>
            </a:extLst>
          </p:cNvPr>
          <p:cNvCxnSpPr/>
          <p:nvPr/>
        </p:nvCxnSpPr>
        <p:spPr>
          <a:xfrm>
            <a:off x="0" y="5020003"/>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2294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CEAB460-7C61-77F5-8194-2131562585D8}"/>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CFBFB355-F01A-C076-BF01-2B1751FA30F9}"/>
              </a:ext>
            </a:extLst>
          </p:cNvPr>
          <p:cNvSpPr txBox="1"/>
          <p:nvPr/>
        </p:nvSpPr>
        <p:spPr>
          <a:xfrm>
            <a:off x="457200" y="393700"/>
            <a:ext cx="1945208" cy="523220"/>
          </a:xfrm>
          <a:prstGeom prst="rect">
            <a:avLst/>
          </a:prstGeom>
          <a:noFill/>
        </p:spPr>
        <p:txBody>
          <a:bodyPr vert="horz" rtlCol="0">
            <a:spAutoFit/>
          </a:bodyPr>
          <a:lstStyle/>
          <a:p>
            <a:r>
              <a:rPr lang="en-CA" sz="2800">
                <a:solidFill>
                  <a:srgbClr val="000000"/>
                </a:solidFill>
                <a:latin typeface="Century Gothic"/>
              </a:rPr>
              <a:t>Extensions</a:t>
            </a:r>
          </a:p>
        </p:txBody>
      </p:sp>
      <p:sp>
        <p:nvSpPr>
          <p:cNvPr id="4" name="TextBox 3">
            <a:extLst>
              <a:ext uri="{FF2B5EF4-FFF2-40B4-BE49-F238E27FC236}">
                <a16:creationId xmlns:a16="http://schemas.microsoft.com/office/drawing/2014/main" id="{7E41EEF2-0FBB-16A5-2970-61A26A6B8F33}"/>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D-63 for details.</a:t>
            </a:r>
          </a:p>
        </p:txBody>
      </p:sp>
      <p:sp>
        <p:nvSpPr>
          <p:cNvPr id="5" name="TextBox 4">
            <a:extLst>
              <a:ext uri="{FF2B5EF4-FFF2-40B4-BE49-F238E27FC236}">
                <a16:creationId xmlns:a16="http://schemas.microsoft.com/office/drawing/2014/main" id="{C5D4EFD8-ABE0-F6BE-54C8-5963980C20BF}"/>
              </a:ext>
            </a:extLst>
          </p:cNvPr>
          <p:cNvSpPr txBox="1"/>
          <p:nvPr/>
        </p:nvSpPr>
        <p:spPr>
          <a:xfrm>
            <a:off x="457200" y="911934"/>
            <a:ext cx="9362440" cy="5914311"/>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1. Search online for a video retelling of the story “Small Number Counts to 100.” Watch the video or read the story. Then work with a partner to answer the following questions:</a:t>
            </a:r>
          </a:p>
          <a:p>
            <a:pPr>
              <a:lnSpc>
                <a:spcPct val="114000"/>
              </a:lnSpc>
              <a:spcAft>
                <a:spcPts val="1200"/>
              </a:spcAft>
            </a:pPr>
            <a:r>
              <a:rPr lang="en-US" sz="2800" dirty="0">
                <a:solidFill>
                  <a:srgbClr val="000000"/>
                </a:solidFill>
                <a:latin typeface="Century Gothic"/>
              </a:rPr>
              <a:t>a) Write the first 4 numbers that Small Number would say each time he reaches his own tipi.</a:t>
            </a:r>
          </a:p>
          <a:p>
            <a:pPr>
              <a:lnSpc>
                <a:spcPct val="114000"/>
              </a:lnSpc>
              <a:spcAft>
                <a:spcPts val="1200"/>
              </a:spcAft>
            </a:pPr>
            <a:r>
              <a:rPr lang="en-US" sz="2800" dirty="0">
                <a:solidFill>
                  <a:srgbClr val="000000"/>
                </a:solidFill>
                <a:latin typeface="Century Gothic"/>
              </a:rPr>
              <a:t>b) Write a pattern rule for the sequence in part a). Will the pattern continue</a:t>
            </a:r>
            <a:r>
              <a:rPr lang="en-US" sz="2800" dirty="0">
                <a:solidFill>
                  <a:srgbClr val="000000"/>
                </a:solidFill>
                <a:latin typeface="Arial"/>
              </a:rPr>
              <a:t>?</a:t>
            </a:r>
            <a:r>
              <a:rPr lang="en-US" sz="2800" dirty="0">
                <a:solidFill>
                  <a:srgbClr val="000000"/>
                </a:solidFill>
                <a:latin typeface="Century Gothic"/>
              </a:rPr>
              <a:t> Explain how you know.</a:t>
            </a:r>
          </a:p>
          <a:p>
            <a:pPr>
              <a:lnSpc>
                <a:spcPct val="114000"/>
              </a:lnSpc>
              <a:spcAft>
                <a:spcPts val="1200"/>
              </a:spcAft>
            </a:pPr>
            <a:r>
              <a:rPr lang="en-US" sz="2800" dirty="0">
                <a:solidFill>
                  <a:srgbClr val="000000"/>
                </a:solidFill>
                <a:latin typeface="Century Gothic"/>
              </a:rPr>
              <a:t>c) Is Small Number’s answer correct</a:t>
            </a:r>
            <a:r>
              <a:rPr lang="en-US" sz="2800" dirty="0">
                <a:solidFill>
                  <a:srgbClr val="000000"/>
                </a:solidFill>
                <a:latin typeface="Arial"/>
              </a:rPr>
              <a:t>?</a:t>
            </a:r>
            <a:r>
              <a:rPr lang="en-US" sz="2800" dirty="0">
                <a:solidFill>
                  <a:srgbClr val="000000"/>
                </a:solidFill>
                <a:latin typeface="Century Gothic"/>
              </a:rPr>
              <a:t> Use what you know about divisibility and linear patterns to explain why or why not.</a:t>
            </a:r>
            <a:endParaRPr lang="en-CA" sz="2800" dirty="0">
              <a:solidFill>
                <a:srgbClr val="000000"/>
              </a:solidFill>
              <a:latin typeface="Century Gothic"/>
            </a:endParaRPr>
          </a:p>
        </p:txBody>
      </p:sp>
    </p:spTree>
    <p:extLst>
      <p:ext uri="{BB962C8B-B14F-4D97-AF65-F5344CB8AC3E}">
        <p14:creationId xmlns:p14="http://schemas.microsoft.com/office/powerpoint/2010/main" val="32183837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ACA2870-7BDC-45E8-1D9B-05B1B7B34884}"/>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D766751B-AC6B-157C-1098-6EE18BF0411B}"/>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D-63 for details.</a:t>
            </a:r>
          </a:p>
        </p:txBody>
      </p:sp>
      <p:sp>
        <p:nvSpPr>
          <p:cNvPr id="4" name="TextBox 3">
            <a:extLst>
              <a:ext uri="{FF2B5EF4-FFF2-40B4-BE49-F238E27FC236}">
                <a16:creationId xmlns:a16="http://schemas.microsoft.com/office/drawing/2014/main" id="{43341266-949B-78E4-9D53-5C79A4EB78C5}"/>
              </a:ext>
            </a:extLst>
          </p:cNvPr>
          <p:cNvSpPr txBox="1"/>
          <p:nvPr/>
        </p:nvSpPr>
        <p:spPr>
          <a:xfrm>
            <a:off x="495300" y="381000"/>
            <a:ext cx="9362440" cy="523220"/>
          </a:xfrm>
          <a:prstGeom prst="rect">
            <a:avLst/>
          </a:prstGeom>
          <a:noFill/>
        </p:spPr>
        <p:txBody>
          <a:bodyPr vert="horz" rtlCol="0">
            <a:spAutoFit/>
          </a:bodyPr>
          <a:lstStyle/>
          <a:p>
            <a:r>
              <a:rPr lang="en-CA" sz="2800" dirty="0">
                <a:solidFill>
                  <a:srgbClr val="000000"/>
                </a:solidFill>
                <a:latin typeface="Century Gothic"/>
              </a:rPr>
              <a:t>Answers: </a:t>
            </a:r>
          </a:p>
        </p:txBody>
      </p:sp>
      <p:sp>
        <p:nvSpPr>
          <p:cNvPr id="8" name="TextBox 7">
            <a:extLst>
              <a:ext uri="{FF2B5EF4-FFF2-40B4-BE49-F238E27FC236}">
                <a16:creationId xmlns:a16="http://schemas.microsoft.com/office/drawing/2014/main" id="{AE5773F5-A553-4450-A40C-FD20532EABCA}"/>
              </a:ext>
            </a:extLst>
          </p:cNvPr>
          <p:cNvSpPr txBox="1"/>
          <p:nvPr/>
        </p:nvSpPr>
        <p:spPr>
          <a:xfrm>
            <a:off x="495300" y="955339"/>
            <a:ext cx="9283700" cy="5760423"/>
          </a:xfrm>
          <a:prstGeom prst="rect">
            <a:avLst/>
          </a:prstGeom>
          <a:noFill/>
        </p:spPr>
        <p:txBody>
          <a:bodyPr wrap="square" rtlCol="0">
            <a:spAutoFit/>
          </a:bodyPr>
          <a:lstStyle/>
          <a:p>
            <a:pPr>
              <a:lnSpc>
                <a:spcPct val="114000"/>
              </a:lnSpc>
              <a:spcAft>
                <a:spcPts val="1200"/>
              </a:spcAft>
            </a:pPr>
            <a:r>
              <a:rPr lang="pt-BR" sz="2800" dirty="0">
                <a:solidFill>
                  <a:srgbClr val="000000"/>
                </a:solidFill>
                <a:latin typeface="Century Gothic"/>
              </a:rPr>
              <a:t>a) 1, 8, 15, 22 </a:t>
            </a:r>
          </a:p>
          <a:p>
            <a:pPr>
              <a:lnSpc>
                <a:spcPct val="114000"/>
              </a:lnSpc>
              <a:spcAft>
                <a:spcPts val="1200"/>
              </a:spcAft>
            </a:pPr>
            <a:r>
              <a:rPr lang="en-US" sz="2800" dirty="0">
                <a:solidFill>
                  <a:srgbClr val="000000"/>
                </a:solidFill>
                <a:latin typeface="Century Gothic"/>
              </a:rPr>
              <a:t>b) Start at 1 and add 7 each time. The pattern will continue in the same way because Small Number is repeating the same action, which involves counting in a circle with 7 objects. </a:t>
            </a:r>
          </a:p>
          <a:p>
            <a:pPr>
              <a:lnSpc>
                <a:spcPct val="114000"/>
              </a:lnSpc>
              <a:spcAft>
                <a:spcPts val="1200"/>
              </a:spcAft>
            </a:pPr>
            <a:r>
              <a:rPr lang="en-US" sz="2800" dirty="0">
                <a:solidFill>
                  <a:srgbClr val="000000"/>
                </a:solidFill>
                <a:latin typeface="Century Gothic"/>
              </a:rPr>
              <a:t>c) The number 98 is a multiple of 7, since 7 × 14 = 98. So Small number would be at the last tipi in the circle when he says the number 98. He needs to go two tipis further to reach 100, so he would reach the second tipi in the circle, or the tipi one south of his own. So Small Number’s answer is correct.</a:t>
            </a:r>
            <a:endParaRPr lang="en-CA" sz="28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27D67039-88B0-CC05-2DAE-B10A97040FC5}"/>
              </a:ext>
            </a:extLst>
          </p:cNvPr>
          <p:cNvCxnSpPr/>
          <p:nvPr/>
        </p:nvCxnSpPr>
        <p:spPr>
          <a:xfrm>
            <a:off x="0" y="914395"/>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9143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35F133-0AAB-103D-6727-54E7DD44C85D}"/>
              </a:ext>
            </a:extLst>
          </p:cNvPr>
          <p:cNvSpPr txBox="1"/>
          <p:nvPr/>
        </p:nvSpPr>
        <p:spPr>
          <a:xfrm>
            <a:off x="6664960" y="6921500"/>
            <a:ext cx="3137535" cy="338554"/>
          </a:xfrm>
          <a:prstGeom prst="rect">
            <a:avLst/>
          </a:prstGeom>
          <a:noFill/>
        </p:spPr>
        <p:txBody>
          <a:bodyPr vert="horz" rtlCol="0">
            <a:spAutoFit/>
          </a:bodyPr>
          <a:lstStyle/>
          <a:p>
            <a:pPr algn="r"/>
            <a:r>
              <a:rPr lang="en-CA" sz="1600">
                <a:solidFill>
                  <a:srgbClr val="666666"/>
                </a:solidFill>
                <a:latin typeface="Century Gothic"/>
              </a:rPr>
              <a:t>See p. D-58 for details.</a:t>
            </a:r>
          </a:p>
        </p:txBody>
      </p:sp>
      <p:grpSp>
        <p:nvGrpSpPr>
          <p:cNvPr id="7" name="Group 6">
            <a:extLst>
              <a:ext uri="{FF2B5EF4-FFF2-40B4-BE49-F238E27FC236}">
                <a16:creationId xmlns:a16="http://schemas.microsoft.com/office/drawing/2014/main" id="{4109FBAF-75E7-CB74-F7D0-BB15B13D9937}"/>
              </a:ext>
            </a:extLst>
          </p:cNvPr>
          <p:cNvGrpSpPr/>
          <p:nvPr/>
        </p:nvGrpSpPr>
        <p:grpSpPr>
          <a:xfrm>
            <a:off x="3201057" y="330200"/>
            <a:ext cx="3757908" cy="1597086"/>
            <a:chOff x="3201057" y="330200"/>
            <a:chExt cx="3757908" cy="1597086"/>
          </a:xfrm>
        </p:grpSpPr>
        <p:sp>
          <p:nvSpPr>
            <p:cNvPr id="3" name="Freeform: Shape 2">
              <a:extLst>
                <a:ext uri="{FF2B5EF4-FFF2-40B4-BE49-F238E27FC236}">
                  <a16:creationId xmlns:a16="http://schemas.microsoft.com/office/drawing/2014/main" id="{B5101A52-DC2D-FD69-DE8F-36A2BCFC6C25}"/>
                </a:ext>
              </a:extLst>
            </p:cNvPr>
            <p:cNvSpPr/>
            <p:nvPr/>
          </p:nvSpPr>
          <p:spPr>
            <a:xfrm>
              <a:off x="3201057" y="330236"/>
              <a:ext cx="3757763" cy="1597050"/>
            </a:xfrm>
            <a:custGeom>
              <a:avLst/>
              <a:gdLst/>
              <a:ahLst/>
              <a:cxnLst/>
              <a:rect l="0" t="0" r="0" b="0"/>
              <a:pathLst>
                <a:path w="3757763" h="1597050">
                  <a:moveTo>
                    <a:pt x="0" y="0"/>
                  </a:moveTo>
                  <a:lnTo>
                    <a:pt x="3757762" y="0"/>
                  </a:lnTo>
                  <a:lnTo>
                    <a:pt x="3757762" y="1597049"/>
                  </a:lnTo>
                  <a:lnTo>
                    <a:pt x="0" y="1597049"/>
                  </a:lnTo>
                  <a:close/>
                </a:path>
              </a:pathLst>
            </a:custGeom>
            <a:solidFill>
              <a:srgbClr val="000000">
                <a:alpha val="0"/>
              </a:srgbClr>
            </a:solidFill>
            <a:ln w="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Picture 4">
              <a:extLst>
                <a:ext uri="{FF2B5EF4-FFF2-40B4-BE49-F238E27FC236}">
                  <a16:creationId xmlns:a16="http://schemas.microsoft.com/office/drawing/2014/main" id="{8CEFB05C-9DCD-98C2-8EC3-C23136401816}"/>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162" y="330200"/>
              <a:ext cx="3757803" cy="1597025"/>
            </a:xfrm>
            <a:prstGeom prst="rect">
              <a:avLst/>
            </a:prstGeom>
            <a:solidFill>
              <a:schemeClr val="accent1">
                <a:alpha val="0"/>
              </a:schemeClr>
            </a:solidFill>
          </p:spPr>
        </p:pic>
      </p:grpSp>
      <p:sp>
        <p:nvSpPr>
          <p:cNvPr id="8" name="TextBox 7">
            <a:extLst>
              <a:ext uri="{FF2B5EF4-FFF2-40B4-BE49-F238E27FC236}">
                <a16:creationId xmlns:a16="http://schemas.microsoft.com/office/drawing/2014/main" id="{9F43806D-D8FD-50C6-9BC4-D3E0F1E3F5BE}"/>
              </a:ext>
            </a:extLst>
          </p:cNvPr>
          <p:cNvSpPr txBox="1"/>
          <p:nvPr/>
        </p:nvSpPr>
        <p:spPr>
          <a:xfrm>
            <a:off x="457200" y="2146300"/>
            <a:ext cx="9654540" cy="2476384"/>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Exercises: Add the tens. Add the ones. Add the totals.</a:t>
            </a:r>
          </a:p>
          <a:p>
            <a:pPr>
              <a:lnSpc>
                <a:spcPct val="114000"/>
              </a:lnSpc>
              <a:spcAft>
                <a:spcPts val="1200"/>
              </a:spcAft>
            </a:pPr>
            <a:r>
              <a:rPr lang="en-CA" sz="2800" dirty="0">
                <a:solidFill>
                  <a:srgbClr val="000000"/>
                </a:solidFill>
                <a:latin typeface="Century Gothic"/>
              </a:rPr>
              <a:t>a) 34 + 26	      b) 23 + 38	   c) 14 + 76	d) 27 + 58</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CA" sz="2800" dirty="0">
                <a:solidFill>
                  <a:srgbClr val="000000"/>
                </a:solidFill>
                <a:latin typeface="Century Gothic"/>
              </a:rPr>
              <a:t>e) 55 + 29	       f) 15 + 79	   g) 55 + 92         h) 96 + 68</a:t>
            </a:r>
          </a:p>
        </p:txBody>
      </p:sp>
      <p:sp>
        <p:nvSpPr>
          <p:cNvPr id="4" name="TextBox 3">
            <a:extLst>
              <a:ext uri="{FF2B5EF4-FFF2-40B4-BE49-F238E27FC236}">
                <a16:creationId xmlns:a16="http://schemas.microsoft.com/office/drawing/2014/main" id="{29EA04F3-92A0-E0E1-46AB-54651B223B52}"/>
              </a:ext>
            </a:extLst>
          </p:cNvPr>
          <p:cNvSpPr txBox="1"/>
          <p:nvPr/>
        </p:nvSpPr>
        <p:spPr>
          <a:xfrm>
            <a:off x="457200" y="5928861"/>
            <a:ext cx="9321800" cy="954107"/>
          </a:xfrm>
          <a:prstGeom prst="rect">
            <a:avLst/>
          </a:prstGeom>
          <a:noFill/>
        </p:spPr>
        <p:txBody>
          <a:bodyPr wrap="square" rtlCol="0">
            <a:spAutoFit/>
          </a:bodyPr>
          <a:lstStyle/>
          <a:p>
            <a:r>
              <a:rPr lang="en-US" sz="2800" dirty="0">
                <a:solidFill>
                  <a:srgbClr val="000000"/>
                </a:solidFill>
                <a:latin typeface="Century Gothic"/>
              </a:rPr>
              <a:t>Answers: a) 60, b) 51, c) 90, d) 85, e) 84, f) 94, g) 147, </a:t>
            </a:r>
            <a:br>
              <a:rPr lang="en-US" sz="2800" dirty="0">
                <a:solidFill>
                  <a:srgbClr val="000000"/>
                </a:solidFill>
                <a:latin typeface="Century Gothic"/>
              </a:rPr>
            </a:br>
            <a:r>
              <a:rPr lang="en-US" sz="2800" dirty="0">
                <a:solidFill>
                  <a:srgbClr val="000000"/>
                </a:solidFill>
                <a:latin typeface="Century Gothic"/>
              </a:rPr>
              <a:t>​h) 164</a:t>
            </a:r>
            <a:endParaRPr lang="en-CA" sz="2800" dirty="0">
              <a:solidFill>
                <a:srgbClr val="000000"/>
              </a:solidFill>
              <a:latin typeface="Century Gothic"/>
            </a:endParaRPr>
          </a:p>
        </p:txBody>
      </p:sp>
      <p:cxnSp>
        <p:nvCxnSpPr>
          <p:cNvPr id="13" name="Straight Connector 12">
            <a:extLst>
              <a:ext uri="{FF2B5EF4-FFF2-40B4-BE49-F238E27FC236}">
                <a16:creationId xmlns:a16="http://schemas.microsoft.com/office/drawing/2014/main" id="{33A301C8-4C84-1B1C-7651-40243291AEA1}"/>
              </a:ext>
            </a:extLst>
          </p:cNvPr>
          <p:cNvCxnSpPr/>
          <p:nvPr/>
        </p:nvCxnSpPr>
        <p:spPr>
          <a:xfrm>
            <a:off x="0" y="5869858"/>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5009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37B1AEF-D211-5EBE-534C-4569AED233B1}"/>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C63FE04D-1A52-C024-C6F0-5C80A061B23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D-63 for details.</a:t>
            </a:r>
          </a:p>
        </p:txBody>
      </p:sp>
      <p:sp>
        <p:nvSpPr>
          <p:cNvPr id="4" name="TextBox 3">
            <a:extLst>
              <a:ext uri="{FF2B5EF4-FFF2-40B4-BE49-F238E27FC236}">
                <a16:creationId xmlns:a16="http://schemas.microsoft.com/office/drawing/2014/main" id="{233E4532-D00E-4F49-7A8E-C28F7EFB11BE}"/>
              </a:ext>
            </a:extLst>
          </p:cNvPr>
          <p:cNvSpPr txBox="1"/>
          <p:nvPr/>
        </p:nvSpPr>
        <p:spPr>
          <a:xfrm>
            <a:off x="495300" y="381000"/>
            <a:ext cx="9362440" cy="954107"/>
          </a:xfrm>
          <a:prstGeom prst="rect">
            <a:avLst/>
          </a:prstGeom>
          <a:noFill/>
        </p:spPr>
        <p:txBody>
          <a:bodyPr vert="horz" rtlCol="0">
            <a:spAutoFit/>
          </a:bodyPr>
          <a:lstStyle/>
          <a:p>
            <a:r>
              <a:rPr lang="en-US" sz="2800" dirty="0">
                <a:solidFill>
                  <a:srgbClr val="000000"/>
                </a:solidFill>
                <a:latin typeface="Century Gothic"/>
              </a:rPr>
              <a:t>2. How many shaded squares and how many unshaded squares would be in Figure 7</a:t>
            </a:r>
            <a:r>
              <a:rPr lang="en-US" sz="2800" dirty="0">
                <a:solidFill>
                  <a:srgbClr val="000000"/>
                </a:solidFill>
                <a:latin typeface="Arial" panose="020B0604020202020204" pitchFamily="34" charset="0"/>
                <a:cs typeface="Arial" panose="020B0604020202020204" pitchFamily="34" charset="0"/>
              </a:rPr>
              <a:t>? </a:t>
            </a:r>
          </a:p>
        </p:txBody>
      </p:sp>
      <p:pic>
        <p:nvPicPr>
          <p:cNvPr id="9" name="Picture 8">
            <a:extLst>
              <a:ext uri="{FF2B5EF4-FFF2-40B4-BE49-F238E27FC236}">
                <a16:creationId xmlns:a16="http://schemas.microsoft.com/office/drawing/2014/main" id="{8E667A29-008B-67AB-ACC8-2EE6A830FF01}"/>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889000" y="1727200"/>
            <a:ext cx="6794500" cy="2489200"/>
          </a:xfrm>
          <a:prstGeom prst="rect">
            <a:avLst/>
          </a:prstGeom>
          <a:solidFill>
            <a:schemeClr val="accent1">
              <a:alpha val="0"/>
            </a:schemeClr>
          </a:solidFill>
        </p:spPr>
      </p:pic>
      <p:sp>
        <p:nvSpPr>
          <p:cNvPr id="8" name="TextBox 7">
            <a:extLst>
              <a:ext uri="{FF2B5EF4-FFF2-40B4-BE49-F238E27FC236}">
                <a16:creationId xmlns:a16="http://schemas.microsoft.com/office/drawing/2014/main" id="{83982722-A245-82ED-8845-C0CEDD41F0C5}"/>
              </a:ext>
            </a:extLst>
          </p:cNvPr>
          <p:cNvSpPr txBox="1"/>
          <p:nvPr/>
        </p:nvSpPr>
        <p:spPr>
          <a:xfrm>
            <a:off x="419100" y="4620332"/>
            <a:ext cx="9257163" cy="1815882"/>
          </a:xfrm>
          <a:prstGeom prst="rect">
            <a:avLst/>
          </a:prstGeom>
          <a:noFill/>
        </p:spPr>
        <p:txBody>
          <a:bodyPr wrap="square" rtlCol="0">
            <a:spAutoFit/>
          </a:bodyPr>
          <a:lstStyle/>
          <a:p>
            <a:r>
              <a:rPr lang="en-US" sz="2800" dirty="0">
                <a:solidFill>
                  <a:srgbClr val="000000"/>
                </a:solidFill>
                <a:latin typeface="Century Gothic"/>
              </a:rPr>
              <a:t>Solution: There are </a:t>
            </a:r>
            <a:r>
              <a:rPr lang="en-US" sz="2800" i="1" dirty="0">
                <a:solidFill>
                  <a:srgbClr val="000000"/>
                </a:solidFill>
                <a:latin typeface="Century Gothic"/>
              </a:rPr>
              <a:t>n</a:t>
            </a:r>
            <a:r>
              <a:rPr lang="en-US" sz="2800" baseline="30000" dirty="0">
                <a:solidFill>
                  <a:srgbClr val="000000"/>
                </a:solidFill>
                <a:latin typeface="Century Gothic"/>
              </a:rPr>
              <a:t>2</a:t>
            </a:r>
            <a:r>
              <a:rPr lang="en-US" sz="2800" dirty="0">
                <a:solidFill>
                  <a:srgbClr val="000000"/>
                </a:solidFill>
                <a:latin typeface="Century Gothic"/>
              </a:rPr>
              <a:t> unshaded squares in the </a:t>
            </a:r>
            <a:r>
              <a:rPr lang="en-US" sz="2800" i="1" dirty="0">
                <a:solidFill>
                  <a:srgbClr val="000000"/>
                </a:solidFill>
                <a:latin typeface="Century Gothic"/>
              </a:rPr>
              <a:t>n</a:t>
            </a:r>
            <a:r>
              <a:rPr lang="en-US" sz="2800" baseline="30000" dirty="0">
                <a:solidFill>
                  <a:srgbClr val="000000"/>
                </a:solidFill>
                <a:latin typeface="Century Gothic"/>
              </a:rPr>
              <a:t>th</a:t>
            </a:r>
            <a:r>
              <a:rPr lang="en-US" sz="2800" dirty="0">
                <a:solidFill>
                  <a:srgbClr val="000000"/>
                </a:solidFill>
                <a:latin typeface="Century Gothic"/>
              </a:rPr>
              <a:t> figure and 4</a:t>
            </a:r>
            <a:r>
              <a:rPr lang="en-US" sz="2800" i="1" dirty="0">
                <a:solidFill>
                  <a:srgbClr val="000000"/>
                </a:solidFill>
                <a:latin typeface="Century Gothic"/>
              </a:rPr>
              <a:t>n</a:t>
            </a:r>
            <a:r>
              <a:rPr lang="en-US" sz="2800" dirty="0">
                <a:solidFill>
                  <a:srgbClr val="000000"/>
                </a:solidFill>
                <a:latin typeface="Century Gothic"/>
              </a:rPr>
              <a:t> + 4 shaded squares. So, in Figure 7, there will be 4(7) + 4 = 28 + 4 = 32 shaded squares and 7</a:t>
            </a:r>
            <a:r>
              <a:rPr lang="en-US" sz="2800" baseline="30000" dirty="0">
                <a:solidFill>
                  <a:srgbClr val="000000"/>
                </a:solidFill>
                <a:latin typeface="Century Gothic"/>
              </a:rPr>
              <a:t>2</a:t>
            </a:r>
            <a:r>
              <a:rPr lang="en-US" sz="2800" dirty="0">
                <a:solidFill>
                  <a:srgbClr val="000000"/>
                </a:solidFill>
                <a:latin typeface="Century Gothic"/>
              </a:rPr>
              <a:t> = 7 × 7 = 49 unshaded squares.</a:t>
            </a:r>
            <a:endParaRPr lang="en-CA" sz="2800" baseline="70000" dirty="0">
              <a:solidFill>
                <a:srgbClr val="000000"/>
              </a:solidFill>
              <a:latin typeface="Century Gothic"/>
            </a:endParaRPr>
          </a:p>
        </p:txBody>
      </p:sp>
      <p:cxnSp>
        <p:nvCxnSpPr>
          <p:cNvPr id="11" name="Straight Connector 10">
            <a:extLst>
              <a:ext uri="{FF2B5EF4-FFF2-40B4-BE49-F238E27FC236}">
                <a16:creationId xmlns:a16="http://schemas.microsoft.com/office/drawing/2014/main" id="{41C87EF0-7212-64BB-3CC5-3E8B088A9760}"/>
              </a:ext>
            </a:extLst>
          </p:cNvPr>
          <p:cNvCxnSpPr/>
          <p:nvPr/>
        </p:nvCxnSpPr>
        <p:spPr>
          <a:xfrm>
            <a:off x="0" y="4593036"/>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3385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422B564-6078-F5D5-8CF4-D3AE4140E738}"/>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6AEE87DF-ADDE-A791-147D-C36B077D5EB4}"/>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D-63 for details.</a:t>
            </a:r>
          </a:p>
        </p:txBody>
      </p:sp>
      <p:sp>
        <p:nvSpPr>
          <p:cNvPr id="4" name="TextBox 3">
            <a:extLst>
              <a:ext uri="{FF2B5EF4-FFF2-40B4-BE49-F238E27FC236}">
                <a16:creationId xmlns:a16="http://schemas.microsoft.com/office/drawing/2014/main" id="{417226B8-ADD1-EF6E-CEFA-C3A70D1D4057}"/>
              </a:ext>
            </a:extLst>
          </p:cNvPr>
          <p:cNvSpPr txBox="1"/>
          <p:nvPr/>
        </p:nvSpPr>
        <p:spPr>
          <a:xfrm>
            <a:off x="495300" y="381000"/>
            <a:ext cx="9362440" cy="1676741"/>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3. The ancient Greeks investigated numbers that could be arranged in geometric shapes.</a:t>
            </a:r>
          </a:p>
          <a:p>
            <a:pPr>
              <a:lnSpc>
                <a:spcPct val="114000"/>
              </a:lnSpc>
              <a:spcAft>
                <a:spcPts val="1200"/>
              </a:spcAft>
            </a:pPr>
            <a:r>
              <a:rPr lang="en-US" sz="2800" dirty="0">
                <a:solidFill>
                  <a:srgbClr val="000000"/>
                </a:solidFill>
                <a:latin typeface="Century Gothic"/>
              </a:rPr>
              <a:t>a) The first four triangular numbers are shown. </a:t>
            </a:r>
          </a:p>
        </p:txBody>
      </p:sp>
      <p:pic>
        <p:nvPicPr>
          <p:cNvPr id="6" name="Picture 5">
            <a:extLst>
              <a:ext uri="{FF2B5EF4-FFF2-40B4-BE49-F238E27FC236}">
                <a16:creationId xmlns:a16="http://schemas.microsoft.com/office/drawing/2014/main" id="{237AE284-A1A6-E989-A171-E0729E946E2E}"/>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1638300" y="2066880"/>
            <a:ext cx="5380228" cy="1760601"/>
          </a:xfrm>
          <a:prstGeom prst="rect">
            <a:avLst/>
          </a:prstGeom>
          <a:solidFill>
            <a:schemeClr val="accent1">
              <a:alpha val="0"/>
            </a:schemeClr>
          </a:solidFill>
        </p:spPr>
      </p:pic>
      <p:sp>
        <p:nvSpPr>
          <p:cNvPr id="5" name="TextBox 4">
            <a:extLst>
              <a:ext uri="{FF2B5EF4-FFF2-40B4-BE49-F238E27FC236}">
                <a16:creationId xmlns:a16="http://schemas.microsoft.com/office/drawing/2014/main" id="{C19F684F-A047-61B6-F5F4-A0729A111F1D}"/>
              </a:ext>
            </a:extLst>
          </p:cNvPr>
          <p:cNvSpPr txBox="1"/>
          <p:nvPr/>
        </p:nvSpPr>
        <p:spPr>
          <a:xfrm>
            <a:off x="454355" y="3739484"/>
            <a:ext cx="9362439" cy="3304303"/>
          </a:xfrm>
          <a:prstGeom prst="rect">
            <a:avLst/>
          </a:prstGeom>
          <a:noFill/>
        </p:spPr>
        <p:txBody>
          <a:bodyPr wrap="square" rtlCol="0">
            <a:spAutoFit/>
          </a:bodyPr>
          <a:lstStyle/>
          <a:p>
            <a:pPr>
              <a:lnSpc>
                <a:spcPct val="114000"/>
              </a:lnSpc>
              <a:spcAft>
                <a:spcPts val="1200"/>
              </a:spcAft>
            </a:pPr>
            <a:r>
              <a:rPr lang="en-US" sz="2800" dirty="0" err="1">
                <a:solidFill>
                  <a:srgbClr val="000000"/>
                </a:solidFill>
                <a:latin typeface="Century Gothic"/>
              </a:rPr>
              <a:t>i</a:t>
            </a:r>
            <a:r>
              <a:rPr lang="en-US" sz="2800" dirty="0">
                <a:solidFill>
                  <a:srgbClr val="000000"/>
                </a:solidFill>
                <a:latin typeface="Century Gothic"/>
              </a:rPr>
              <a:t>) Find the 5</a:t>
            </a:r>
            <a:r>
              <a:rPr lang="en-US" sz="2800" baseline="30000" dirty="0">
                <a:solidFill>
                  <a:srgbClr val="000000"/>
                </a:solidFill>
                <a:latin typeface="Century Gothic"/>
              </a:rPr>
              <a:t>th</a:t>
            </a:r>
            <a:r>
              <a:rPr lang="en-US" sz="2800" dirty="0">
                <a:solidFill>
                  <a:srgbClr val="000000"/>
                </a:solidFill>
                <a:latin typeface="Century Gothic"/>
              </a:rPr>
              <a:t> and 6</a:t>
            </a:r>
            <a:r>
              <a:rPr lang="en-US" sz="2800" baseline="30000" dirty="0">
                <a:solidFill>
                  <a:srgbClr val="000000"/>
                </a:solidFill>
                <a:latin typeface="Century Gothic"/>
              </a:rPr>
              <a:t>th</a:t>
            </a:r>
            <a:r>
              <a:rPr lang="en-US" sz="2800" dirty="0">
                <a:solidFill>
                  <a:srgbClr val="000000"/>
                </a:solidFill>
                <a:latin typeface="Century Gothic"/>
              </a:rPr>
              <a:t> triangular numbers by drawing pictures.</a:t>
            </a:r>
          </a:p>
          <a:p>
            <a:pPr>
              <a:lnSpc>
                <a:spcPct val="114000"/>
              </a:lnSpc>
              <a:spcAft>
                <a:spcPts val="1200"/>
              </a:spcAft>
            </a:pPr>
            <a:r>
              <a:rPr lang="en-US" sz="2800" dirty="0">
                <a:solidFill>
                  <a:srgbClr val="000000"/>
                </a:solidFill>
                <a:latin typeface="Century Gothic"/>
              </a:rPr>
              <a:t>ii) Describe the pattern in the triangular numbers. How does the gap change</a:t>
            </a:r>
            <a:r>
              <a:rPr lang="en-US" sz="2800" dirty="0">
                <a:solidFill>
                  <a:srgbClr val="000000"/>
                </a:solidFill>
                <a:latin typeface="Arial" panose="020B0604020202020204" pitchFamily="34" charset="0"/>
                <a:cs typeface="Arial" panose="020B0604020202020204" pitchFamily="34" charset="0"/>
              </a:rPr>
              <a:t>?</a:t>
            </a:r>
          </a:p>
          <a:p>
            <a:pPr>
              <a:lnSpc>
                <a:spcPct val="114000"/>
              </a:lnSpc>
              <a:spcAft>
                <a:spcPts val="1200"/>
              </a:spcAft>
            </a:pPr>
            <a:r>
              <a:rPr lang="en-US" sz="2800" dirty="0">
                <a:solidFill>
                  <a:srgbClr val="000000"/>
                </a:solidFill>
                <a:latin typeface="Century Gothic"/>
              </a:rPr>
              <a:t>iii) Find the 8</a:t>
            </a:r>
            <a:r>
              <a:rPr lang="en-US" sz="2800" baseline="30000" dirty="0">
                <a:solidFill>
                  <a:srgbClr val="000000"/>
                </a:solidFill>
                <a:latin typeface="Century Gothic"/>
              </a:rPr>
              <a:t>th</a:t>
            </a:r>
            <a:r>
              <a:rPr lang="en-US" sz="2800" dirty="0">
                <a:solidFill>
                  <a:srgbClr val="000000"/>
                </a:solidFill>
                <a:latin typeface="Century Gothic"/>
              </a:rPr>
              <a:t> triangular number by extending the pattern you found in part ii).</a:t>
            </a:r>
            <a:endParaRPr lang="en-CA" sz="2800" baseline="70000" dirty="0">
              <a:solidFill>
                <a:srgbClr val="000000"/>
              </a:solidFill>
              <a:latin typeface="Century Gothic"/>
            </a:endParaRPr>
          </a:p>
        </p:txBody>
      </p:sp>
    </p:spTree>
    <p:extLst>
      <p:ext uri="{BB962C8B-B14F-4D97-AF65-F5344CB8AC3E}">
        <p14:creationId xmlns:p14="http://schemas.microsoft.com/office/powerpoint/2010/main" val="25828654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70C4B6-1A7D-97B9-3E5E-BD25DDF6F761}"/>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4A039AD4-1E43-61D3-FDE9-106326C6F4F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D-63 for details.</a:t>
            </a:r>
          </a:p>
        </p:txBody>
      </p:sp>
      <p:sp>
        <p:nvSpPr>
          <p:cNvPr id="4" name="TextBox 3">
            <a:extLst>
              <a:ext uri="{FF2B5EF4-FFF2-40B4-BE49-F238E27FC236}">
                <a16:creationId xmlns:a16="http://schemas.microsoft.com/office/drawing/2014/main" id="{BDE02656-F7E2-6A59-A35B-A9A05C10FE98}"/>
              </a:ext>
            </a:extLst>
          </p:cNvPr>
          <p:cNvSpPr txBox="1"/>
          <p:nvPr/>
        </p:nvSpPr>
        <p:spPr>
          <a:xfrm>
            <a:off x="495300" y="762000"/>
            <a:ext cx="9362440" cy="523220"/>
          </a:xfrm>
          <a:prstGeom prst="rect">
            <a:avLst/>
          </a:prstGeom>
          <a:noFill/>
        </p:spPr>
        <p:txBody>
          <a:bodyPr vert="horz" rtlCol="0">
            <a:spAutoFit/>
          </a:bodyPr>
          <a:lstStyle/>
          <a:p>
            <a:r>
              <a:rPr lang="en-US" sz="2800" dirty="0">
                <a:solidFill>
                  <a:srgbClr val="000000"/>
                </a:solidFill>
                <a:latin typeface="Century Gothic"/>
              </a:rPr>
              <a:t>b) Repeat parts </a:t>
            </a:r>
            <a:r>
              <a:rPr lang="en-US" sz="2800" dirty="0" err="1">
                <a:solidFill>
                  <a:srgbClr val="000000"/>
                </a:solidFill>
                <a:latin typeface="Century Gothic"/>
              </a:rPr>
              <a:t>i</a:t>
            </a:r>
            <a:r>
              <a:rPr lang="en-US" sz="2800" dirty="0">
                <a:solidFill>
                  <a:srgbClr val="000000"/>
                </a:solidFill>
                <a:latin typeface="Century Gothic"/>
              </a:rPr>
              <a:t>) to iii) with the square numbers.</a:t>
            </a:r>
          </a:p>
        </p:txBody>
      </p:sp>
      <p:pic>
        <p:nvPicPr>
          <p:cNvPr id="10" name="Picture 9">
            <a:extLst>
              <a:ext uri="{FF2B5EF4-FFF2-40B4-BE49-F238E27FC236}">
                <a16:creationId xmlns:a16="http://schemas.microsoft.com/office/drawing/2014/main" id="{0A3332ED-A952-21E3-FC22-9DD333793639}"/>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2108200" y="1308100"/>
            <a:ext cx="5437886" cy="1753743"/>
          </a:xfrm>
          <a:prstGeom prst="rect">
            <a:avLst/>
          </a:prstGeom>
          <a:solidFill>
            <a:schemeClr val="accent1">
              <a:alpha val="0"/>
            </a:schemeClr>
          </a:solidFill>
        </p:spPr>
      </p:pic>
      <p:sp>
        <p:nvSpPr>
          <p:cNvPr id="9" name="TextBox 8">
            <a:extLst>
              <a:ext uri="{FF2B5EF4-FFF2-40B4-BE49-F238E27FC236}">
                <a16:creationId xmlns:a16="http://schemas.microsoft.com/office/drawing/2014/main" id="{BC3DB1FF-EA5B-0761-17FB-1DED25F0A569}"/>
              </a:ext>
            </a:extLst>
          </p:cNvPr>
          <p:cNvSpPr txBox="1"/>
          <p:nvPr/>
        </p:nvSpPr>
        <p:spPr>
          <a:xfrm>
            <a:off x="419100" y="3111685"/>
            <a:ext cx="9584709" cy="3978974"/>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Answers: a) </a:t>
            </a:r>
            <a:r>
              <a:rPr lang="en-US" sz="2800" dirty="0" err="1">
                <a:solidFill>
                  <a:srgbClr val="000000"/>
                </a:solidFill>
                <a:latin typeface="Century Gothic"/>
              </a:rPr>
              <a:t>i</a:t>
            </a:r>
            <a:r>
              <a:rPr lang="en-US" sz="2800" dirty="0">
                <a:solidFill>
                  <a:srgbClr val="000000"/>
                </a:solidFill>
                <a:latin typeface="Century Gothic"/>
              </a:rPr>
              <a:t>) 15, 21; ii) Start at 1 and add the gap each time. The gap starts at 2 and increases by 1 each time. OR: Start at 1 and add one more than </a:t>
            </a:r>
            <a:br>
              <a:rPr lang="en-US" sz="2800" dirty="0">
                <a:solidFill>
                  <a:srgbClr val="000000"/>
                </a:solidFill>
                <a:latin typeface="Century Gothic"/>
              </a:rPr>
            </a:br>
            <a:r>
              <a:rPr lang="en-US" sz="2800" dirty="0">
                <a:solidFill>
                  <a:srgbClr val="000000"/>
                </a:solidFill>
                <a:latin typeface="Century Gothic"/>
              </a:rPr>
              <a:t>the term number each time. iii) 21 + 7 = 28, 28 + 8 = 36; the 8</a:t>
            </a:r>
            <a:r>
              <a:rPr lang="en-US" sz="2800" baseline="30000" dirty="0">
                <a:solidFill>
                  <a:srgbClr val="000000"/>
                </a:solidFill>
                <a:latin typeface="Century Gothic"/>
              </a:rPr>
              <a:t>th</a:t>
            </a:r>
            <a:r>
              <a:rPr lang="en-US" sz="2800" dirty="0">
                <a:solidFill>
                  <a:srgbClr val="000000"/>
                </a:solidFill>
                <a:latin typeface="Century Gothic"/>
              </a:rPr>
              <a:t> triangular number is 36; b) </a:t>
            </a:r>
            <a:r>
              <a:rPr lang="en-US" sz="2800" dirty="0" err="1">
                <a:solidFill>
                  <a:srgbClr val="000000"/>
                </a:solidFill>
                <a:latin typeface="Century Gothic"/>
              </a:rPr>
              <a:t>i</a:t>
            </a:r>
            <a:r>
              <a:rPr lang="en-US" sz="2800" dirty="0">
                <a:solidFill>
                  <a:srgbClr val="000000"/>
                </a:solidFill>
                <a:latin typeface="Century Gothic"/>
              </a:rPr>
              <a:t>) 25, 36; ii) Start at 1 and add the gap each time. The gap starts at 3 and increases by 2 each time. iv) 36 + 13 = 49, 49 + 15 = 64; the 8</a:t>
            </a:r>
            <a:r>
              <a:rPr lang="en-US" sz="2800" baseline="30000" dirty="0">
                <a:solidFill>
                  <a:srgbClr val="000000"/>
                </a:solidFill>
                <a:latin typeface="Century Gothic"/>
              </a:rPr>
              <a:t>th</a:t>
            </a:r>
            <a:r>
              <a:rPr lang="en-US" sz="2800" dirty="0">
                <a:solidFill>
                  <a:srgbClr val="000000"/>
                </a:solidFill>
                <a:latin typeface="Century Gothic"/>
              </a:rPr>
              <a:t> square number is 64</a:t>
            </a:r>
            <a:endParaRPr lang="en-CA" sz="2800" baseline="70000" dirty="0">
              <a:solidFill>
                <a:srgbClr val="000000"/>
              </a:solidFill>
              <a:latin typeface="Century Gothic"/>
            </a:endParaRPr>
          </a:p>
        </p:txBody>
      </p:sp>
      <p:cxnSp>
        <p:nvCxnSpPr>
          <p:cNvPr id="12" name="Straight Connector 11">
            <a:extLst>
              <a:ext uri="{FF2B5EF4-FFF2-40B4-BE49-F238E27FC236}">
                <a16:creationId xmlns:a16="http://schemas.microsoft.com/office/drawing/2014/main" id="{D23160C0-2B0A-EFBC-0731-7E8CD76C9DB6}"/>
              </a:ext>
            </a:extLst>
          </p:cNvPr>
          <p:cNvCxnSpPr/>
          <p:nvPr/>
        </p:nvCxnSpPr>
        <p:spPr>
          <a:xfrm>
            <a:off x="0" y="3116435"/>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8831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75092E-BC43-88AA-3AF2-D5FB015E762B}"/>
              </a:ext>
            </a:extLst>
          </p:cNvPr>
          <p:cNvSpPr txBox="1"/>
          <p:nvPr/>
        </p:nvSpPr>
        <p:spPr>
          <a:xfrm>
            <a:off x="469900" y="393700"/>
            <a:ext cx="6606540" cy="523220"/>
          </a:xfrm>
          <a:prstGeom prst="rect">
            <a:avLst/>
          </a:prstGeom>
          <a:noFill/>
        </p:spPr>
        <p:txBody>
          <a:bodyPr vert="horz" rtlCol="0">
            <a:spAutoFit/>
          </a:bodyPr>
          <a:lstStyle/>
          <a:p>
            <a:r>
              <a:rPr lang="en-US" sz="2800">
                <a:solidFill>
                  <a:srgbClr val="000000"/>
                </a:solidFill>
                <a:latin typeface="Century Gothic"/>
              </a:rPr>
              <a:t>AP Book 7.1 Pages pp. 58</a:t>
            </a:r>
            <a:r>
              <a:rPr lang="en-US" sz="2800">
                <a:solidFill>
                  <a:srgbClr val="282828"/>
                </a:solidFill>
                <a:latin typeface="Century Gothic"/>
              </a:rPr>
              <a:t>–60</a:t>
            </a:r>
            <a:endParaRPr lang="en-CA" sz="2800">
              <a:solidFill>
                <a:srgbClr val="282828"/>
              </a:solidFill>
              <a:latin typeface="Century Gothic"/>
            </a:endParaRPr>
          </a:p>
        </p:txBody>
      </p:sp>
    </p:spTree>
    <p:extLst>
      <p:ext uri="{BB962C8B-B14F-4D97-AF65-F5344CB8AC3E}">
        <p14:creationId xmlns:p14="http://schemas.microsoft.com/office/powerpoint/2010/main" val="3471318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524398A-316C-2357-EF32-66AEBBC96A6B}"/>
              </a:ext>
            </a:extLst>
          </p:cNvPr>
          <p:cNvSpPr txBox="1"/>
          <p:nvPr/>
        </p:nvSpPr>
        <p:spPr>
          <a:xfrm>
            <a:off x="457200" y="6921500"/>
            <a:ext cx="6035040" cy="338554"/>
          </a:xfrm>
          <a:prstGeom prst="rect">
            <a:avLst/>
          </a:prstGeom>
          <a:noFill/>
        </p:spPr>
        <p:txBody>
          <a:bodyPr vert="horz" rtlCol="0">
            <a:spAutoFit/>
          </a:bodyPr>
          <a:lstStyle/>
          <a:p>
            <a:r>
              <a:rPr lang="en-US" sz="1600">
                <a:solidFill>
                  <a:srgbClr val="666666"/>
                </a:solidFill>
                <a:latin typeface="Century Gothic"/>
              </a:rPr>
              <a:t>1. Review finding the formula for a linear sequence</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9614C07-7DE9-E58E-088E-5162BB776196}"/>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D-58–59 for details.</a:t>
            </a:r>
          </a:p>
        </p:txBody>
      </p:sp>
      <p:graphicFrame>
        <p:nvGraphicFramePr>
          <p:cNvPr id="4" name="Table 3">
            <a:extLst>
              <a:ext uri="{FF2B5EF4-FFF2-40B4-BE49-F238E27FC236}">
                <a16:creationId xmlns:a16="http://schemas.microsoft.com/office/drawing/2014/main" id="{230848A0-9233-11B4-F624-80C42EA536EC}"/>
              </a:ext>
            </a:extLst>
          </p:cNvPr>
          <p:cNvGraphicFramePr>
            <a:graphicFrameLocks noGrp="1"/>
          </p:cNvGraphicFramePr>
          <p:nvPr>
            <p:extLst>
              <p:ext uri="{D42A27DB-BD31-4B8C-83A1-F6EECF244321}">
                <p14:modId xmlns:p14="http://schemas.microsoft.com/office/powerpoint/2010/main" val="357278806"/>
              </p:ext>
            </p:extLst>
          </p:nvPr>
        </p:nvGraphicFramePr>
        <p:xfrm>
          <a:off x="533400" y="1170814"/>
          <a:ext cx="6285738" cy="3191383"/>
        </p:xfrm>
        <a:graphic>
          <a:graphicData uri="http://schemas.openxmlformats.org/drawingml/2006/table">
            <a:tbl>
              <a:tblPr firstRow="1" bandRow="1">
                <a:tableStyleId>{5C22544A-7EE6-4342-B048-85BDC9FD1C3A}</a:tableStyleId>
              </a:tblPr>
              <a:tblGrid>
                <a:gridCol w="1968500">
                  <a:extLst>
                    <a:ext uri="{9D8B030D-6E8A-4147-A177-3AD203B41FA5}">
                      <a16:colId xmlns:a16="http://schemas.microsoft.com/office/drawing/2014/main" val="678322955"/>
                    </a:ext>
                  </a:extLst>
                </a:gridCol>
                <a:gridCol w="2480945">
                  <a:extLst>
                    <a:ext uri="{9D8B030D-6E8A-4147-A177-3AD203B41FA5}">
                      <a16:colId xmlns:a16="http://schemas.microsoft.com/office/drawing/2014/main" val="620451315"/>
                    </a:ext>
                  </a:extLst>
                </a:gridCol>
                <a:gridCol w="1836293">
                  <a:extLst>
                    <a:ext uri="{9D8B030D-6E8A-4147-A177-3AD203B41FA5}">
                      <a16:colId xmlns:a16="http://schemas.microsoft.com/office/drawing/2014/main" val="1582286733"/>
                    </a:ext>
                  </a:extLst>
                </a:gridCol>
              </a:tblGrid>
              <a:tr h="1468374">
                <a:tc>
                  <a:txBody>
                    <a:bodyPr/>
                    <a:lstStyle/>
                    <a:p>
                      <a:pPr algn="ctr"/>
                      <a:r>
                        <a:rPr lang="en-CA" sz="2800" b="1" i="0" u="none" baseline="0" dirty="0">
                          <a:solidFill>
                            <a:srgbClr val="000000"/>
                          </a:solidFill>
                          <a:latin typeface="Century Gothic - 28"/>
                        </a:rPr>
                        <a:t>Term Number (</a:t>
                      </a:r>
                      <a:r>
                        <a:rPr lang="en-CA" sz="2800" b="1" i="1" u="none" baseline="0" dirty="0">
                          <a:solidFill>
                            <a:srgbClr val="000000"/>
                          </a:solidFill>
                          <a:latin typeface="Century Gothic - 28"/>
                        </a:rPr>
                        <a:t>n</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Gap × </a:t>
                      </a:r>
                      <a:r>
                        <a:rPr lang="en-CA" sz="2800" b="1" i="1" u="none" baseline="0" dirty="0">
                          <a:solidFill>
                            <a:srgbClr val="000000"/>
                          </a:solidFill>
                          <a:latin typeface="Century Gothic - 28"/>
                        </a:rPr>
                        <a:t>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Term Value (</a:t>
                      </a:r>
                      <a:r>
                        <a:rPr lang="en-CA" sz="2800" b="1" i="1" u="none" baseline="0" dirty="0">
                          <a:solidFill>
                            <a:srgbClr val="000000"/>
                          </a:solidFill>
                          <a:latin typeface="Century Gothic - 28"/>
                        </a:rPr>
                        <a:t>v</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420789113"/>
                  </a:ext>
                </a:extLst>
              </a:tr>
              <a:tr h="574421">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4083236464"/>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390997329"/>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495818259"/>
                  </a:ext>
                </a:extLst>
              </a:tr>
            </a:tbl>
          </a:graphicData>
        </a:graphic>
      </p:graphicFrame>
      <p:sp>
        <p:nvSpPr>
          <p:cNvPr id="5" name="TextBox 4">
            <a:extLst>
              <a:ext uri="{FF2B5EF4-FFF2-40B4-BE49-F238E27FC236}">
                <a16:creationId xmlns:a16="http://schemas.microsoft.com/office/drawing/2014/main" id="{E64E536C-813E-2124-80EE-D02013DA974F}"/>
              </a:ext>
            </a:extLst>
          </p:cNvPr>
          <p:cNvSpPr txBox="1"/>
          <p:nvPr/>
        </p:nvSpPr>
        <p:spPr>
          <a:xfrm>
            <a:off x="482600" y="381000"/>
            <a:ext cx="9311640" cy="523220"/>
          </a:xfrm>
          <a:prstGeom prst="rect">
            <a:avLst/>
          </a:prstGeom>
          <a:noFill/>
        </p:spPr>
        <p:txBody>
          <a:bodyPr vert="horz" rtlCol="0">
            <a:spAutoFit/>
          </a:bodyPr>
          <a:lstStyle/>
          <a:p>
            <a:r>
              <a:rPr lang="en-US" sz="2800">
                <a:solidFill>
                  <a:srgbClr val="000000"/>
                </a:solidFill>
                <a:latin typeface="Century Gothic"/>
              </a:rPr>
              <a:t>Let's fill in the table for the sequence: 8, 14, 20, 26, ...</a:t>
            </a:r>
            <a:endParaRPr lang="en-CA" sz="2800">
              <a:solidFill>
                <a:srgbClr val="000000"/>
              </a:solidFill>
              <a:latin typeface="Century Gothic"/>
            </a:endParaRPr>
          </a:p>
        </p:txBody>
      </p:sp>
      <p:sp>
        <p:nvSpPr>
          <p:cNvPr id="6" name="TextBox 5">
            <a:extLst>
              <a:ext uri="{FF2B5EF4-FFF2-40B4-BE49-F238E27FC236}">
                <a16:creationId xmlns:a16="http://schemas.microsoft.com/office/drawing/2014/main" id="{539C1351-EA01-78C5-4174-724EC7ACDFA7}"/>
              </a:ext>
            </a:extLst>
          </p:cNvPr>
          <p:cNvSpPr txBox="1"/>
          <p:nvPr/>
        </p:nvSpPr>
        <p:spPr>
          <a:xfrm>
            <a:off x="482600" y="5753100"/>
            <a:ext cx="9641840" cy="1031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What is the formula for the sequence</a:t>
            </a:r>
            <a:r>
              <a:rPr lang="en-US" sz="2800" dirty="0">
                <a:solidFill>
                  <a:srgbClr val="000000"/>
                </a:solidFill>
                <a:latin typeface="Arial" panose="020B0604020202020204" pitchFamily="34" charset="0"/>
                <a:cs typeface="Arial" panose="020B0604020202020204" pitchFamily="34" charset="0"/>
              </a:rPr>
              <a:t>?</a:t>
            </a:r>
            <a:br>
              <a:rPr lang="en-US" sz="2800" dirty="0">
                <a:solidFill>
                  <a:srgbClr val="000000"/>
                </a:solidFill>
                <a:latin typeface="Century Gothic"/>
              </a:rPr>
            </a:br>
            <a:r>
              <a:rPr lang="en-US" sz="2800" dirty="0">
                <a:solidFill>
                  <a:srgbClr val="000000"/>
                </a:solidFill>
                <a:latin typeface="Century Gothic"/>
              </a:rPr>
              <a:t>What is the 10</a:t>
            </a:r>
            <a:r>
              <a:rPr lang="en-US" sz="2800" baseline="30000" dirty="0">
                <a:solidFill>
                  <a:srgbClr val="000000"/>
                </a:solidFill>
                <a:latin typeface="Century Gothic"/>
              </a:rPr>
              <a:t>th</a:t>
            </a:r>
            <a:r>
              <a:rPr lang="en-US" sz="2800" dirty="0">
                <a:solidFill>
                  <a:srgbClr val="000000"/>
                </a:solidFill>
                <a:latin typeface="Century Gothic"/>
              </a:rPr>
              <a:t> term in the sequence</a:t>
            </a:r>
            <a:r>
              <a:rPr lang="en-US" sz="2800" dirty="0">
                <a:solidFill>
                  <a:srgbClr val="000000"/>
                </a:solidFill>
                <a:latin typeface="Arial" panose="020B0604020202020204" pitchFamily="34" charset="0"/>
                <a:cs typeface="Arial" panose="020B0604020202020204" pitchFamily="34" charset="0"/>
              </a:rPr>
              <a:t>?</a:t>
            </a:r>
            <a:endParaRPr lang="en-CA" sz="2800" baseline="70000" dirty="0">
              <a:solidFill>
                <a:srgbClr val="000000"/>
              </a:solidFill>
              <a:latin typeface="Century Gothic"/>
            </a:endParaRPr>
          </a:p>
        </p:txBody>
      </p:sp>
      <p:grpSp>
        <p:nvGrpSpPr>
          <p:cNvPr id="9" name="Group 8">
            <a:extLst>
              <a:ext uri="{FF2B5EF4-FFF2-40B4-BE49-F238E27FC236}">
                <a16:creationId xmlns:a16="http://schemas.microsoft.com/office/drawing/2014/main" id="{6E836A63-CB82-F9B6-836B-F010CAA52FB4}"/>
              </a:ext>
            </a:extLst>
          </p:cNvPr>
          <p:cNvGrpSpPr/>
          <p:nvPr/>
        </p:nvGrpSpPr>
        <p:grpSpPr>
          <a:xfrm>
            <a:off x="6870700" y="2476500"/>
            <a:ext cx="495046" cy="1066546"/>
            <a:chOff x="6870700" y="2476500"/>
            <a:chExt cx="495046" cy="1066546"/>
          </a:xfrm>
        </p:grpSpPr>
        <p:sp>
          <p:nvSpPr>
            <p:cNvPr id="7" name="Oval 6">
              <a:extLst>
                <a:ext uri="{FF2B5EF4-FFF2-40B4-BE49-F238E27FC236}">
                  <a16:creationId xmlns:a16="http://schemas.microsoft.com/office/drawing/2014/main" id="{4AC0D19B-255A-96B0-B4F4-55A149984FC5}"/>
                </a:ext>
              </a:extLst>
            </p:cNvPr>
            <p:cNvSpPr/>
            <p:nvPr/>
          </p:nvSpPr>
          <p:spPr>
            <a:xfrm>
              <a:off x="6870700" y="24765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Oval 7">
              <a:extLst>
                <a:ext uri="{FF2B5EF4-FFF2-40B4-BE49-F238E27FC236}">
                  <a16:creationId xmlns:a16="http://schemas.microsoft.com/office/drawing/2014/main" id="{654C2A9A-9757-83FA-0548-DC0615E6E31A}"/>
                </a:ext>
              </a:extLst>
            </p:cNvPr>
            <p:cNvSpPr/>
            <p:nvPr/>
          </p:nvSpPr>
          <p:spPr>
            <a:xfrm>
              <a:off x="6870700" y="30480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0" name="TextBox 9">
            <a:extLst>
              <a:ext uri="{FF2B5EF4-FFF2-40B4-BE49-F238E27FC236}">
                <a16:creationId xmlns:a16="http://schemas.microsoft.com/office/drawing/2014/main" id="{CA362B8B-1BDB-29B1-6D85-0E1304334977}"/>
              </a:ext>
            </a:extLst>
          </p:cNvPr>
          <p:cNvSpPr txBox="1"/>
          <p:nvPr/>
        </p:nvSpPr>
        <p:spPr>
          <a:xfrm>
            <a:off x="3898900" y="5130800"/>
            <a:ext cx="1956156" cy="523220"/>
          </a:xfrm>
          <a:prstGeom prst="rect">
            <a:avLst/>
          </a:prstGeom>
          <a:noFill/>
        </p:spPr>
        <p:txBody>
          <a:bodyPr vert="horz" rtlCol="0">
            <a:spAutoFit/>
          </a:bodyPr>
          <a:lstStyle/>
          <a:p>
            <a:r>
              <a:rPr lang="en-CA" sz="2800">
                <a:solidFill>
                  <a:srgbClr val="000000"/>
                </a:solidFill>
                <a:latin typeface="Century Gothic"/>
              </a:rPr>
              <a:t>Add _____</a:t>
            </a:r>
          </a:p>
        </p:txBody>
      </p:sp>
      <p:sp>
        <p:nvSpPr>
          <p:cNvPr id="21" name="Arrow: Curved Up 20">
            <a:extLst>
              <a:ext uri="{FF2B5EF4-FFF2-40B4-BE49-F238E27FC236}">
                <a16:creationId xmlns:a16="http://schemas.microsoft.com/office/drawing/2014/main" id="{291D2753-1293-3F6C-5398-1E61CA903D79}"/>
              </a:ext>
            </a:extLst>
          </p:cNvPr>
          <p:cNvSpPr/>
          <p:nvPr/>
        </p:nvSpPr>
        <p:spPr>
          <a:xfrm>
            <a:off x="4377139" y="4515917"/>
            <a:ext cx="1405719" cy="518566"/>
          </a:xfrm>
          <a:prstGeom prst="curved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a:solidFill>
                <a:schemeClr val="tx1"/>
              </a:solidFill>
            </a:endParaRPr>
          </a:p>
        </p:txBody>
      </p:sp>
    </p:spTree>
    <p:extLst>
      <p:ext uri="{BB962C8B-B14F-4D97-AF65-F5344CB8AC3E}">
        <p14:creationId xmlns:p14="http://schemas.microsoft.com/office/powerpoint/2010/main" val="758533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8BD6DE5-172B-A8A0-EA35-6586D477D46F}"/>
              </a:ext>
            </a:extLst>
          </p:cNvPr>
          <p:cNvSpPr txBox="1"/>
          <p:nvPr/>
        </p:nvSpPr>
        <p:spPr>
          <a:xfrm>
            <a:off x="457200" y="6921500"/>
            <a:ext cx="6035040" cy="338554"/>
          </a:xfrm>
          <a:prstGeom prst="rect">
            <a:avLst/>
          </a:prstGeom>
          <a:noFill/>
        </p:spPr>
        <p:txBody>
          <a:bodyPr vert="horz" rtlCol="0">
            <a:spAutoFit/>
          </a:bodyPr>
          <a:lstStyle/>
          <a:p>
            <a:r>
              <a:rPr lang="en-US" sz="1600">
                <a:solidFill>
                  <a:srgbClr val="666666"/>
                </a:solidFill>
                <a:latin typeface="Century Gothic"/>
              </a:rPr>
              <a:t>1. Review finding the formula for a linear sequence</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10471D3B-AEBF-3483-6E14-74E7B0FA4C6B}"/>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D-58–59 for details.</a:t>
            </a:r>
          </a:p>
        </p:txBody>
      </p:sp>
      <p:graphicFrame>
        <p:nvGraphicFramePr>
          <p:cNvPr id="4" name="Table 3">
            <a:extLst>
              <a:ext uri="{FF2B5EF4-FFF2-40B4-BE49-F238E27FC236}">
                <a16:creationId xmlns:a16="http://schemas.microsoft.com/office/drawing/2014/main" id="{8D5235A6-5747-31A0-BD72-F16B978829AF}"/>
              </a:ext>
            </a:extLst>
          </p:cNvPr>
          <p:cNvGraphicFramePr>
            <a:graphicFrameLocks noGrp="1"/>
          </p:cNvGraphicFramePr>
          <p:nvPr>
            <p:extLst>
              <p:ext uri="{D42A27DB-BD31-4B8C-83A1-F6EECF244321}">
                <p14:modId xmlns:p14="http://schemas.microsoft.com/office/powerpoint/2010/main" val="2074144305"/>
              </p:ext>
            </p:extLst>
          </p:nvPr>
        </p:nvGraphicFramePr>
        <p:xfrm>
          <a:off x="533400" y="1170814"/>
          <a:ext cx="6285738" cy="3191383"/>
        </p:xfrm>
        <a:graphic>
          <a:graphicData uri="http://schemas.openxmlformats.org/drawingml/2006/table">
            <a:tbl>
              <a:tblPr firstRow="1" bandRow="1">
                <a:tableStyleId>{5C22544A-7EE6-4342-B048-85BDC9FD1C3A}</a:tableStyleId>
              </a:tblPr>
              <a:tblGrid>
                <a:gridCol w="1995297">
                  <a:extLst>
                    <a:ext uri="{9D8B030D-6E8A-4147-A177-3AD203B41FA5}">
                      <a16:colId xmlns:a16="http://schemas.microsoft.com/office/drawing/2014/main" val="3068739466"/>
                    </a:ext>
                  </a:extLst>
                </a:gridCol>
                <a:gridCol w="2454148">
                  <a:extLst>
                    <a:ext uri="{9D8B030D-6E8A-4147-A177-3AD203B41FA5}">
                      <a16:colId xmlns:a16="http://schemas.microsoft.com/office/drawing/2014/main" val="627136389"/>
                    </a:ext>
                  </a:extLst>
                </a:gridCol>
                <a:gridCol w="1836293">
                  <a:extLst>
                    <a:ext uri="{9D8B030D-6E8A-4147-A177-3AD203B41FA5}">
                      <a16:colId xmlns:a16="http://schemas.microsoft.com/office/drawing/2014/main" val="423909665"/>
                    </a:ext>
                  </a:extLst>
                </a:gridCol>
              </a:tblGrid>
              <a:tr h="1468374">
                <a:tc>
                  <a:txBody>
                    <a:bodyPr/>
                    <a:lstStyle/>
                    <a:p>
                      <a:pPr algn="ctr"/>
                      <a:r>
                        <a:rPr lang="en-CA" sz="2800" b="1" i="0" u="none" baseline="0" dirty="0">
                          <a:solidFill>
                            <a:srgbClr val="000000"/>
                          </a:solidFill>
                          <a:latin typeface="Century Gothic - 28"/>
                        </a:rPr>
                        <a:t>Term Number (</a:t>
                      </a:r>
                      <a:r>
                        <a:rPr lang="en-CA" sz="2800" b="1" i="1" u="none" baseline="0" dirty="0">
                          <a:solidFill>
                            <a:srgbClr val="000000"/>
                          </a:solidFill>
                          <a:latin typeface="Century Gothic - 28"/>
                        </a:rPr>
                        <a:t>n</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Gap × </a:t>
                      </a:r>
                      <a:r>
                        <a:rPr lang="en-CA" sz="2800" b="1" i="1" u="none" baseline="0" dirty="0">
                          <a:solidFill>
                            <a:srgbClr val="000000"/>
                          </a:solidFill>
                          <a:latin typeface="Century Gothic - 28"/>
                        </a:rPr>
                        <a:t>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Term Value (</a:t>
                      </a:r>
                      <a:r>
                        <a:rPr lang="en-CA" sz="2800" b="1" i="1" u="none" baseline="0" dirty="0">
                          <a:solidFill>
                            <a:srgbClr val="000000"/>
                          </a:solidFill>
                          <a:latin typeface="Century Gothic - 28"/>
                        </a:rPr>
                        <a:t>v</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4070666568"/>
                  </a:ext>
                </a:extLst>
              </a:tr>
              <a:tr h="574421">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6 × 1 = 6</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8</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634516833"/>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6 × 2 = 12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14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571031913"/>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6 × 3 = 18</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20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545732539"/>
                  </a:ext>
                </a:extLst>
              </a:tr>
            </a:tbl>
          </a:graphicData>
        </a:graphic>
      </p:graphicFrame>
      <p:sp>
        <p:nvSpPr>
          <p:cNvPr id="5" name="TextBox 4">
            <a:extLst>
              <a:ext uri="{FF2B5EF4-FFF2-40B4-BE49-F238E27FC236}">
                <a16:creationId xmlns:a16="http://schemas.microsoft.com/office/drawing/2014/main" id="{6E97D8CB-5F96-5813-E09A-CD408F3293D7}"/>
              </a:ext>
            </a:extLst>
          </p:cNvPr>
          <p:cNvSpPr txBox="1"/>
          <p:nvPr/>
        </p:nvSpPr>
        <p:spPr>
          <a:xfrm>
            <a:off x="482600" y="381000"/>
            <a:ext cx="9311640" cy="523220"/>
          </a:xfrm>
          <a:prstGeom prst="rect">
            <a:avLst/>
          </a:prstGeom>
          <a:noFill/>
        </p:spPr>
        <p:txBody>
          <a:bodyPr vert="horz" rtlCol="0">
            <a:spAutoFit/>
          </a:bodyPr>
          <a:lstStyle/>
          <a:p>
            <a:r>
              <a:rPr lang="en-CA" sz="2800">
                <a:solidFill>
                  <a:srgbClr val="000000"/>
                </a:solidFill>
                <a:latin typeface="Century Gothic"/>
              </a:rPr>
              <a:t>Answers:</a:t>
            </a:r>
          </a:p>
        </p:txBody>
      </p:sp>
      <p:sp>
        <p:nvSpPr>
          <p:cNvPr id="9" name="TextBox 8">
            <a:extLst>
              <a:ext uri="{FF2B5EF4-FFF2-40B4-BE49-F238E27FC236}">
                <a16:creationId xmlns:a16="http://schemas.microsoft.com/office/drawing/2014/main" id="{3BBB3902-27B4-3DB0-3DC7-640AF782A39D}"/>
              </a:ext>
            </a:extLst>
          </p:cNvPr>
          <p:cNvSpPr txBox="1"/>
          <p:nvPr/>
        </p:nvSpPr>
        <p:spPr>
          <a:xfrm>
            <a:off x="457200" y="5753100"/>
            <a:ext cx="9641840" cy="1031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Formula: </a:t>
            </a:r>
            <a:r>
              <a:rPr lang="en-US" sz="2800" i="1" dirty="0">
                <a:solidFill>
                  <a:srgbClr val="000000"/>
                </a:solidFill>
                <a:latin typeface="Century Gothic"/>
              </a:rPr>
              <a:t>v</a:t>
            </a:r>
            <a:r>
              <a:rPr lang="en-US" sz="2800" dirty="0">
                <a:solidFill>
                  <a:srgbClr val="000000"/>
                </a:solidFill>
                <a:latin typeface="Century Gothic"/>
              </a:rPr>
              <a:t> = 6</a:t>
            </a:r>
            <a:r>
              <a:rPr lang="en-US" sz="2800" i="1" dirty="0">
                <a:solidFill>
                  <a:srgbClr val="000000"/>
                </a:solidFill>
                <a:latin typeface="Century Gothic"/>
              </a:rPr>
              <a:t>n</a:t>
            </a:r>
            <a:r>
              <a:rPr lang="en-US" sz="2800" dirty="0">
                <a:solidFill>
                  <a:srgbClr val="000000"/>
                </a:solidFill>
                <a:latin typeface="Century Gothic"/>
              </a:rPr>
              <a:t> + 2</a:t>
            </a:r>
            <a:br>
              <a:rPr lang="en-US" sz="2800" dirty="0">
                <a:solidFill>
                  <a:srgbClr val="000000"/>
                </a:solidFill>
                <a:latin typeface="Century Gothic"/>
              </a:rPr>
            </a:br>
            <a:r>
              <a:rPr lang="en-US" sz="2800" dirty="0">
                <a:solidFill>
                  <a:srgbClr val="000000"/>
                </a:solidFill>
                <a:latin typeface="Century Gothic"/>
              </a:rPr>
              <a:t>10</a:t>
            </a:r>
            <a:r>
              <a:rPr lang="en-US" sz="2800" baseline="30000" dirty="0">
                <a:solidFill>
                  <a:srgbClr val="000000"/>
                </a:solidFill>
                <a:latin typeface="Century Gothic"/>
              </a:rPr>
              <a:t>th</a:t>
            </a:r>
            <a:r>
              <a:rPr lang="en-US" sz="2800" dirty="0">
                <a:solidFill>
                  <a:srgbClr val="000000"/>
                </a:solidFill>
                <a:latin typeface="Century Gothic"/>
              </a:rPr>
              <a:t> term: </a:t>
            </a:r>
            <a:r>
              <a:rPr lang="en-US" sz="2800" i="1" dirty="0">
                <a:solidFill>
                  <a:srgbClr val="000000"/>
                </a:solidFill>
                <a:latin typeface="Century Gothic"/>
              </a:rPr>
              <a:t>v</a:t>
            </a:r>
            <a:r>
              <a:rPr lang="en-US" sz="2800" dirty="0">
                <a:solidFill>
                  <a:srgbClr val="000000"/>
                </a:solidFill>
                <a:latin typeface="Century Gothic"/>
              </a:rPr>
              <a:t> = 6(10) + 2 = 60 + 2 = 62</a:t>
            </a:r>
            <a:endParaRPr lang="en-CA" sz="2800" baseline="70000" dirty="0">
              <a:solidFill>
                <a:srgbClr val="000000"/>
              </a:solidFill>
              <a:latin typeface="Century Gothic"/>
            </a:endParaRPr>
          </a:p>
        </p:txBody>
      </p:sp>
      <p:grpSp>
        <p:nvGrpSpPr>
          <p:cNvPr id="14" name="Group 13">
            <a:extLst>
              <a:ext uri="{FF2B5EF4-FFF2-40B4-BE49-F238E27FC236}">
                <a16:creationId xmlns:a16="http://schemas.microsoft.com/office/drawing/2014/main" id="{37E55FDD-D3A2-D636-68C7-E7344116A274}"/>
              </a:ext>
            </a:extLst>
          </p:cNvPr>
          <p:cNvGrpSpPr/>
          <p:nvPr/>
        </p:nvGrpSpPr>
        <p:grpSpPr>
          <a:xfrm>
            <a:off x="6786880" y="2455608"/>
            <a:ext cx="630987" cy="1087438"/>
            <a:chOff x="6786880" y="2455608"/>
            <a:chExt cx="630987" cy="1087438"/>
          </a:xfrm>
        </p:grpSpPr>
        <p:grpSp>
          <p:nvGrpSpPr>
            <p:cNvPr id="12" name="Group 11">
              <a:extLst>
                <a:ext uri="{FF2B5EF4-FFF2-40B4-BE49-F238E27FC236}">
                  <a16:creationId xmlns:a16="http://schemas.microsoft.com/office/drawing/2014/main" id="{E949DAA8-5B75-068D-EDB7-FE28743F35C1}"/>
                </a:ext>
              </a:extLst>
            </p:cNvPr>
            <p:cNvGrpSpPr/>
            <p:nvPr/>
          </p:nvGrpSpPr>
          <p:grpSpPr>
            <a:xfrm>
              <a:off x="6870700" y="2476500"/>
              <a:ext cx="495046" cy="1066546"/>
              <a:chOff x="6870700" y="2476500"/>
              <a:chExt cx="495046" cy="1066546"/>
            </a:xfrm>
          </p:grpSpPr>
          <p:sp>
            <p:nvSpPr>
              <p:cNvPr id="10" name="Oval 9">
                <a:extLst>
                  <a:ext uri="{FF2B5EF4-FFF2-40B4-BE49-F238E27FC236}">
                    <a16:creationId xmlns:a16="http://schemas.microsoft.com/office/drawing/2014/main" id="{C86B09A3-2903-FEE9-A9F8-9168A576F252}"/>
                  </a:ext>
                </a:extLst>
              </p:cNvPr>
              <p:cNvSpPr/>
              <p:nvPr/>
            </p:nvSpPr>
            <p:spPr>
              <a:xfrm>
                <a:off x="6870700" y="24765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Oval 10">
                <a:extLst>
                  <a:ext uri="{FF2B5EF4-FFF2-40B4-BE49-F238E27FC236}">
                    <a16:creationId xmlns:a16="http://schemas.microsoft.com/office/drawing/2014/main" id="{9D90F928-9AD2-8764-4EE5-D86F859FFC94}"/>
                  </a:ext>
                </a:extLst>
              </p:cNvPr>
              <p:cNvSpPr/>
              <p:nvPr/>
            </p:nvSpPr>
            <p:spPr>
              <a:xfrm>
                <a:off x="6870700" y="30480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3" name="TextBox 12">
              <a:extLst>
                <a:ext uri="{FF2B5EF4-FFF2-40B4-BE49-F238E27FC236}">
                  <a16:creationId xmlns:a16="http://schemas.microsoft.com/office/drawing/2014/main" id="{EB14C9E5-6EC6-2AFA-B878-8074C774A4F1}"/>
                </a:ext>
              </a:extLst>
            </p:cNvPr>
            <p:cNvSpPr txBox="1"/>
            <p:nvPr/>
          </p:nvSpPr>
          <p:spPr>
            <a:xfrm>
              <a:off x="6786880" y="2455608"/>
              <a:ext cx="630987" cy="523220"/>
            </a:xfrm>
            <a:prstGeom prst="rect">
              <a:avLst/>
            </a:prstGeom>
            <a:noFill/>
          </p:spPr>
          <p:txBody>
            <a:bodyPr vert="horz" rtlCol="0">
              <a:spAutoFit/>
            </a:bodyPr>
            <a:lstStyle/>
            <a:p>
              <a:pPr algn="ctr"/>
              <a:r>
                <a:rPr lang="en-CA" sz="2800" dirty="0">
                  <a:solidFill>
                    <a:srgbClr val="000000"/>
                  </a:solidFill>
                  <a:latin typeface="Century Gothic"/>
                </a:rPr>
                <a:t>+6</a:t>
              </a:r>
            </a:p>
          </p:txBody>
        </p:sp>
      </p:grpSp>
      <p:sp>
        <p:nvSpPr>
          <p:cNvPr id="15" name="TextBox 14">
            <a:extLst>
              <a:ext uri="{FF2B5EF4-FFF2-40B4-BE49-F238E27FC236}">
                <a16:creationId xmlns:a16="http://schemas.microsoft.com/office/drawing/2014/main" id="{18A8A26C-E6F1-2452-1DF2-E6F57D119E65}"/>
              </a:ext>
            </a:extLst>
          </p:cNvPr>
          <p:cNvSpPr txBox="1"/>
          <p:nvPr/>
        </p:nvSpPr>
        <p:spPr>
          <a:xfrm>
            <a:off x="3721100" y="5054600"/>
            <a:ext cx="1778356" cy="523220"/>
          </a:xfrm>
          <a:prstGeom prst="rect">
            <a:avLst/>
          </a:prstGeom>
          <a:noFill/>
        </p:spPr>
        <p:txBody>
          <a:bodyPr vert="horz" rtlCol="0">
            <a:spAutoFit/>
          </a:bodyPr>
          <a:lstStyle/>
          <a:p>
            <a:r>
              <a:rPr lang="en-CA" sz="2800">
                <a:solidFill>
                  <a:srgbClr val="000000"/>
                </a:solidFill>
                <a:latin typeface="Century Gothic"/>
              </a:rPr>
              <a:t>Add ____</a:t>
            </a:r>
          </a:p>
        </p:txBody>
      </p:sp>
      <p:sp>
        <p:nvSpPr>
          <p:cNvPr id="18" name="TextBox 17">
            <a:extLst>
              <a:ext uri="{FF2B5EF4-FFF2-40B4-BE49-F238E27FC236}">
                <a16:creationId xmlns:a16="http://schemas.microsoft.com/office/drawing/2014/main" id="{DF097662-C01C-7BCD-BEEA-417B80FF1F3A}"/>
              </a:ext>
            </a:extLst>
          </p:cNvPr>
          <p:cNvSpPr txBox="1"/>
          <p:nvPr/>
        </p:nvSpPr>
        <p:spPr>
          <a:xfrm>
            <a:off x="6799580" y="3073400"/>
            <a:ext cx="630987" cy="523220"/>
          </a:xfrm>
          <a:prstGeom prst="rect">
            <a:avLst/>
          </a:prstGeom>
          <a:noFill/>
        </p:spPr>
        <p:txBody>
          <a:bodyPr vert="horz" rtlCol="0">
            <a:spAutoFit/>
          </a:bodyPr>
          <a:lstStyle/>
          <a:p>
            <a:pPr algn="ctr"/>
            <a:r>
              <a:rPr lang="en-CA" sz="2800" dirty="0">
                <a:solidFill>
                  <a:srgbClr val="000000"/>
                </a:solidFill>
                <a:latin typeface="Century Gothic"/>
              </a:rPr>
              <a:t>+6</a:t>
            </a:r>
          </a:p>
        </p:txBody>
      </p:sp>
      <p:sp>
        <p:nvSpPr>
          <p:cNvPr id="19" name="TextBox 18">
            <a:extLst>
              <a:ext uri="{FF2B5EF4-FFF2-40B4-BE49-F238E27FC236}">
                <a16:creationId xmlns:a16="http://schemas.microsoft.com/office/drawing/2014/main" id="{93986998-D102-7107-5E69-E46BE00C4C8B}"/>
              </a:ext>
            </a:extLst>
          </p:cNvPr>
          <p:cNvSpPr txBox="1"/>
          <p:nvPr/>
        </p:nvSpPr>
        <p:spPr>
          <a:xfrm>
            <a:off x="4729480" y="5041900"/>
            <a:ext cx="415519" cy="523220"/>
          </a:xfrm>
          <a:prstGeom prst="rect">
            <a:avLst/>
          </a:prstGeom>
          <a:noFill/>
        </p:spPr>
        <p:txBody>
          <a:bodyPr vert="horz" rtlCol="0">
            <a:spAutoFit/>
          </a:bodyPr>
          <a:lstStyle/>
          <a:p>
            <a:pPr algn="ctr"/>
            <a:r>
              <a:rPr lang="en-CA" sz="2800">
                <a:solidFill>
                  <a:srgbClr val="000000"/>
                </a:solidFill>
                <a:latin typeface="Century Gothic"/>
              </a:rPr>
              <a:t>2</a:t>
            </a:r>
          </a:p>
        </p:txBody>
      </p:sp>
      <p:sp>
        <p:nvSpPr>
          <p:cNvPr id="16" name="Arrow: Curved Up 15">
            <a:extLst>
              <a:ext uri="{FF2B5EF4-FFF2-40B4-BE49-F238E27FC236}">
                <a16:creationId xmlns:a16="http://schemas.microsoft.com/office/drawing/2014/main" id="{A68CEB05-589D-2528-80FF-52EE27D638B8}"/>
              </a:ext>
            </a:extLst>
          </p:cNvPr>
          <p:cNvSpPr/>
          <p:nvPr/>
        </p:nvSpPr>
        <p:spPr>
          <a:xfrm>
            <a:off x="4377139" y="4515917"/>
            <a:ext cx="1405719" cy="518566"/>
          </a:xfrm>
          <a:prstGeom prst="curved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a:solidFill>
                <a:schemeClr val="tx1"/>
              </a:solidFill>
            </a:endParaRPr>
          </a:p>
        </p:txBody>
      </p:sp>
      <p:cxnSp>
        <p:nvCxnSpPr>
          <p:cNvPr id="21" name="Straight Connector 20">
            <a:extLst>
              <a:ext uri="{FF2B5EF4-FFF2-40B4-BE49-F238E27FC236}">
                <a16:creationId xmlns:a16="http://schemas.microsoft.com/office/drawing/2014/main" id="{50C24257-0D11-BA40-7764-690F0961A7AC}"/>
              </a:ext>
            </a:extLst>
          </p:cNvPr>
          <p:cNvCxnSpPr/>
          <p:nvPr/>
        </p:nvCxnSpPr>
        <p:spPr>
          <a:xfrm>
            <a:off x="0" y="90422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4111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B4487CE-7E51-ECF4-3B11-9199D26DF85A}"/>
              </a:ext>
            </a:extLst>
          </p:cNvPr>
          <p:cNvSpPr txBox="1"/>
          <p:nvPr/>
        </p:nvSpPr>
        <p:spPr>
          <a:xfrm>
            <a:off x="457200" y="6921500"/>
            <a:ext cx="6123940" cy="338554"/>
          </a:xfrm>
          <a:prstGeom prst="rect">
            <a:avLst/>
          </a:prstGeom>
          <a:noFill/>
        </p:spPr>
        <p:txBody>
          <a:bodyPr vert="horz" rtlCol="0">
            <a:spAutoFit/>
          </a:bodyPr>
          <a:lstStyle/>
          <a:p>
            <a:r>
              <a:rPr lang="en-US" sz="1600">
                <a:solidFill>
                  <a:srgbClr val="666666"/>
                </a:solidFill>
                <a:latin typeface="Century Gothic"/>
              </a:rPr>
              <a:t>1. Review finding the formula for a linear sequence</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D436F0C8-57A6-88B9-693C-AEAAA4941645}"/>
              </a:ext>
            </a:extLst>
          </p:cNvPr>
          <p:cNvSpPr txBox="1"/>
          <p:nvPr/>
        </p:nvSpPr>
        <p:spPr>
          <a:xfrm>
            <a:off x="457200" y="381000"/>
            <a:ext cx="8879840" cy="954107"/>
          </a:xfrm>
          <a:prstGeom prst="rect">
            <a:avLst/>
          </a:prstGeom>
          <a:noFill/>
        </p:spPr>
        <p:txBody>
          <a:bodyPr vert="horz" rtlCol="0">
            <a:spAutoFit/>
          </a:bodyPr>
          <a:lstStyle/>
          <a:p>
            <a:r>
              <a:rPr lang="en-US" sz="2800" dirty="0">
                <a:solidFill>
                  <a:srgbClr val="000000"/>
                </a:solidFill>
                <a:latin typeface="Century Gothic"/>
              </a:rPr>
              <a:t>What assumptions did we need to make about the sequence</a:t>
            </a:r>
            <a:r>
              <a:rPr lang="en-US" sz="2800" dirty="0">
                <a:solidFill>
                  <a:srgbClr val="000000"/>
                </a:solidFill>
                <a:latin typeface="Arial" panose="020B0604020202020204" pitchFamily="34" charset="0"/>
                <a:cs typeface="Arial" panose="020B0604020202020204" pitchFamily="34" charset="0"/>
              </a:rPr>
              <a:t>?</a:t>
            </a:r>
            <a:r>
              <a:rPr lang="en-US" sz="2800" dirty="0">
                <a:solidFill>
                  <a:srgbClr val="000000"/>
                </a:solidFill>
                <a:latin typeface="Century Gothic"/>
              </a:rPr>
              <a:t> </a:t>
            </a:r>
          </a:p>
        </p:txBody>
      </p:sp>
      <p:sp>
        <p:nvSpPr>
          <p:cNvPr id="4" name="TextBox 3">
            <a:extLst>
              <a:ext uri="{FF2B5EF4-FFF2-40B4-BE49-F238E27FC236}">
                <a16:creationId xmlns:a16="http://schemas.microsoft.com/office/drawing/2014/main" id="{5703DDC8-5055-1A54-244F-541A02342B79}"/>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D-58–59 for details.</a:t>
            </a:r>
          </a:p>
        </p:txBody>
      </p:sp>
      <p:sp>
        <p:nvSpPr>
          <p:cNvPr id="8" name="TextBox 7">
            <a:extLst>
              <a:ext uri="{FF2B5EF4-FFF2-40B4-BE49-F238E27FC236}">
                <a16:creationId xmlns:a16="http://schemas.microsoft.com/office/drawing/2014/main" id="{C81EA41E-4A62-2E5A-6F6B-F6D0D5CB0FAF}"/>
              </a:ext>
            </a:extLst>
          </p:cNvPr>
          <p:cNvSpPr txBox="1"/>
          <p:nvPr/>
        </p:nvSpPr>
        <p:spPr>
          <a:xfrm>
            <a:off x="457200" y="1733261"/>
            <a:ext cx="9041642" cy="3108543"/>
          </a:xfrm>
          <a:prstGeom prst="rect">
            <a:avLst/>
          </a:prstGeom>
          <a:noFill/>
        </p:spPr>
        <p:txBody>
          <a:bodyPr wrap="square" rtlCol="0">
            <a:spAutoFit/>
          </a:bodyPr>
          <a:lstStyle/>
          <a:p>
            <a:r>
              <a:rPr lang="en-US" sz="2800" dirty="0">
                <a:solidFill>
                  <a:srgbClr val="000000"/>
                </a:solidFill>
                <a:latin typeface="Century Gothic"/>
              </a:rPr>
              <a:t>Answer: To determine the 10</a:t>
            </a:r>
            <a:r>
              <a:rPr lang="en-US" sz="2800" baseline="30000" dirty="0">
                <a:solidFill>
                  <a:srgbClr val="000000"/>
                </a:solidFill>
                <a:latin typeface="Century Gothic"/>
              </a:rPr>
              <a:t>th</a:t>
            </a:r>
            <a:r>
              <a:rPr lang="en-US" sz="2800" dirty="0">
                <a:solidFill>
                  <a:srgbClr val="000000"/>
                </a:solidFill>
                <a:latin typeface="Century Gothic"/>
              </a:rPr>
              <a:t> term in the sequence, it was important to assume the sequence would continue the same pattern of increasing by 6 each time. </a:t>
            </a:r>
          </a:p>
          <a:p>
            <a:endParaRPr lang="en-US" sz="2800" dirty="0">
              <a:solidFill>
                <a:srgbClr val="000000"/>
              </a:solidFill>
              <a:latin typeface="Century Gothic"/>
            </a:endParaRPr>
          </a:p>
          <a:p>
            <a:endParaRPr lang="en-US" sz="2800" dirty="0">
              <a:solidFill>
                <a:srgbClr val="000000"/>
              </a:solidFill>
              <a:latin typeface="Century Gothic"/>
            </a:endParaRPr>
          </a:p>
          <a:p>
            <a:r>
              <a:rPr lang="en-US" sz="2800" dirty="0">
                <a:solidFill>
                  <a:srgbClr val="000000"/>
                </a:solidFill>
                <a:latin typeface="Century Gothic"/>
              </a:rPr>
              <a:t>Let's try one more increasing sequence.</a:t>
            </a:r>
          </a:p>
        </p:txBody>
      </p:sp>
      <p:cxnSp>
        <p:nvCxnSpPr>
          <p:cNvPr id="10" name="Straight Connector 9">
            <a:extLst>
              <a:ext uri="{FF2B5EF4-FFF2-40B4-BE49-F238E27FC236}">
                <a16:creationId xmlns:a16="http://schemas.microsoft.com/office/drawing/2014/main" id="{7A33A75C-AEF3-5568-8D11-360735F2F6CC}"/>
              </a:ext>
            </a:extLst>
          </p:cNvPr>
          <p:cNvCxnSpPr/>
          <p:nvPr/>
        </p:nvCxnSpPr>
        <p:spPr>
          <a:xfrm>
            <a:off x="0" y="1610437"/>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5289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B862743-79DA-D234-AAFF-A7F1D25B99B4}"/>
              </a:ext>
            </a:extLst>
          </p:cNvPr>
          <p:cNvSpPr txBox="1"/>
          <p:nvPr/>
        </p:nvSpPr>
        <p:spPr>
          <a:xfrm>
            <a:off x="457200" y="6921500"/>
            <a:ext cx="6035040" cy="338554"/>
          </a:xfrm>
          <a:prstGeom prst="rect">
            <a:avLst/>
          </a:prstGeom>
          <a:noFill/>
        </p:spPr>
        <p:txBody>
          <a:bodyPr vert="horz" rtlCol="0">
            <a:spAutoFit/>
          </a:bodyPr>
          <a:lstStyle/>
          <a:p>
            <a:r>
              <a:rPr lang="en-US" sz="1600">
                <a:solidFill>
                  <a:srgbClr val="666666"/>
                </a:solidFill>
                <a:latin typeface="Century Gothic"/>
              </a:rPr>
              <a:t>1. Review finding the formula for a linear sequence</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F1EA420F-10E0-985D-2F9C-A587EA7CCED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D-58–59 for details.</a:t>
            </a:r>
          </a:p>
        </p:txBody>
      </p:sp>
      <p:graphicFrame>
        <p:nvGraphicFramePr>
          <p:cNvPr id="4" name="Table 3">
            <a:extLst>
              <a:ext uri="{FF2B5EF4-FFF2-40B4-BE49-F238E27FC236}">
                <a16:creationId xmlns:a16="http://schemas.microsoft.com/office/drawing/2014/main" id="{932C2333-A365-6C61-28C8-3593FDE614D1}"/>
              </a:ext>
            </a:extLst>
          </p:cNvPr>
          <p:cNvGraphicFramePr>
            <a:graphicFrameLocks noGrp="1"/>
          </p:cNvGraphicFramePr>
          <p:nvPr>
            <p:extLst>
              <p:ext uri="{D42A27DB-BD31-4B8C-83A1-F6EECF244321}">
                <p14:modId xmlns:p14="http://schemas.microsoft.com/office/powerpoint/2010/main" val="3984451355"/>
              </p:ext>
            </p:extLst>
          </p:nvPr>
        </p:nvGraphicFramePr>
        <p:xfrm>
          <a:off x="533400" y="1170814"/>
          <a:ext cx="6285738" cy="3191383"/>
        </p:xfrm>
        <a:graphic>
          <a:graphicData uri="http://schemas.openxmlformats.org/drawingml/2006/table">
            <a:tbl>
              <a:tblPr firstRow="1" bandRow="1">
                <a:tableStyleId>{5C22544A-7EE6-4342-B048-85BDC9FD1C3A}</a:tableStyleId>
              </a:tblPr>
              <a:tblGrid>
                <a:gridCol w="1995297">
                  <a:extLst>
                    <a:ext uri="{9D8B030D-6E8A-4147-A177-3AD203B41FA5}">
                      <a16:colId xmlns:a16="http://schemas.microsoft.com/office/drawing/2014/main" val="53297094"/>
                    </a:ext>
                  </a:extLst>
                </a:gridCol>
                <a:gridCol w="2454148">
                  <a:extLst>
                    <a:ext uri="{9D8B030D-6E8A-4147-A177-3AD203B41FA5}">
                      <a16:colId xmlns:a16="http://schemas.microsoft.com/office/drawing/2014/main" val="2017041573"/>
                    </a:ext>
                  </a:extLst>
                </a:gridCol>
                <a:gridCol w="1836293">
                  <a:extLst>
                    <a:ext uri="{9D8B030D-6E8A-4147-A177-3AD203B41FA5}">
                      <a16:colId xmlns:a16="http://schemas.microsoft.com/office/drawing/2014/main" val="47054561"/>
                    </a:ext>
                  </a:extLst>
                </a:gridCol>
              </a:tblGrid>
              <a:tr h="1468374">
                <a:tc>
                  <a:txBody>
                    <a:bodyPr/>
                    <a:lstStyle/>
                    <a:p>
                      <a:pPr algn="ctr"/>
                      <a:r>
                        <a:rPr lang="en-CA" sz="2800" b="1" i="0" u="none" baseline="0" dirty="0">
                          <a:solidFill>
                            <a:srgbClr val="000000"/>
                          </a:solidFill>
                          <a:latin typeface="Century Gothic - 28"/>
                        </a:rPr>
                        <a:t>Term Number (</a:t>
                      </a:r>
                      <a:r>
                        <a:rPr lang="en-CA" sz="2800" b="1" i="1" u="none" baseline="0" dirty="0">
                          <a:solidFill>
                            <a:srgbClr val="000000"/>
                          </a:solidFill>
                          <a:latin typeface="Century Gothic - 28"/>
                        </a:rPr>
                        <a:t>n</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Gap × </a:t>
                      </a:r>
                      <a:r>
                        <a:rPr lang="en-CA" sz="2800" b="1" i="1" u="none" baseline="0" dirty="0">
                          <a:solidFill>
                            <a:srgbClr val="000000"/>
                          </a:solidFill>
                          <a:latin typeface="Century Gothic - 28"/>
                        </a:rPr>
                        <a:t>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Term Value (</a:t>
                      </a:r>
                      <a:r>
                        <a:rPr lang="en-CA" sz="2800" b="1" i="1" u="none" baseline="0" dirty="0">
                          <a:solidFill>
                            <a:srgbClr val="000000"/>
                          </a:solidFill>
                          <a:latin typeface="Century Gothic - 28"/>
                        </a:rPr>
                        <a:t>v</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33184084"/>
                  </a:ext>
                </a:extLst>
              </a:tr>
              <a:tr h="574421">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70361401"/>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317138237"/>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540524498"/>
                  </a:ext>
                </a:extLst>
              </a:tr>
            </a:tbl>
          </a:graphicData>
        </a:graphic>
      </p:graphicFrame>
      <p:sp>
        <p:nvSpPr>
          <p:cNvPr id="5" name="TextBox 4">
            <a:extLst>
              <a:ext uri="{FF2B5EF4-FFF2-40B4-BE49-F238E27FC236}">
                <a16:creationId xmlns:a16="http://schemas.microsoft.com/office/drawing/2014/main" id="{E6D955CA-1610-EAE9-5895-C48E8926C5B7}"/>
              </a:ext>
            </a:extLst>
          </p:cNvPr>
          <p:cNvSpPr txBox="1"/>
          <p:nvPr/>
        </p:nvSpPr>
        <p:spPr>
          <a:xfrm>
            <a:off x="444500" y="419100"/>
            <a:ext cx="9311640" cy="523220"/>
          </a:xfrm>
          <a:prstGeom prst="rect">
            <a:avLst/>
          </a:prstGeom>
          <a:noFill/>
        </p:spPr>
        <p:txBody>
          <a:bodyPr vert="horz" rtlCol="0">
            <a:spAutoFit/>
          </a:bodyPr>
          <a:lstStyle/>
          <a:p>
            <a:r>
              <a:rPr lang="en-US" sz="2800">
                <a:solidFill>
                  <a:srgbClr val="000000"/>
                </a:solidFill>
                <a:latin typeface="Century Gothic"/>
              </a:rPr>
              <a:t>Let's fill in the table for the sequence: 2, 9, 16, 23</a:t>
            </a:r>
            <a:endParaRPr lang="en-CA" sz="2800">
              <a:solidFill>
                <a:srgbClr val="000000"/>
              </a:solidFill>
              <a:latin typeface="Century Gothic"/>
            </a:endParaRPr>
          </a:p>
        </p:txBody>
      </p:sp>
      <p:sp>
        <p:nvSpPr>
          <p:cNvPr id="6" name="TextBox 5">
            <a:extLst>
              <a:ext uri="{FF2B5EF4-FFF2-40B4-BE49-F238E27FC236}">
                <a16:creationId xmlns:a16="http://schemas.microsoft.com/office/drawing/2014/main" id="{9BF86492-22FB-FE55-16A9-390772D62AD3}"/>
              </a:ext>
            </a:extLst>
          </p:cNvPr>
          <p:cNvSpPr txBox="1"/>
          <p:nvPr/>
        </p:nvSpPr>
        <p:spPr>
          <a:xfrm>
            <a:off x="482600" y="5803900"/>
            <a:ext cx="9641840" cy="1033360"/>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What is the formula for the sequence</a:t>
            </a:r>
            <a:r>
              <a:rPr lang="en-US" sz="2800" dirty="0">
                <a:solidFill>
                  <a:srgbClr val="000000"/>
                </a:solidFill>
                <a:latin typeface="Arial" panose="020B0604020202020204" pitchFamily="34" charset="0"/>
                <a:cs typeface="Arial" panose="020B0604020202020204" pitchFamily="34" charset="0"/>
              </a:rPr>
              <a:t>?</a:t>
            </a:r>
            <a:br>
              <a:rPr lang="en-US" sz="2800" dirty="0">
                <a:solidFill>
                  <a:srgbClr val="000000"/>
                </a:solidFill>
                <a:latin typeface="Arial" panose="020B0604020202020204" pitchFamily="34" charset="0"/>
                <a:cs typeface="Arial" panose="020B0604020202020204" pitchFamily="34" charset="0"/>
              </a:rPr>
            </a:br>
            <a:r>
              <a:rPr lang="en-US" sz="2800" dirty="0">
                <a:solidFill>
                  <a:srgbClr val="000000"/>
                </a:solidFill>
                <a:latin typeface="Century Gothic"/>
              </a:rPr>
              <a:t>What is the 10</a:t>
            </a:r>
            <a:r>
              <a:rPr lang="en-US" sz="2800" baseline="30000" dirty="0">
                <a:solidFill>
                  <a:srgbClr val="000000"/>
                </a:solidFill>
                <a:latin typeface="Century Gothic"/>
              </a:rPr>
              <a:t>th</a:t>
            </a:r>
            <a:r>
              <a:rPr lang="en-US" sz="2800" dirty="0">
                <a:solidFill>
                  <a:srgbClr val="000000"/>
                </a:solidFill>
                <a:latin typeface="Century Gothic"/>
              </a:rPr>
              <a:t> term in the sequence</a:t>
            </a:r>
            <a:r>
              <a:rPr lang="en-US" sz="2800" dirty="0">
                <a:solidFill>
                  <a:srgbClr val="000000"/>
                </a:solidFill>
                <a:latin typeface="Arial" panose="020B0604020202020204" pitchFamily="34" charset="0"/>
                <a:cs typeface="Arial" panose="020B0604020202020204" pitchFamily="34" charset="0"/>
              </a:rPr>
              <a:t>?</a:t>
            </a:r>
            <a:endParaRPr lang="en-CA" sz="2800" baseline="70000" dirty="0">
              <a:solidFill>
                <a:srgbClr val="000000"/>
              </a:solidFill>
              <a:latin typeface="Arial" panose="020B060402020202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046D5DF2-717F-D4C5-DFF5-B8FAAE8E3E27}"/>
              </a:ext>
            </a:extLst>
          </p:cNvPr>
          <p:cNvGrpSpPr/>
          <p:nvPr/>
        </p:nvGrpSpPr>
        <p:grpSpPr>
          <a:xfrm>
            <a:off x="6870700" y="2476500"/>
            <a:ext cx="495046" cy="1066546"/>
            <a:chOff x="6870700" y="2476500"/>
            <a:chExt cx="495046" cy="1066546"/>
          </a:xfrm>
        </p:grpSpPr>
        <p:sp>
          <p:nvSpPr>
            <p:cNvPr id="7" name="Oval 6">
              <a:extLst>
                <a:ext uri="{FF2B5EF4-FFF2-40B4-BE49-F238E27FC236}">
                  <a16:creationId xmlns:a16="http://schemas.microsoft.com/office/drawing/2014/main" id="{B9F9BAA5-76DB-13AD-2147-90F840EB90A6}"/>
                </a:ext>
              </a:extLst>
            </p:cNvPr>
            <p:cNvSpPr/>
            <p:nvPr/>
          </p:nvSpPr>
          <p:spPr>
            <a:xfrm>
              <a:off x="6870700" y="24765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Oval 7">
              <a:extLst>
                <a:ext uri="{FF2B5EF4-FFF2-40B4-BE49-F238E27FC236}">
                  <a16:creationId xmlns:a16="http://schemas.microsoft.com/office/drawing/2014/main" id="{8D72EA7E-5A93-4B9A-C520-1BEC9C35F3DA}"/>
                </a:ext>
              </a:extLst>
            </p:cNvPr>
            <p:cNvSpPr/>
            <p:nvPr/>
          </p:nvSpPr>
          <p:spPr>
            <a:xfrm>
              <a:off x="6870700" y="30480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0" name="TextBox 9">
            <a:extLst>
              <a:ext uri="{FF2B5EF4-FFF2-40B4-BE49-F238E27FC236}">
                <a16:creationId xmlns:a16="http://schemas.microsoft.com/office/drawing/2014/main" id="{DBE757A2-F1D3-838F-C048-96AF032E58CD}"/>
              </a:ext>
            </a:extLst>
          </p:cNvPr>
          <p:cNvSpPr txBox="1"/>
          <p:nvPr/>
        </p:nvSpPr>
        <p:spPr>
          <a:xfrm>
            <a:off x="3009900" y="5065028"/>
            <a:ext cx="2662657" cy="523220"/>
          </a:xfrm>
          <a:prstGeom prst="rect">
            <a:avLst/>
          </a:prstGeom>
          <a:noFill/>
        </p:spPr>
        <p:txBody>
          <a:bodyPr vert="horz" rtlCol="0">
            <a:spAutoFit/>
          </a:bodyPr>
          <a:lstStyle/>
          <a:p>
            <a:r>
              <a:rPr lang="en-CA" sz="2800" dirty="0">
                <a:solidFill>
                  <a:srgbClr val="000000"/>
                </a:solidFill>
                <a:latin typeface="Century Gothic"/>
              </a:rPr>
              <a:t>Subtract _____</a:t>
            </a:r>
          </a:p>
        </p:txBody>
      </p:sp>
      <p:sp>
        <p:nvSpPr>
          <p:cNvPr id="11" name="Arrow: Curved Up 10">
            <a:extLst>
              <a:ext uri="{FF2B5EF4-FFF2-40B4-BE49-F238E27FC236}">
                <a16:creationId xmlns:a16="http://schemas.microsoft.com/office/drawing/2014/main" id="{30D03F2A-119A-DFA0-663D-569393680FCD}"/>
              </a:ext>
            </a:extLst>
          </p:cNvPr>
          <p:cNvSpPr/>
          <p:nvPr/>
        </p:nvSpPr>
        <p:spPr>
          <a:xfrm>
            <a:off x="4377139" y="4515917"/>
            <a:ext cx="1405719" cy="518566"/>
          </a:xfrm>
          <a:prstGeom prst="curved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a:solidFill>
                <a:schemeClr val="tx1"/>
              </a:solidFill>
            </a:endParaRPr>
          </a:p>
        </p:txBody>
      </p:sp>
    </p:spTree>
    <p:extLst>
      <p:ext uri="{BB962C8B-B14F-4D97-AF65-F5344CB8AC3E}">
        <p14:creationId xmlns:p14="http://schemas.microsoft.com/office/powerpoint/2010/main" val="3258305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4FA280-A032-55C5-9639-2017DE86C9B9}"/>
              </a:ext>
            </a:extLst>
          </p:cNvPr>
          <p:cNvSpPr txBox="1"/>
          <p:nvPr/>
        </p:nvSpPr>
        <p:spPr>
          <a:xfrm>
            <a:off x="457200" y="6921500"/>
            <a:ext cx="6035040" cy="338554"/>
          </a:xfrm>
          <a:prstGeom prst="rect">
            <a:avLst/>
          </a:prstGeom>
          <a:noFill/>
        </p:spPr>
        <p:txBody>
          <a:bodyPr vert="horz" rtlCol="0">
            <a:spAutoFit/>
          </a:bodyPr>
          <a:lstStyle/>
          <a:p>
            <a:r>
              <a:rPr lang="en-US" sz="1600">
                <a:solidFill>
                  <a:srgbClr val="666666"/>
                </a:solidFill>
                <a:latin typeface="Century Gothic"/>
              </a:rPr>
              <a:t>1. Review finding the formula for a linear sequence</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4C768519-A9F6-07BF-D681-938ED198FB16}"/>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D-58–59 for details.</a:t>
            </a:r>
          </a:p>
        </p:txBody>
      </p:sp>
      <p:graphicFrame>
        <p:nvGraphicFramePr>
          <p:cNvPr id="4" name="Table 3">
            <a:extLst>
              <a:ext uri="{FF2B5EF4-FFF2-40B4-BE49-F238E27FC236}">
                <a16:creationId xmlns:a16="http://schemas.microsoft.com/office/drawing/2014/main" id="{FB9DE2AF-96E1-5564-A1A9-140F24760BB0}"/>
              </a:ext>
            </a:extLst>
          </p:cNvPr>
          <p:cNvGraphicFramePr>
            <a:graphicFrameLocks noGrp="1"/>
          </p:cNvGraphicFramePr>
          <p:nvPr>
            <p:extLst>
              <p:ext uri="{D42A27DB-BD31-4B8C-83A1-F6EECF244321}">
                <p14:modId xmlns:p14="http://schemas.microsoft.com/office/powerpoint/2010/main" val="3406065229"/>
              </p:ext>
            </p:extLst>
          </p:nvPr>
        </p:nvGraphicFramePr>
        <p:xfrm>
          <a:off x="533400" y="1170814"/>
          <a:ext cx="6285738" cy="3191383"/>
        </p:xfrm>
        <a:graphic>
          <a:graphicData uri="http://schemas.openxmlformats.org/drawingml/2006/table">
            <a:tbl>
              <a:tblPr firstRow="1" bandRow="1">
                <a:tableStyleId>{5C22544A-7EE6-4342-B048-85BDC9FD1C3A}</a:tableStyleId>
              </a:tblPr>
              <a:tblGrid>
                <a:gridCol w="1995297">
                  <a:extLst>
                    <a:ext uri="{9D8B030D-6E8A-4147-A177-3AD203B41FA5}">
                      <a16:colId xmlns:a16="http://schemas.microsoft.com/office/drawing/2014/main" val="4204987630"/>
                    </a:ext>
                  </a:extLst>
                </a:gridCol>
                <a:gridCol w="2454148">
                  <a:extLst>
                    <a:ext uri="{9D8B030D-6E8A-4147-A177-3AD203B41FA5}">
                      <a16:colId xmlns:a16="http://schemas.microsoft.com/office/drawing/2014/main" val="17626449"/>
                    </a:ext>
                  </a:extLst>
                </a:gridCol>
                <a:gridCol w="1836293">
                  <a:extLst>
                    <a:ext uri="{9D8B030D-6E8A-4147-A177-3AD203B41FA5}">
                      <a16:colId xmlns:a16="http://schemas.microsoft.com/office/drawing/2014/main" val="475145662"/>
                    </a:ext>
                  </a:extLst>
                </a:gridCol>
              </a:tblGrid>
              <a:tr h="1468374">
                <a:tc>
                  <a:txBody>
                    <a:bodyPr/>
                    <a:lstStyle/>
                    <a:p>
                      <a:pPr algn="ctr"/>
                      <a:r>
                        <a:rPr lang="en-CA" sz="2800" b="1" i="0" u="none" baseline="0" dirty="0">
                          <a:solidFill>
                            <a:srgbClr val="000000"/>
                          </a:solidFill>
                          <a:latin typeface="Century Gothic - 28"/>
                        </a:rPr>
                        <a:t>Term Number (</a:t>
                      </a:r>
                      <a:r>
                        <a:rPr lang="en-CA" sz="2800" b="1" i="1" u="none" baseline="0" dirty="0">
                          <a:solidFill>
                            <a:srgbClr val="000000"/>
                          </a:solidFill>
                          <a:latin typeface="Century Gothic - 28"/>
                        </a:rPr>
                        <a:t>n</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Gap × </a:t>
                      </a:r>
                      <a:r>
                        <a:rPr lang="en-CA" sz="2800" b="1" i="1" u="none" baseline="0" dirty="0">
                          <a:solidFill>
                            <a:srgbClr val="000000"/>
                          </a:solidFill>
                          <a:latin typeface="Century Gothic - 28"/>
                        </a:rPr>
                        <a:t>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Term Value (</a:t>
                      </a:r>
                      <a:r>
                        <a:rPr lang="en-CA" sz="2800" b="1" i="1" u="none" baseline="0" dirty="0">
                          <a:solidFill>
                            <a:srgbClr val="000000"/>
                          </a:solidFill>
                          <a:latin typeface="Century Gothic - 28"/>
                        </a:rPr>
                        <a:t>v</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533891369"/>
                  </a:ext>
                </a:extLst>
              </a:tr>
              <a:tr h="574421">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7 × 1 = 7</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929991647"/>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7 × 2 = 14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9</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4056147348"/>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7 × 3 = 21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16</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293384765"/>
                  </a:ext>
                </a:extLst>
              </a:tr>
            </a:tbl>
          </a:graphicData>
        </a:graphic>
      </p:graphicFrame>
      <p:sp>
        <p:nvSpPr>
          <p:cNvPr id="5" name="TextBox 4">
            <a:extLst>
              <a:ext uri="{FF2B5EF4-FFF2-40B4-BE49-F238E27FC236}">
                <a16:creationId xmlns:a16="http://schemas.microsoft.com/office/drawing/2014/main" id="{2F3E70B0-7CF6-E65E-D55B-E2C1EF4FD4A8}"/>
              </a:ext>
            </a:extLst>
          </p:cNvPr>
          <p:cNvSpPr txBox="1"/>
          <p:nvPr/>
        </p:nvSpPr>
        <p:spPr>
          <a:xfrm>
            <a:off x="482600" y="381000"/>
            <a:ext cx="9311640" cy="523220"/>
          </a:xfrm>
          <a:prstGeom prst="rect">
            <a:avLst/>
          </a:prstGeom>
          <a:noFill/>
        </p:spPr>
        <p:txBody>
          <a:bodyPr vert="horz" rtlCol="0">
            <a:spAutoFit/>
          </a:bodyPr>
          <a:lstStyle/>
          <a:p>
            <a:r>
              <a:rPr lang="en-CA" sz="2800">
                <a:solidFill>
                  <a:srgbClr val="000000"/>
                </a:solidFill>
                <a:latin typeface="Century Gothic"/>
              </a:rPr>
              <a:t>Answers:</a:t>
            </a:r>
          </a:p>
        </p:txBody>
      </p:sp>
      <p:sp>
        <p:nvSpPr>
          <p:cNvPr id="9" name="TextBox 8">
            <a:extLst>
              <a:ext uri="{FF2B5EF4-FFF2-40B4-BE49-F238E27FC236}">
                <a16:creationId xmlns:a16="http://schemas.microsoft.com/office/drawing/2014/main" id="{11ADFA9A-D353-3203-B1B6-09A3C92A53EB}"/>
              </a:ext>
            </a:extLst>
          </p:cNvPr>
          <p:cNvSpPr txBox="1"/>
          <p:nvPr/>
        </p:nvSpPr>
        <p:spPr>
          <a:xfrm>
            <a:off x="469900" y="5842000"/>
            <a:ext cx="9641840" cy="1031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Formula: </a:t>
            </a:r>
            <a:r>
              <a:rPr lang="en-US" sz="2800" i="1" dirty="0">
                <a:solidFill>
                  <a:srgbClr val="000000"/>
                </a:solidFill>
                <a:latin typeface="Century Gothic"/>
              </a:rPr>
              <a:t>v</a:t>
            </a:r>
            <a:r>
              <a:rPr lang="en-US" sz="2800" dirty="0">
                <a:solidFill>
                  <a:srgbClr val="000000"/>
                </a:solidFill>
                <a:latin typeface="Century Gothic"/>
              </a:rPr>
              <a:t> = 7</a:t>
            </a:r>
            <a:r>
              <a:rPr lang="en-US" sz="2800" i="1" dirty="0">
                <a:solidFill>
                  <a:srgbClr val="000000"/>
                </a:solidFill>
                <a:latin typeface="Century Gothic"/>
              </a:rPr>
              <a:t>n</a:t>
            </a:r>
            <a:r>
              <a:rPr lang="en-US" sz="2800" dirty="0">
                <a:solidFill>
                  <a:srgbClr val="000000"/>
                </a:solidFill>
                <a:latin typeface="Century Gothic"/>
              </a:rPr>
              <a:t> − 5</a:t>
            </a:r>
            <a:br>
              <a:rPr lang="en-US" sz="2800" dirty="0">
                <a:solidFill>
                  <a:srgbClr val="000000"/>
                </a:solidFill>
                <a:latin typeface="Century Gothic"/>
              </a:rPr>
            </a:br>
            <a:r>
              <a:rPr lang="en-US" sz="2800" dirty="0">
                <a:solidFill>
                  <a:srgbClr val="000000"/>
                </a:solidFill>
                <a:latin typeface="Century Gothic"/>
              </a:rPr>
              <a:t>10</a:t>
            </a:r>
            <a:r>
              <a:rPr lang="en-US" sz="2800" baseline="30000" dirty="0">
                <a:solidFill>
                  <a:srgbClr val="000000"/>
                </a:solidFill>
                <a:latin typeface="Century Gothic"/>
              </a:rPr>
              <a:t>th</a:t>
            </a:r>
            <a:r>
              <a:rPr lang="en-US" sz="2800" dirty="0">
                <a:solidFill>
                  <a:srgbClr val="000000"/>
                </a:solidFill>
                <a:latin typeface="Century Gothic"/>
              </a:rPr>
              <a:t> term: </a:t>
            </a:r>
            <a:r>
              <a:rPr lang="en-US" sz="2800" i="1" dirty="0">
                <a:solidFill>
                  <a:srgbClr val="000000"/>
                </a:solidFill>
                <a:latin typeface="Century Gothic"/>
              </a:rPr>
              <a:t>v</a:t>
            </a:r>
            <a:r>
              <a:rPr lang="en-US" sz="2800" dirty="0">
                <a:solidFill>
                  <a:srgbClr val="000000"/>
                </a:solidFill>
                <a:latin typeface="Century Gothic"/>
              </a:rPr>
              <a:t> = 7(10) − 5 = 70 − 5 = 65</a:t>
            </a:r>
            <a:endParaRPr lang="en-CA" sz="2800" baseline="70000" dirty="0">
              <a:solidFill>
                <a:srgbClr val="000000"/>
              </a:solidFill>
              <a:latin typeface="Century Gothic"/>
            </a:endParaRPr>
          </a:p>
        </p:txBody>
      </p:sp>
      <p:grpSp>
        <p:nvGrpSpPr>
          <p:cNvPr id="12" name="Group 11">
            <a:extLst>
              <a:ext uri="{FF2B5EF4-FFF2-40B4-BE49-F238E27FC236}">
                <a16:creationId xmlns:a16="http://schemas.microsoft.com/office/drawing/2014/main" id="{B7DBD417-B4B5-3B84-9437-82E84E4AF676}"/>
              </a:ext>
            </a:extLst>
          </p:cNvPr>
          <p:cNvGrpSpPr/>
          <p:nvPr/>
        </p:nvGrpSpPr>
        <p:grpSpPr>
          <a:xfrm>
            <a:off x="6870700" y="2476500"/>
            <a:ext cx="495046" cy="1066546"/>
            <a:chOff x="6870700" y="2476500"/>
            <a:chExt cx="495046" cy="1066546"/>
          </a:xfrm>
        </p:grpSpPr>
        <p:sp>
          <p:nvSpPr>
            <p:cNvPr id="10" name="Oval 9">
              <a:extLst>
                <a:ext uri="{FF2B5EF4-FFF2-40B4-BE49-F238E27FC236}">
                  <a16:creationId xmlns:a16="http://schemas.microsoft.com/office/drawing/2014/main" id="{37144EB9-F1C6-4037-5389-A8EE27F8F0E8}"/>
                </a:ext>
              </a:extLst>
            </p:cNvPr>
            <p:cNvSpPr/>
            <p:nvPr/>
          </p:nvSpPr>
          <p:spPr>
            <a:xfrm>
              <a:off x="6870700" y="24765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Oval 10">
              <a:extLst>
                <a:ext uri="{FF2B5EF4-FFF2-40B4-BE49-F238E27FC236}">
                  <a16:creationId xmlns:a16="http://schemas.microsoft.com/office/drawing/2014/main" id="{F184CAC8-DE6E-4CF2-9E9F-71B4078BD6B5}"/>
                </a:ext>
              </a:extLst>
            </p:cNvPr>
            <p:cNvSpPr/>
            <p:nvPr/>
          </p:nvSpPr>
          <p:spPr>
            <a:xfrm>
              <a:off x="6870700" y="30480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3" name="TextBox 12">
            <a:extLst>
              <a:ext uri="{FF2B5EF4-FFF2-40B4-BE49-F238E27FC236}">
                <a16:creationId xmlns:a16="http://schemas.microsoft.com/office/drawing/2014/main" id="{B3F71B98-1E70-62C9-8318-877CD9321106}"/>
              </a:ext>
            </a:extLst>
          </p:cNvPr>
          <p:cNvSpPr txBox="1"/>
          <p:nvPr/>
        </p:nvSpPr>
        <p:spPr>
          <a:xfrm>
            <a:off x="6786880" y="2470356"/>
            <a:ext cx="630987" cy="523220"/>
          </a:xfrm>
          <a:prstGeom prst="rect">
            <a:avLst/>
          </a:prstGeom>
          <a:noFill/>
        </p:spPr>
        <p:txBody>
          <a:bodyPr vert="horz" rtlCol="0">
            <a:spAutoFit/>
          </a:bodyPr>
          <a:lstStyle/>
          <a:p>
            <a:pPr algn="ctr"/>
            <a:r>
              <a:rPr lang="en-CA" sz="2800" dirty="0">
                <a:solidFill>
                  <a:srgbClr val="000000"/>
                </a:solidFill>
                <a:latin typeface="Century Gothic"/>
              </a:rPr>
              <a:t>+7</a:t>
            </a:r>
          </a:p>
        </p:txBody>
      </p:sp>
      <p:sp>
        <p:nvSpPr>
          <p:cNvPr id="14" name="TextBox 13">
            <a:extLst>
              <a:ext uri="{FF2B5EF4-FFF2-40B4-BE49-F238E27FC236}">
                <a16:creationId xmlns:a16="http://schemas.microsoft.com/office/drawing/2014/main" id="{B5E877B9-BC8F-4ABB-1490-C2076C603695}"/>
              </a:ext>
            </a:extLst>
          </p:cNvPr>
          <p:cNvSpPr txBox="1"/>
          <p:nvPr/>
        </p:nvSpPr>
        <p:spPr>
          <a:xfrm>
            <a:off x="2921000" y="5059340"/>
            <a:ext cx="2484857" cy="523220"/>
          </a:xfrm>
          <a:prstGeom prst="rect">
            <a:avLst/>
          </a:prstGeom>
          <a:noFill/>
        </p:spPr>
        <p:txBody>
          <a:bodyPr vert="horz" rtlCol="0">
            <a:spAutoFit/>
          </a:bodyPr>
          <a:lstStyle/>
          <a:p>
            <a:r>
              <a:rPr lang="en-CA" sz="2800" dirty="0">
                <a:solidFill>
                  <a:srgbClr val="000000"/>
                </a:solidFill>
                <a:latin typeface="Century Gothic"/>
              </a:rPr>
              <a:t>Subtract ____</a:t>
            </a:r>
          </a:p>
        </p:txBody>
      </p:sp>
      <p:sp>
        <p:nvSpPr>
          <p:cNvPr id="17" name="TextBox 16">
            <a:extLst>
              <a:ext uri="{FF2B5EF4-FFF2-40B4-BE49-F238E27FC236}">
                <a16:creationId xmlns:a16="http://schemas.microsoft.com/office/drawing/2014/main" id="{61897B28-94EB-D731-0F72-C83C168C1DED}"/>
              </a:ext>
            </a:extLst>
          </p:cNvPr>
          <p:cNvSpPr txBox="1"/>
          <p:nvPr/>
        </p:nvSpPr>
        <p:spPr>
          <a:xfrm>
            <a:off x="6799580" y="3073400"/>
            <a:ext cx="630987" cy="523220"/>
          </a:xfrm>
          <a:prstGeom prst="rect">
            <a:avLst/>
          </a:prstGeom>
          <a:noFill/>
        </p:spPr>
        <p:txBody>
          <a:bodyPr vert="horz" rtlCol="0">
            <a:spAutoFit/>
          </a:bodyPr>
          <a:lstStyle/>
          <a:p>
            <a:pPr algn="ctr"/>
            <a:r>
              <a:rPr lang="en-CA" sz="2800">
                <a:solidFill>
                  <a:srgbClr val="000000"/>
                </a:solidFill>
                <a:latin typeface="Century Gothic"/>
              </a:rPr>
              <a:t>+7</a:t>
            </a:r>
          </a:p>
        </p:txBody>
      </p:sp>
      <p:sp>
        <p:nvSpPr>
          <p:cNvPr id="18" name="TextBox 17">
            <a:extLst>
              <a:ext uri="{FF2B5EF4-FFF2-40B4-BE49-F238E27FC236}">
                <a16:creationId xmlns:a16="http://schemas.microsoft.com/office/drawing/2014/main" id="{D0511D3B-2380-35EE-24F9-C087ACDF39A1}"/>
              </a:ext>
            </a:extLst>
          </p:cNvPr>
          <p:cNvSpPr txBox="1"/>
          <p:nvPr/>
        </p:nvSpPr>
        <p:spPr>
          <a:xfrm>
            <a:off x="4691380" y="5033940"/>
            <a:ext cx="415519" cy="523220"/>
          </a:xfrm>
          <a:prstGeom prst="rect">
            <a:avLst/>
          </a:prstGeom>
          <a:noFill/>
        </p:spPr>
        <p:txBody>
          <a:bodyPr vert="horz" rtlCol="0">
            <a:spAutoFit/>
          </a:bodyPr>
          <a:lstStyle/>
          <a:p>
            <a:pPr algn="ctr"/>
            <a:r>
              <a:rPr lang="en-CA" sz="2800" dirty="0">
                <a:solidFill>
                  <a:srgbClr val="000000"/>
                </a:solidFill>
                <a:latin typeface="Century Gothic"/>
              </a:rPr>
              <a:t>5</a:t>
            </a:r>
          </a:p>
        </p:txBody>
      </p:sp>
      <p:sp>
        <p:nvSpPr>
          <p:cNvPr id="15" name="Arrow: Curved Up 14">
            <a:extLst>
              <a:ext uri="{FF2B5EF4-FFF2-40B4-BE49-F238E27FC236}">
                <a16:creationId xmlns:a16="http://schemas.microsoft.com/office/drawing/2014/main" id="{F9FAE31B-67DF-287E-9AB8-B6083E79D418}"/>
              </a:ext>
            </a:extLst>
          </p:cNvPr>
          <p:cNvSpPr/>
          <p:nvPr/>
        </p:nvSpPr>
        <p:spPr>
          <a:xfrm>
            <a:off x="4377139" y="4515917"/>
            <a:ext cx="1405719" cy="518566"/>
          </a:xfrm>
          <a:prstGeom prst="curved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a:solidFill>
                <a:schemeClr val="tx1"/>
              </a:solidFill>
            </a:endParaRPr>
          </a:p>
        </p:txBody>
      </p:sp>
      <p:cxnSp>
        <p:nvCxnSpPr>
          <p:cNvPr id="20" name="Straight Connector 19">
            <a:extLst>
              <a:ext uri="{FF2B5EF4-FFF2-40B4-BE49-F238E27FC236}">
                <a16:creationId xmlns:a16="http://schemas.microsoft.com/office/drawing/2014/main" id="{6953F4A5-5112-7877-3EC1-722B19180772}"/>
              </a:ext>
            </a:extLst>
          </p:cNvPr>
          <p:cNvCxnSpPr/>
          <p:nvPr/>
        </p:nvCxnSpPr>
        <p:spPr>
          <a:xfrm>
            <a:off x="0" y="90422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7828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18" grpId="0"/>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0D168D4-456E-B6C6-7731-4061A8782CDD}"/>
              </a:ext>
            </a:extLst>
          </p:cNvPr>
          <p:cNvSpPr txBox="1"/>
          <p:nvPr/>
        </p:nvSpPr>
        <p:spPr>
          <a:xfrm>
            <a:off x="457200" y="6921500"/>
            <a:ext cx="6123940" cy="338554"/>
          </a:xfrm>
          <a:prstGeom prst="rect">
            <a:avLst/>
          </a:prstGeom>
          <a:noFill/>
        </p:spPr>
        <p:txBody>
          <a:bodyPr vert="horz" rtlCol="0">
            <a:spAutoFit/>
          </a:bodyPr>
          <a:lstStyle/>
          <a:p>
            <a:r>
              <a:rPr lang="en-US" sz="1600">
                <a:solidFill>
                  <a:srgbClr val="666666"/>
                </a:solidFill>
                <a:latin typeface="Century Gothic"/>
              </a:rPr>
              <a:t>1. Review finding the formula for a linear sequence</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467D7BB2-DBE6-144E-56BB-CDCAF9A43BA8}"/>
              </a:ext>
            </a:extLst>
          </p:cNvPr>
          <p:cNvSpPr txBox="1"/>
          <p:nvPr/>
        </p:nvSpPr>
        <p:spPr>
          <a:xfrm>
            <a:off x="457200" y="381000"/>
            <a:ext cx="9260840" cy="4777975"/>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Let's try a decreasing sequence.</a:t>
            </a:r>
            <a:br>
              <a:rPr lang="en-US" sz="2800" dirty="0">
                <a:solidFill>
                  <a:srgbClr val="000000"/>
                </a:solidFill>
                <a:latin typeface="Century Gothic"/>
              </a:rPr>
            </a:br>
            <a:endParaRPr lang="en-CA"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For a decreasing sequence, the gap will be a negative number. But we can use the magnitude of the gap in the "gap × </a:t>
            </a:r>
            <a:r>
              <a:rPr lang="en-US" sz="2800" i="1" dirty="0">
                <a:solidFill>
                  <a:srgbClr val="000000"/>
                </a:solidFill>
                <a:latin typeface="Century Gothic"/>
              </a:rPr>
              <a:t>n</a:t>
            </a:r>
            <a:r>
              <a:rPr lang="en-US" sz="2800" dirty="0">
                <a:solidFill>
                  <a:srgbClr val="000000"/>
                </a:solidFill>
                <a:latin typeface="Century Gothic"/>
              </a:rPr>
              <a:t>" column to avoid multiplying by a negative.</a:t>
            </a:r>
            <a:br>
              <a:rPr lang="en-US" sz="2800" dirty="0">
                <a:solidFill>
                  <a:srgbClr val="000000"/>
                </a:solidFill>
                <a:latin typeface="Century Gothic"/>
              </a:rPr>
            </a:br>
            <a:endParaRPr lang="en-CA"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Then we can subtract that amount from some number to get the formula.</a:t>
            </a:r>
          </a:p>
        </p:txBody>
      </p:sp>
      <p:sp>
        <p:nvSpPr>
          <p:cNvPr id="4" name="TextBox 3">
            <a:extLst>
              <a:ext uri="{FF2B5EF4-FFF2-40B4-BE49-F238E27FC236}">
                <a16:creationId xmlns:a16="http://schemas.microsoft.com/office/drawing/2014/main" id="{0FCF67EB-041C-9EA2-AB57-BB15FCC7277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D-58–59 for details.</a:t>
            </a:r>
          </a:p>
        </p:txBody>
      </p:sp>
    </p:spTree>
    <p:extLst>
      <p:ext uri="{BB962C8B-B14F-4D97-AF65-F5344CB8AC3E}">
        <p14:creationId xmlns:p14="http://schemas.microsoft.com/office/powerpoint/2010/main" val="12007729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JUMP Style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fa50482e-f21a-4d27-9292-78c96369b738" xsi:nil="true"/>
    <lcf76f155ced4ddcb4097134ff3c332f xmlns="e18f966e-def6-491c-90ef-ce766f7b57b2">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7FA1BCBC6E2B8468E172994160D6E3A" ma:contentTypeVersion="15" ma:contentTypeDescription="Create a new document." ma:contentTypeScope="" ma:versionID="12c5fab4d8cf15effe773c7bb21f48c3">
  <xsd:schema xmlns:xsd="http://www.w3.org/2001/XMLSchema" xmlns:xs="http://www.w3.org/2001/XMLSchema" xmlns:p="http://schemas.microsoft.com/office/2006/metadata/properties" xmlns:ns2="e18f966e-def6-491c-90ef-ce766f7b57b2" xmlns:ns3="fa50482e-f21a-4d27-9292-78c96369b738" targetNamespace="http://schemas.microsoft.com/office/2006/metadata/properties" ma:root="true" ma:fieldsID="a2834b6bbb4c8691f818680d39d7592a" ns2:_="" ns3:_="">
    <xsd:import namespace="e18f966e-def6-491c-90ef-ce766f7b57b2"/>
    <xsd:import namespace="fa50482e-f21a-4d27-9292-78c96369b73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8f966e-def6-491c-90ef-ce766f7b57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ac9fff1-7c96-4499-a4e7-1363e30a850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a50482e-f21a-4d27-9292-78c96369b73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3065c74-a66f-4973-be96-9036311e7836}" ma:internalName="TaxCatchAll" ma:showField="CatchAllData" ma:web="fa50482e-f21a-4d27-9292-78c96369b73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DCBC730-756F-405A-98D0-5004D09AB30E}">
  <ds:schemaRefs>
    <ds:schemaRef ds:uri="http://schemas.microsoft.com/sharepoint/v3/contenttype/forms"/>
  </ds:schemaRefs>
</ds:datastoreItem>
</file>

<file path=customXml/itemProps2.xml><?xml version="1.0" encoding="utf-8"?>
<ds:datastoreItem xmlns:ds="http://schemas.openxmlformats.org/officeDocument/2006/customXml" ds:itemID="{D08E4EDA-990F-4D1B-81C3-3C6829977364}">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9B451C23-78EC-493B-AB44-F915E085A3B4}"/>
</file>

<file path=docProps/app.xml><?xml version="1.0" encoding="utf-8"?>
<Properties xmlns="http://schemas.openxmlformats.org/officeDocument/2006/extended-properties" xmlns:vt="http://schemas.openxmlformats.org/officeDocument/2006/docPropsVTypes">
  <TotalTime>116</TotalTime>
  <Words>2663</Words>
  <Application>Microsoft Office PowerPoint</Application>
  <PresentationFormat>Custom</PresentationFormat>
  <Paragraphs>267</Paragraphs>
  <Slides>33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Century Gothic</vt:lpstr>
      <vt:lpstr>Century Gothic - 28</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Lindsay Karpenko</dc:creator>
  <cp:lastModifiedBy>Lindsay Karpenko</cp:lastModifiedBy>
  <cp:revision>1</cp:revision>
  <dcterms:created xsi:type="dcterms:W3CDTF">2022-08-23T18:24:00Z</dcterms:created>
  <dcterms:modified xsi:type="dcterms:W3CDTF">2022-09-01T15:29:04Z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0x0101006672C6863B962449933E2D8920D803B6</vt:lpwstr>
  </property>
</Properties>
</file>