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</p:sldIdLst>
  <p:sldSz cx="10160000" cy="10363200"/>
  <p:notesSz cx="6858000" cy="9144000"/>
  <p:embeddedFontLst>
    <p:embeddedFont>
      <p:font typeface="Calibri" panose="020F0502020204030204" pitchFamily="34" charset="0"/>
      <p:regular r:id="rId45"/>
      <p:bold r:id="rId46"/>
      <p:italic r:id="rId47"/>
      <p:boldItalic r:id="rId48"/>
    </p:embeddedFont>
    <p:embeddedFont>
      <p:font typeface="Calibri Light" panose="020F0302020204030204" pitchFamily="34" charset="0"/>
      <p:regular r:id="rId49"/>
      <p:italic r:id="rId50"/>
    </p:embeddedFont>
    <p:embeddedFont>
      <p:font typeface="Century Gothic" panose="020B0502020202020204" pitchFamily="34" charset="0"/>
      <p:regular r:id="rId51"/>
      <p:bold r:id="rId52"/>
      <p:italic r:id="rId53"/>
      <p:boldItalic r:id="rId5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C70605-7814-45B2-ADBC-43D396E6C2B2}" v="259" dt="2023-03-01T23:23:55.734"/>
    <p1510:client id="{EF54CFF3-8728-4A37-8A44-38DA12DDA291}" v="1" dt="2023-03-02T21:04:51.8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3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font" Target="fonts/font3.fntdata"/><Relationship Id="rId50" Type="http://schemas.openxmlformats.org/officeDocument/2006/relationships/font" Target="fonts/font6.fntdata"/><Relationship Id="rId55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font" Target="fonts/font1.fntdata"/><Relationship Id="rId53" Type="http://schemas.openxmlformats.org/officeDocument/2006/relationships/font" Target="fonts/font9.fntdata"/><Relationship Id="rId58" Type="http://schemas.openxmlformats.org/officeDocument/2006/relationships/tableStyles" Target="tableStyles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font" Target="fonts/font4.fntdata"/><Relationship Id="rId56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font" Target="fonts/font7.fntdata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font" Target="fonts/font2.fntdata"/><Relationship Id="rId59" Type="http://schemas.microsoft.com/office/2016/11/relationships/changesInfo" Target="changesInfos/changesInfo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font" Target="fonts/font10.fntdata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font" Target="fonts/font5.fntdata"/><Relationship Id="rId57" Type="http://schemas.openxmlformats.org/officeDocument/2006/relationships/theme" Target="theme/theme1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font" Target="fonts/font8.fntdata"/><Relationship Id="rId6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dsay Karpenko" userId="4bc4bee5-c4bf-4ac4-8ccd-805be0ae23de" providerId="ADAL" clId="{EF54CFF3-8728-4A37-8A44-38DA12DDA291}"/>
    <pc:docChg chg="custSel modSld">
      <pc:chgData name="Lindsay Karpenko" userId="4bc4bee5-c4bf-4ac4-8ccd-805be0ae23de" providerId="ADAL" clId="{EF54CFF3-8728-4A37-8A44-38DA12DDA291}" dt="2023-03-02T21:18:44.890" v="31" actId="478"/>
      <pc:docMkLst>
        <pc:docMk/>
      </pc:docMkLst>
      <pc:sldChg chg="modSp mod">
        <pc:chgData name="Lindsay Karpenko" userId="4bc4bee5-c4bf-4ac4-8ccd-805be0ae23de" providerId="ADAL" clId="{EF54CFF3-8728-4A37-8A44-38DA12DDA291}" dt="2023-03-02T20:59:18.249" v="0" actId="2710"/>
        <pc:sldMkLst>
          <pc:docMk/>
          <pc:sldMk cId="1672815554" sldId="256"/>
        </pc:sldMkLst>
        <pc:spChg chg="mod">
          <ac:chgData name="Lindsay Karpenko" userId="4bc4bee5-c4bf-4ac4-8ccd-805be0ae23de" providerId="ADAL" clId="{EF54CFF3-8728-4A37-8A44-38DA12DDA291}" dt="2023-03-02T20:59:18.249" v="0" actId="2710"/>
          <ac:spMkLst>
            <pc:docMk/>
            <pc:sldMk cId="1672815554" sldId="256"/>
            <ac:spMk id="3" creationId="{311D2EA0-921E-DEB9-B543-8E56BCE7794F}"/>
          </ac:spMkLst>
        </pc:spChg>
      </pc:sldChg>
      <pc:sldChg chg="modSp">
        <pc:chgData name="Lindsay Karpenko" userId="4bc4bee5-c4bf-4ac4-8ccd-805be0ae23de" providerId="ADAL" clId="{EF54CFF3-8728-4A37-8A44-38DA12DDA291}" dt="2023-03-02T21:04:51.816" v="1" actId="2711"/>
        <pc:sldMkLst>
          <pc:docMk/>
          <pc:sldMk cId="2492359723" sldId="269"/>
        </pc:sldMkLst>
        <pc:spChg chg="mod">
          <ac:chgData name="Lindsay Karpenko" userId="4bc4bee5-c4bf-4ac4-8ccd-805be0ae23de" providerId="ADAL" clId="{EF54CFF3-8728-4A37-8A44-38DA12DDA291}" dt="2023-03-02T21:04:51.816" v="1" actId="2711"/>
          <ac:spMkLst>
            <pc:docMk/>
            <pc:sldMk cId="2492359723" sldId="269"/>
            <ac:spMk id="11" creationId="{6BCFE428-D5C4-317E-314F-73B329AD9405}"/>
          </ac:spMkLst>
        </pc:spChg>
      </pc:sldChg>
      <pc:sldChg chg="modSp mod">
        <pc:chgData name="Lindsay Karpenko" userId="4bc4bee5-c4bf-4ac4-8ccd-805be0ae23de" providerId="ADAL" clId="{EF54CFF3-8728-4A37-8A44-38DA12DDA291}" dt="2023-03-02T21:08:07.733" v="30" actId="14100"/>
        <pc:sldMkLst>
          <pc:docMk/>
          <pc:sldMk cId="3641057122" sldId="271"/>
        </pc:sldMkLst>
        <pc:picChg chg="ord">
          <ac:chgData name="Lindsay Karpenko" userId="4bc4bee5-c4bf-4ac4-8ccd-805be0ae23de" providerId="ADAL" clId="{EF54CFF3-8728-4A37-8A44-38DA12DDA291}" dt="2023-03-02T21:07:46.080" v="18" actId="167"/>
          <ac:picMkLst>
            <pc:docMk/>
            <pc:sldMk cId="3641057122" sldId="271"/>
            <ac:picMk id="16" creationId="{8A7E84E9-D9DE-8BFA-73D5-96264E275BDD}"/>
          </ac:picMkLst>
        </pc:picChg>
        <pc:cxnChg chg="mod">
          <ac:chgData name="Lindsay Karpenko" userId="4bc4bee5-c4bf-4ac4-8ccd-805be0ae23de" providerId="ADAL" clId="{EF54CFF3-8728-4A37-8A44-38DA12DDA291}" dt="2023-03-02T21:08:07.733" v="30" actId="14100"/>
          <ac:cxnSpMkLst>
            <pc:docMk/>
            <pc:sldMk cId="3641057122" sldId="271"/>
            <ac:cxnSpMk id="11" creationId="{D69F5022-ED4B-BAFB-F494-93D19E8E09D4}"/>
          </ac:cxnSpMkLst>
        </pc:cxnChg>
        <pc:cxnChg chg="mod">
          <ac:chgData name="Lindsay Karpenko" userId="4bc4bee5-c4bf-4ac4-8ccd-805be0ae23de" providerId="ADAL" clId="{EF54CFF3-8728-4A37-8A44-38DA12DDA291}" dt="2023-03-02T21:07:53.382" v="27" actId="1037"/>
          <ac:cxnSpMkLst>
            <pc:docMk/>
            <pc:sldMk cId="3641057122" sldId="271"/>
            <ac:cxnSpMk id="12" creationId="{DB41A5B7-90EB-937F-1106-33931EB6058B}"/>
          </ac:cxnSpMkLst>
        </pc:cxnChg>
      </pc:sldChg>
      <pc:sldChg chg="delSp mod">
        <pc:chgData name="Lindsay Karpenko" userId="4bc4bee5-c4bf-4ac4-8ccd-805be0ae23de" providerId="ADAL" clId="{EF54CFF3-8728-4A37-8A44-38DA12DDA291}" dt="2023-03-02T21:18:44.890" v="31" actId="478"/>
        <pc:sldMkLst>
          <pc:docMk/>
          <pc:sldMk cId="514116727" sldId="295"/>
        </pc:sldMkLst>
        <pc:spChg chg="del">
          <ac:chgData name="Lindsay Karpenko" userId="4bc4bee5-c4bf-4ac4-8ccd-805be0ae23de" providerId="ADAL" clId="{EF54CFF3-8728-4A37-8A44-38DA12DDA291}" dt="2023-03-02T21:18:44.890" v="31" actId="478"/>
          <ac:spMkLst>
            <pc:docMk/>
            <pc:sldMk cId="514116727" sldId="295"/>
            <ac:spMk id="8" creationId="{12E9EF48-4AB6-7B33-5C38-92ED4D5A3716}"/>
          </ac:spMkLst>
        </pc:spChg>
      </pc:sldChg>
    </pc:docChg>
  </pc:docChgLst>
  <pc:docChgLst>
    <pc:chgData name="Dishpreet Kaur" userId="19ba2128-39f9-4128-b8af-0f9b31cf97c0" providerId="ADAL" clId="{CFC70605-7814-45B2-ADBC-43D396E6C2B2}"/>
    <pc:docChg chg="undo redo custSel modSld sldOrd">
      <pc:chgData name="Dishpreet Kaur" userId="19ba2128-39f9-4128-b8af-0f9b31cf97c0" providerId="ADAL" clId="{CFC70605-7814-45B2-ADBC-43D396E6C2B2}" dt="2023-03-01T23:25:17.342" v="4603" actId="478"/>
      <pc:docMkLst>
        <pc:docMk/>
      </pc:docMkLst>
      <pc:sldChg chg="modSp mod">
        <pc:chgData name="Dishpreet Kaur" userId="19ba2128-39f9-4128-b8af-0f9b31cf97c0" providerId="ADAL" clId="{CFC70605-7814-45B2-ADBC-43D396E6C2B2}" dt="2023-03-01T22:19:51.127" v="3463" actId="1036"/>
        <pc:sldMkLst>
          <pc:docMk/>
          <pc:sldMk cId="1672815554" sldId="256"/>
        </pc:sldMkLst>
        <pc:spChg chg="mod">
          <ac:chgData name="Dishpreet Kaur" userId="19ba2128-39f9-4128-b8af-0f9b31cf97c0" providerId="ADAL" clId="{CFC70605-7814-45B2-ADBC-43D396E6C2B2}" dt="2023-02-22T22:16:43.573" v="3446" actId="948"/>
          <ac:spMkLst>
            <pc:docMk/>
            <pc:sldMk cId="1672815554" sldId="256"/>
            <ac:spMk id="2" creationId="{9A41B4F8-BE72-584F-1DF5-A90057F7429F}"/>
          </ac:spMkLst>
        </pc:spChg>
        <pc:spChg chg="mod">
          <ac:chgData name="Dishpreet Kaur" userId="19ba2128-39f9-4128-b8af-0f9b31cf97c0" providerId="ADAL" clId="{CFC70605-7814-45B2-ADBC-43D396E6C2B2}" dt="2023-02-22T22:18:31.026" v="3450"/>
          <ac:spMkLst>
            <pc:docMk/>
            <pc:sldMk cId="1672815554" sldId="256"/>
            <ac:spMk id="3" creationId="{311D2EA0-921E-DEB9-B543-8E56BCE7794F}"/>
          </ac:spMkLst>
        </pc:spChg>
        <pc:spChg chg="mod">
          <ac:chgData name="Dishpreet Kaur" userId="19ba2128-39f9-4128-b8af-0f9b31cf97c0" providerId="ADAL" clId="{CFC70605-7814-45B2-ADBC-43D396E6C2B2}" dt="2023-02-16T18:40:32.218" v="135" actId="14100"/>
          <ac:spMkLst>
            <pc:docMk/>
            <pc:sldMk cId="1672815554" sldId="256"/>
            <ac:spMk id="5" creationId="{B8CBE6FF-9192-7480-C41A-86112F3CE281}"/>
          </ac:spMkLst>
        </pc:spChg>
        <pc:spChg chg="mod">
          <ac:chgData name="Dishpreet Kaur" userId="19ba2128-39f9-4128-b8af-0f9b31cf97c0" providerId="ADAL" clId="{CFC70605-7814-45B2-ADBC-43D396E6C2B2}" dt="2023-03-01T22:19:35.005" v="3451" actId="948"/>
          <ac:spMkLst>
            <pc:docMk/>
            <pc:sldMk cId="1672815554" sldId="256"/>
            <ac:spMk id="7" creationId="{99961DC8-5B47-D87D-20DB-A1FC28A55806}"/>
          </ac:spMkLst>
        </pc:spChg>
        <pc:spChg chg="mod">
          <ac:chgData name="Dishpreet Kaur" userId="19ba2128-39f9-4128-b8af-0f9b31cf97c0" providerId="ADAL" clId="{CFC70605-7814-45B2-ADBC-43D396E6C2B2}" dt="2023-02-16T18:41:49.115" v="140" actId="14100"/>
          <ac:spMkLst>
            <pc:docMk/>
            <pc:sldMk cId="1672815554" sldId="256"/>
            <ac:spMk id="8" creationId="{0CEC71D6-9C3A-BC48-DE36-FE809B9FE6F5}"/>
          </ac:spMkLst>
        </pc:spChg>
        <pc:spChg chg="mod">
          <ac:chgData name="Dishpreet Kaur" userId="19ba2128-39f9-4128-b8af-0f9b31cf97c0" providerId="ADAL" clId="{CFC70605-7814-45B2-ADBC-43D396E6C2B2}" dt="2023-03-01T22:19:51.127" v="3463" actId="1036"/>
          <ac:spMkLst>
            <pc:docMk/>
            <pc:sldMk cId="1672815554" sldId="256"/>
            <ac:spMk id="9" creationId="{41B24D65-E578-D433-6C8C-813B8DFB0C53}"/>
          </ac:spMkLst>
        </pc:spChg>
      </pc:sldChg>
      <pc:sldChg chg="addSp delSp modSp mod">
        <pc:chgData name="Dishpreet Kaur" userId="19ba2128-39f9-4128-b8af-0f9b31cf97c0" providerId="ADAL" clId="{CFC70605-7814-45B2-ADBC-43D396E6C2B2}" dt="2023-03-01T22:21:03.284" v="3477" actId="1036"/>
        <pc:sldMkLst>
          <pc:docMk/>
          <pc:sldMk cId="2510635905" sldId="257"/>
        </pc:sldMkLst>
        <pc:spChg chg="mod">
          <ac:chgData name="Dishpreet Kaur" userId="19ba2128-39f9-4128-b8af-0f9b31cf97c0" providerId="ADAL" clId="{CFC70605-7814-45B2-ADBC-43D396E6C2B2}" dt="2023-03-01T22:21:03.284" v="3477" actId="1036"/>
          <ac:spMkLst>
            <pc:docMk/>
            <pc:sldMk cId="2510635905" sldId="257"/>
            <ac:spMk id="2" creationId="{D10E6CC6-FEEC-F215-400B-33263871C595}"/>
          </ac:spMkLst>
        </pc:spChg>
        <pc:spChg chg="mod">
          <ac:chgData name="Dishpreet Kaur" userId="19ba2128-39f9-4128-b8af-0f9b31cf97c0" providerId="ADAL" clId="{CFC70605-7814-45B2-ADBC-43D396E6C2B2}" dt="2023-03-01T22:20:52.838" v="3466" actId="20577"/>
          <ac:spMkLst>
            <pc:docMk/>
            <pc:sldMk cId="2510635905" sldId="257"/>
            <ac:spMk id="3" creationId="{6E4B3D5B-BC22-F2E7-C86F-DB4FB3A2A5C2}"/>
          </ac:spMkLst>
        </pc:spChg>
        <pc:spChg chg="mod topLvl">
          <ac:chgData name="Dishpreet Kaur" userId="19ba2128-39f9-4128-b8af-0f9b31cf97c0" providerId="ADAL" clId="{CFC70605-7814-45B2-ADBC-43D396E6C2B2}" dt="2023-02-16T18:23:44.260" v="23" actId="165"/>
          <ac:spMkLst>
            <pc:docMk/>
            <pc:sldMk cId="2510635905" sldId="257"/>
            <ac:spMk id="4" creationId="{B0D5E025-D54D-8CD2-D331-852687136B0E}"/>
          </ac:spMkLst>
        </pc:spChg>
        <pc:spChg chg="add del mod topLvl">
          <ac:chgData name="Dishpreet Kaur" userId="19ba2128-39f9-4128-b8af-0f9b31cf97c0" providerId="ADAL" clId="{CFC70605-7814-45B2-ADBC-43D396E6C2B2}" dt="2023-02-16T18:27:31.756" v="27" actId="478"/>
          <ac:spMkLst>
            <pc:docMk/>
            <pc:sldMk cId="2510635905" sldId="257"/>
            <ac:spMk id="7" creationId="{3E851294-382C-48BF-16D7-DA49847E9B03}"/>
          </ac:spMkLst>
        </pc:spChg>
        <pc:grpChg chg="add del">
          <ac:chgData name="Dishpreet Kaur" userId="19ba2128-39f9-4128-b8af-0f9b31cf97c0" providerId="ADAL" clId="{CFC70605-7814-45B2-ADBC-43D396E6C2B2}" dt="2023-02-16T18:23:44.260" v="23" actId="165"/>
          <ac:grpSpMkLst>
            <pc:docMk/>
            <pc:sldMk cId="2510635905" sldId="257"/>
            <ac:grpSpMk id="8" creationId="{688EC91D-66A7-E76F-DE87-96C4A3D14028}"/>
          </ac:grpSpMkLst>
        </pc:grpChg>
        <pc:picChg chg="mod topLvl">
          <ac:chgData name="Dishpreet Kaur" userId="19ba2128-39f9-4128-b8af-0f9b31cf97c0" providerId="ADAL" clId="{CFC70605-7814-45B2-ADBC-43D396E6C2B2}" dt="2023-02-16T18:23:44.260" v="23" actId="165"/>
          <ac:picMkLst>
            <pc:docMk/>
            <pc:sldMk cId="2510635905" sldId="257"/>
            <ac:picMk id="6" creationId="{9BA8A150-F21B-AB71-04C5-A7D2F0FF5483}"/>
          </ac:picMkLst>
        </pc:picChg>
      </pc:sldChg>
      <pc:sldChg chg="addSp delSp modSp mod modAnim">
        <pc:chgData name="Dishpreet Kaur" userId="19ba2128-39f9-4128-b8af-0f9b31cf97c0" providerId="ADAL" clId="{CFC70605-7814-45B2-ADBC-43D396E6C2B2}" dt="2023-03-01T22:22:53.637" v="3516" actId="1036"/>
        <pc:sldMkLst>
          <pc:docMk/>
          <pc:sldMk cId="213725988" sldId="258"/>
        </pc:sldMkLst>
        <pc:spChg chg="mod">
          <ac:chgData name="Dishpreet Kaur" userId="19ba2128-39f9-4128-b8af-0f9b31cf97c0" providerId="ADAL" clId="{CFC70605-7814-45B2-ADBC-43D396E6C2B2}" dt="2023-02-16T18:47:27.771" v="256"/>
          <ac:spMkLst>
            <pc:docMk/>
            <pc:sldMk cId="213725988" sldId="258"/>
            <ac:spMk id="2" creationId="{65985D30-48C8-9492-540A-03558D1B54CE}"/>
          </ac:spMkLst>
        </pc:spChg>
        <pc:spChg chg="mod">
          <ac:chgData name="Dishpreet Kaur" userId="19ba2128-39f9-4128-b8af-0f9b31cf97c0" providerId="ADAL" clId="{CFC70605-7814-45B2-ADBC-43D396E6C2B2}" dt="2023-03-01T22:22:28.389" v="3494" actId="20577"/>
          <ac:spMkLst>
            <pc:docMk/>
            <pc:sldMk cId="213725988" sldId="258"/>
            <ac:spMk id="3" creationId="{DA961AB3-BDC4-C1B8-35D7-249D997FDA32}"/>
          </ac:spMkLst>
        </pc:spChg>
        <pc:spChg chg="mod topLvl">
          <ac:chgData name="Dishpreet Kaur" userId="19ba2128-39f9-4128-b8af-0f9b31cf97c0" providerId="ADAL" clId="{CFC70605-7814-45B2-ADBC-43D396E6C2B2}" dt="2023-02-16T18:30:43.607" v="34" actId="165"/>
          <ac:spMkLst>
            <pc:docMk/>
            <pc:sldMk cId="213725988" sldId="258"/>
            <ac:spMk id="4" creationId="{E09CCB44-AC2D-CBA7-29D7-20AFC2925F17}"/>
          </ac:spMkLst>
        </pc:spChg>
        <pc:spChg chg="del mod topLvl">
          <ac:chgData name="Dishpreet Kaur" userId="19ba2128-39f9-4128-b8af-0f9b31cf97c0" providerId="ADAL" clId="{CFC70605-7814-45B2-ADBC-43D396E6C2B2}" dt="2023-02-16T18:30:46.355" v="35" actId="478"/>
          <ac:spMkLst>
            <pc:docMk/>
            <pc:sldMk cId="213725988" sldId="258"/>
            <ac:spMk id="7" creationId="{C43F2D19-6AB6-B604-D286-D8623B2D10E0}"/>
          </ac:spMkLst>
        </pc:spChg>
        <pc:spChg chg="mod">
          <ac:chgData name="Dishpreet Kaur" userId="19ba2128-39f9-4128-b8af-0f9b31cf97c0" providerId="ADAL" clId="{CFC70605-7814-45B2-ADBC-43D396E6C2B2}" dt="2023-02-16T18:43:04.912" v="144" actId="255"/>
          <ac:spMkLst>
            <pc:docMk/>
            <pc:sldMk cId="213725988" sldId="258"/>
            <ac:spMk id="12" creationId="{78FF090E-1AAA-254C-66BB-B5F0DF9F0161}"/>
          </ac:spMkLst>
        </pc:spChg>
        <pc:grpChg chg="del">
          <ac:chgData name="Dishpreet Kaur" userId="19ba2128-39f9-4128-b8af-0f9b31cf97c0" providerId="ADAL" clId="{CFC70605-7814-45B2-ADBC-43D396E6C2B2}" dt="2023-02-16T18:30:43.607" v="34" actId="165"/>
          <ac:grpSpMkLst>
            <pc:docMk/>
            <pc:sldMk cId="213725988" sldId="258"/>
            <ac:grpSpMk id="8" creationId="{1443C466-50CE-C737-FBF8-7E25AC51932F}"/>
          </ac:grpSpMkLst>
        </pc:grpChg>
        <pc:grpChg chg="del">
          <ac:chgData name="Dishpreet Kaur" userId="19ba2128-39f9-4128-b8af-0f9b31cf97c0" providerId="ADAL" clId="{CFC70605-7814-45B2-ADBC-43D396E6C2B2}" dt="2023-02-16T18:33:52.944" v="59" actId="478"/>
          <ac:grpSpMkLst>
            <pc:docMk/>
            <pc:sldMk cId="213725988" sldId="258"/>
            <ac:grpSpMk id="11" creationId="{114A70FA-753E-A7A8-344D-1FB3A67C8F96}"/>
          </ac:grpSpMkLst>
        </pc:grpChg>
        <pc:picChg chg="mod topLvl">
          <ac:chgData name="Dishpreet Kaur" userId="19ba2128-39f9-4128-b8af-0f9b31cf97c0" providerId="ADAL" clId="{CFC70605-7814-45B2-ADBC-43D396E6C2B2}" dt="2023-02-16T18:30:43.607" v="34" actId="165"/>
          <ac:picMkLst>
            <pc:docMk/>
            <pc:sldMk cId="213725988" sldId="258"/>
            <ac:picMk id="6" creationId="{63477D55-E67B-71BA-60AF-494A376440A4}"/>
          </ac:picMkLst>
        </pc:picChg>
        <pc:cxnChg chg="add del mod">
          <ac:chgData name="Dishpreet Kaur" userId="19ba2128-39f9-4128-b8af-0f9b31cf97c0" providerId="ADAL" clId="{CFC70605-7814-45B2-ADBC-43D396E6C2B2}" dt="2023-03-01T22:22:49.948" v="3495" actId="478"/>
          <ac:cxnSpMkLst>
            <pc:docMk/>
            <pc:sldMk cId="213725988" sldId="258"/>
            <ac:cxnSpMk id="5" creationId="{9FFF5417-BCA1-1DBD-6745-7FC7BDE25E4D}"/>
          </ac:cxnSpMkLst>
        </pc:cxnChg>
        <pc:cxnChg chg="add mod">
          <ac:chgData name="Dishpreet Kaur" userId="19ba2128-39f9-4128-b8af-0f9b31cf97c0" providerId="ADAL" clId="{CFC70605-7814-45B2-ADBC-43D396E6C2B2}" dt="2023-03-01T22:22:53.637" v="3516" actId="1036"/>
          <ac:cxnSpMkLst>
            <pc:docMk/>
            <pc:sldMk cId="213725988" sldId="258"/>
            <ac:cxnSpMk id="7" creationId="{59E5229D-5815-5F95-F4D7-EBD99E59F4C8}"/>
          </ac:cxnSpMkLst>
        </pc:cxnChg>
      </pc:sldChg>
      <pc:sldChg chg="addSp delSp modSp mod modAnim">
        <pc:chgData name="Dishpreet Kaur" userId="19ba2128-39f9-4128-b8af-0f9b31cf97c0" providerId="ADAL" clId="{CFC70605-7814-45B2-ADBC-43D396E6C2B2}" dt="2023-03-01T22:25:49.964" v="3546" actId="1035"/>
        <pc:sldMkLst>
          <pc:docMk/>
          <pc:sldMk cId="1338854336" sldId="259"/>
        </pc:sldMkLst>
        <pc:spChg chg="mod">
          <ac:chgData name="Dishpreet Kaur" userId="19ba2128-39f9-4128-b8af-0f9b31cf97c0" providerId="ADAL" clId="{CFC70605-7814-45B2-ADBC-43D396E6C2B2}" dt="2023-02-16T18:47:53.937" v="259" actId="120"/>
          <ac:spMkLst>
            <pc:docMk/>
            <pc:sldMk cId="1338854336" sldId="259"/>
            <ac:spMk id="2" creationId="{35B6BFB6-388C-197B-1613-4B0C4966701A}"/>
          </ac:spMkLst>
        </pc:spChg>
        <pc:spChg chg="mod">
          <ac:chgData name="Dishpreet Kaur" userId="19ba2128-39f9-4128-b8af-0f9b31cf97c0" providerId="ADAL" clId="{CFC70605-7814-45B2-ADBC-43D396E6C2B2}" dt="2023-02-16T18:47:48.197" v="258"/>
          <ac:spMkLst>
            <pc:docMk/>
            <pc:sldMk cId="1338854336" sldId="259"/>
            <ac:spMk id="3" creationId="{1002200C-B628-6543-F643-D529F5FE7679}"/>
          </ac:spMkLst>
        </pc:spChg>
        <pc:spChg chg="mod">
          <ac:chgData name="Dishpreet Kaur" userId="19ba2128-39f9-4128-b8af-0f9b31cf97c0" providerId="ADAL" clId="{CFC70605-7814-45B2-ADBC-43D396E6C2B2}" dt="2023-03-01T22:25:06.958" v="3517" actId="948"/>
          <ac:spMkLst>
            <pc:docMk/>
            <pc:sldMk cId="1338854336" sldId="259"/>
            <ac:spMk id="4" creationId="{FA27443B-5BB1-118F-77B7-032D4423C6BE}"/>
          </ac:spMkLst>
        </pc:spChg>
        <pc:spChg chg="mod">
          <ac:chgData name="Dishpreet Kaur" userId="19ba2128-39f9-4128-b8af-0f9b31cf97c0" providerId="ADAL" clId="{CFC70605-7814-45B2-ADBC-43D396E6C2B2}" dt="2023-02-16T18:43:27.095" v="146" actId="255"/>
          <ac:spMkLst>
            <pc:docMk/>
            <pc:sldMk cId="1338854336" sldId="259"/>
            <ac:spMk id="8" creationId="{0BCCADDC-C9D0-7BCA-1A0B-6AC22D2C080B}"/>
          </ac:spMkLst>
        </pc:spChg>
        <pc:grpChg chg="del">
          <ac:chgData name="Dishpreet Kaur" userId="19ba2128-39f9-4128-b8af-0f9b31cf97c0" providerId="ADAL" clId="{CFC70605-7814-45B2-ADBC-43D396E6C2B2}" dt="2023-02-16T18:35:02.783" v="82" actId="478"/>
          <ac:grpSpMkLst>
            <pc:docMk/>
            <pc:sldMk cId="1338854336" sldId="259"/>
            <ac:grpSpMk id="7" creationId="{798C3D17-4B23-9CDE-D20A-6402043F8575}"/>
          </ac:grpSpMkLst>
        </pc:grpChg>
        <pc:cxnChg chg="add mod">
          <ac:chgData name="Dishpreet Kaur" userId="19ba2128-39f9-4128-b8af-0f9b31cf97c0" providerId="ADAL" clId="{CFC70605-7814-45B2-ADBC-43D396E6C2B2}" dt="2023-03-01T22:25:49.964" v="3546" actId="1035"/>
          <ac:cxnSpMkLst>
            <pc:docMk/>
            <pc:sldMk cId="1338854336" sldId="259"/>
            <ac:cxnSpMk id="5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2:25:43.155" v="3518" actId="478"/>
          <ac:cxnSpMkLst>
            <pc:docMk/>
            <pc:sldMk cId="1338854336" sldId="259"/>
            <ac:cxnSpMk id="9" creationId="{ED42D6E1-D0FF-2731-1477-C395B62279B3}"/>
          </ac:cxnSpMkLst>
        </pc:cxnChg>
      </pc:sldChg>
      <pc:sldChg chg="addSp delSp modSp mod modAnim">
        <pc:chgData name="Dishpreet Kaur" userId="19ba2128-39f9-4128-b8af-0f9b31cf97c0" providerId="ADAL" clId="{CFC70605-7814-45B2-ADBC-43D396E6C2B2}" dt="2023-03-01T22:27:06.963" v="3577" actId="114"/>
        <pc:sldMkLst>
          <pc:docMk/>
          <pc:sldMk cId="1420105036" sldId="260"/>
        </pc:sldMkLst>
        <pc:spChg chg="mod">
          <ac:chgData name="Dishpreet Kaur" userId="19ba2128-39f9-4128-b8af-0f9b31cf97c0" providerId="ADAL" clId="{CFC70605-7814-45B2-ADBC-43D396E6C2B2}" dt="2023-02-16T18:48:07.978" v="261" actId="120"/>
          <ac:spMkLst>
            <pc:docMk/>
            <pc:sldMk cId="1420105036" sldId="260"/>
            <ac:spMk id="2" creationId="{EC19A91A-BA4F-82DA-C196-82A1554C4EBD}"/>
          </ac:spMkLst>
        </pc:spChg>
        <pc:spChg chg="mod">
          <ac:chgData name="Dishpreet Kaur" userId="19ba2128-39f9-4128-b8af-0f9b31cf97c0" providerId="ADAL" clId="{CFC70605-7814-45B2-ADBC-43D396E6C2B2}" dt="2023-02-16T18:48:11.510" v="262"/>
          <ac:spMkLst>
            <pc:docMk/>
            <pc:sldMk cId="1420105036" sldId="260"/>
            <ac:spMk id="3" creationId="{E77A20C6-BD35-C7BB-D57B-AF03DD5E7A67}"/>
          </ac:spMkLst>
        </pc:spChg>
        <pc:spChg chg="mod">
          <ac:chgData name="Dishpreet Kaur" userId="19ba2128-39f9-4128-b8af-0f9b31cf97c0" providerId="ADAL" clId="{CFC70605-7814-45B2-ADBC-43D396E6C2B2}" dt="2023-03-01T22:27:06.963" v="3577" actId="114"/>
          <ac:spMkLst>
            <pc:docMk/>
            <pc:sldMk cId="1420105036" sldId="260"/>
            <ac:spMk id="4" creationId="{5881ADC0-978A-4C21-F967-70982478BF71}"/>
          </ac:spMkLst>
        </pc:spChg>
        <pc:spChg chg="mod">
          <ac:chgData name="Dishpreet Kaur" userId="19ba2128-39f9-4128-b8af-0f9b31cf97c0" providerId="ADAL" clId="{CFC70605-7814-45B2-ADBC-43D396E6C2B2}" dt="2023-02-16T19:41:21.840" v="788" actId="114"/>
          <ac:spMkLst>
            <pc:docMk/>
            <pc:sldMk cId="1420105036" sldId="260"/>
            <ac:spMk id="8" creationId="{F03D0884-5EFA-2890-5E8C-DAC422D11CB8}"/>
          </ac:spMkLst>
        </pc:spChg>
        <pc:grpChg chg="del">
          <ac:chgData name="Dishpreet Kaur" userId="19ba2128-39f9-4128-b8af-0f9b31cf97c0" providerId="ADAL" clId="{CFC70605-7814-45B2-ADBC-43D396E6C2B2}" dt="2023-02-16T18:44:57.360" v="166" actId="478"/>
          <ac:grpSpMkLst>
            <pc:docMk/>
            <pc:sldMk cId="1420105036" sldId="260"/>
            <ac:grpSpMk id="7" creationId="{C18CF942-2B11-2710-58FF-B254AD37633D}"/>
          </ac:grpSpMkLst>
        </pc:grpChg>
        <pc:cxnChg chg="add mod">
          <ac:chgData name="Dishpreet Kaur" userId="19ba2128-39f9-4128-b8af-0f9b31cf97c0" providerId="ADAL" clId="{CFC70605-7814-45B2-ADBC-43D396E6C2B2}" dt="2023-03-01T22:27:02.099" v="3576" actId="1038"/>
          <ac:cxnSpMkLst>
            <pc:docMk/>
            <pc:sldMk cId="1420105036" sldId="260"/>
            <ac:cxnSpMk id="5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2:26:37.563" v="3548" actId="478"/>
          <ac:cxnSpMkLst>
            <pc:docMk/>
            <pc:sldMk cId="1420105036" sldId="260"/>
            <ac:cxnSpMk id="9" creationId="{CABC58AC-30E8-F48E-42FB-D667FF6BE635}"/>
          </ac:cxnSpMkLst>
        </pc:cxnChg>
      </pc:sldChg>
      <pc:sldChg chg="addSp delSp modSp mod modAnim">
        <pc:chgData name="Dishpreet Kaur" userId="19ba2128-39f9-4128-b8af-0f9b31cf97c0" providerId="ADAL" clId="{CFC70605-7814-45B2-ADBC-43D396E6C2B2}" dt="2023-03-01T22:27:59.811" v="3628" actId="1036"/>
        <pc:sldMkLst>
          <pc:docMk/>
          <pc:sldMk cId="2674988056" sldId="261"/>
        </pc:sldMkLst>
        <pc:spChg chg="mod">
          <ac:chgData name="Dishpreet Kaur" userId="19ba2128-39f9-4128-b8af-0f9b31cf97c0" providerId="ADAL" clId="{CFC70605-7814-45B2-ADBC-43D396E6C2B2}" dt="2023-02-22T21:58:04.314" v="3329"/>
          <ac:spMkLst>
            <pc:docMk/>
            <pc:sldMk cId="2674988056" sldId="261"/>
            <ac:spMk id="2" creationId="{9576ADD2-D311-9C57-68E9-21165DAB3C03}"/>
          </ac:spMkLst>
        </pc:spChg>
        <pc:spChg chg="mod">
          <ac:chgData name="Dishpreet Kaur" userId="19ba2128-39f9-4128-b8af-0f9b31cf97c0" providerId="ADAL" clId="{CFC70605-7814-45B2-ADBC-43D396E6C2B2}" dt="2023-02-22T22:01:43.317" v="3378"/>
          <ac:spMkLst>
            <pc:docMk/>
            <pc:sldMk cId="2674988056" sldId="261"/>
            <ac:spMk id="3" creationId="{B78242EB-5710-5423-52D2-4B887379619C}"/>
          </ac:spMkLst>
        </pc:spChg>
        <pc:spChg chg="mod">
          <ac:chgData name="Dishpreet Kaur" userId="19ba2128-39f9-4128-b8af-0f9b31cf97c0" providerId="ADAL" clId="{CFC70605-7814-45B2-ADBC-43D396E6C2B2}" dt="2023-03-01T22:27:20.053" v="3578" actId="948"/>
          <ac:spMkLst>
            <pc:docMk/>
            <pc:sldMk cId="2674988056" sldId="261"/>
            <ac:spMk id="7" creationId="{14350E8D-8086-E6BC-815B-F9EA742C39EF}"/>
          </ac:spMkLst>
        </pc:spChg>
        <pc:spChg chg="mod">
          <ac:chgData name="Dishpreet Kaur" userId="19ba2128-39f9-4128-b8af-0f9b31cf97c0" providerId="ADAL" clId="{CFC70605-7814-45B2-ADBC-43D396E6C2B2}" dt="2023-02-16T19:41:17.585" v="787" actId="114"/>
          <ac:spMkLst>
            <pc:docMk/>
            <pc:sldMk cId="2674988056" sldId="261"/>
            <ac:spMk id="8" creationId="{3881638A-D689-133C-6DD6-8A178A1081AD}"/>
          </ac:spMkLst>
        </pc:spChg>
        <pc:grpChg chg="del">
          <ac:chgData name="Dishpreet Kaur" userId="19ba2128-39f9-4128-b8af-0f9b31cf97c0" providerId="ADAL" clId="{CFC70605-7814-45B2-ADBC-43D396E6C2B2}" dt="2023-02-16T18:46:13.037" v="218" actId="478"/>
          <ac:grpSpMkLst>
            <pc:docMk/>
            <pc:sldMk cId="2674988056" sldId="261"/>
            <ac:grpSpMk id="6" creationId="{76E40000-B7C8-00E8-1594-C399D7C625F2}"/>
          </ac:grpSpMkLst>
        </pc:grpChg>
        <pc:picChg chg="mod">
          <ac:chgData name="Dishpreet Kaur" userId="19ba2128-39f9-4128-b8af-0f9b31cf97c0" providerId="ADAL" clId="{CFC70605-7814-45B2-ADBC-43D396E6C2B2}" dt="2023-02-16T18:45:36.827" v="204" actId="108"/>
          <ac:picMkLst>
            <pc:docMk/>
            <pc:sldMk cId="2674988056" sldId="261"/>
            <ac:picMk id="10" creationId="{71AC7E0F-9FC5-0339-E6E5-C06018519A44}"/>
          </ac:picMkLst>
        </pc:picChg>
        <pc:cxnChg chg="add mod">
          <ac:chgData name="Dishpreet Kaur" userId="19ba2128-39f9-4128-b8af-0f9b31cf97c0" providerId="ADAL" clId="{CFC70605-7814-45B2-ADBC-43D396E6C2B2}" dt="2023-03-01T22:27:59.811" v="3628" actId="1036"/>
          <ac:cxnSpMkLst>
            <pc:docMk/>
            <pc:sldMk cId="2674988056" sldId="261"/>
            <ac:cxnSpMk id="4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2:27:50.704" v="3579" actId="478"/>
          <ac:cxnSpMkLst>
            <pc:docMk/>
            <pc:sldMk cId="2674988056" sldId="261"/>
            <ac:cxnSpMk id="9" creationId="{881B2126-5C09-ED7D-6183-321AD63E449D}"/>
          </ac:cxnSpMkLst>
        </pc:cxnChg>
      </pc:sldChg>
      <pc:sldChg chg="addSp delSp modSp mod modAnim">
        <pc:chgData name="Dishpreet Kaur" userId="19ba2128-39f9-4128-b8af-0f9b31cf97c0" providerId="ADAL" clId="{CFC70605-7814-45B2-ADBC-43D396E6C2B2}" dt="2023-03-01T22:29:34.658" v="3687" actId="1035"/>
        <pc:sldMkLst>
          <pc:docMk/>
          <pc:sldMk cId="3201285011" sldId="262"/>
        </pc:sldMkLst>
        <pc:spChg chg="mod">
          <ac:chgData name="Dishpreet Kaur" userId="19ba2128-39f9-4128-b8af-0f9b31cf97c0" providerId="ADAL" clId="{CFC70605-7814-45B2-ADBC-43D396E6C2B2}" dt="2023-03-01T22:29:05.538" v="3651" actId="1036"/>
          <ac:spMkLst>
            <pc:docMk/>
            <pc:sldMk cId="3201285011" sldId="262"/>
            <ac:spMk id="2" creationId="{78F4EA94-6CA5-85FE-6EA3-7578699CB6D7}"/>
          </ac:spMkLst>
        </pc:spChg>
        <pc:spChg chg="mod">
          <ac:chgData name="Dishpreet Kaur" userId="19ba2128-39f9-4128-b8af-0f9b31cf97c0" providerId="ADAL" clId="{CFC70605-7814-45B2-ADBC-43D396E6C2B2}" dt="2023-03-01T22:29:05.538" v="3651" actId="1036"/>
          <ac:spMkLst>
            <pc:docMk/>
            <pc:sldMk cId="3201285011" sldId="262"/>
            <ac:spMk id="3" creationId="{F1F2D82F-D983-CFE5-3400-5E5F9A93A7A9}"/>
          </ac:spMkLst>
        </pc:spChg>
        <pc:spChg chg="mod">
          <ac:chgData name="Dishpreet Kaur" userId="19ba2128-39f9-4128-b8af-0f9b31cf97c0" providerId="ADAL" clId="{CFC70605-7814-45B2-ADBC-43D396E6C2B2}" dt="2023-03-01T22:29:15.463" v="3653" actId="6549"/>
          <ac:spMkLst>
            <pc:docMk/>
            <pc:sldMk cId="3201285011" sldId="262"/>
            <ac:spMk id="7" creationId="{E29CCEB7-C938-B599-FD61-22C98BAB630D}"/>
          </ac:spMkLst>
        </pc:spChg>
        <pc:grpChg chg="del">
          <ac:chgData name="Dishpreet Kaur" userId="19ba2128-39f9-4128-b8af-0f9b31cf97c0" providerId="ADAL" clId="{CFC70605-7814-45B2-ADBC-43D396E6C2B2}" dt="2023-02-16T18:57:45.771" v="329" actId="478"/>
          <ac:grpSpMkLst>
            <pc:docMk/>
            <pc:sldMk cId="3201285011" sldId="262"/>
            <ac:grpSpMk id="6" creationId="{17C0F054-78BE-2AE5-6FF3-46B65EAEB807}"/>
          </ac:grpSpMkLst>
        </pc:grpChg>
        <pc:grpChg chg="mod">
          <ac:chgData name="Dishpreet Kaur" userId="19ba2128-39f9-4128-b8af-0f9b31cf97c0" providerId="ADAL" clId="{CFC70605-7814-45B2-ADBC-43D396E6C2B2}" dt="2023-02-16T18:57:26.389" v="316" actId="1076"/>
          <ac:grpSpMkLst>
            <pc:docMk/>
            <pc:sldMk cId="3201285011" sldId="262"/>
            <ac:grpSpMk id="12" creationId="{7B08748F-1C2B-C083-41EF-9E9F0F40EDA8}"/>
          </ac:grpSpMkLst>
        </pc:grpChg>
        <pc:cxnChg chg="add mod">
          <ac:chgData name="Dishpreet Kaur" userId="19ba2128-39f9-4128-b8af-0f9b31cf97c0" providerId="ADAL" clId="{CFC70605-7814-45B2-ADBC-43D396E6C2B2}" dt="2023-03-01T22:29:34.658" v="3687" actId="1035"/>
          <ac:cxnSpMkLst>
            <pc:docMk/>
            <pc:sldMk cId="3201285011" sldId="262"/>
            <ac:cxnSpMk id="4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2:29:28.903" v="3654" actId="478"/>
          <ac:cxnSpMkLst>
            <pc:docMk/>
            <pc:sldMk cId="3201285011" sldId="262"/>
            <ac:cxnSpMk id="8" creationId="{EEE3ABFB-0E39-D3FE-7250-060075720854}"/>
          </ac:cxnSpMkLst>
        </pc:cxnChg>
      </pc:sldChg>
      <pc:sldChg chg="addSp delSp modSp mod modAnim">
        <pc:chgData name="Dishpreet Kaur" userId="19ba2128-39f9-4128-b8af-0f9b31cf97c0" providerId="ADAL" clId="{CFC70605-7814-45B2-ADBC-43D396E6C2B2}" dt="2023-03-01T22:30:22.989" v="3748" actId="948"/>
        <pc:sldMkLst>
          <pc:docMk/>
          <pc:sldMk cId="631341112" sldId="263"/>
        </pc:sldMkLst>
        <pc:spChg chg="mod">
          <ac:chgData name="Dishpreet Kaur" userId="19ba2128-39f9-4128-b8af-0f9b31cf97c0" providerId="ADAL" clId="{CFC70605-7814-45B2-ADBC-43D396E6C2B2}" dt="2023-02-22T21:58:20.994" v="3331"/>
          <ac:spMkLst>
            <pc:docMk/>
            <pc:sldMk cId="631341112" sldId="263"/>
            <ac:spMk id="2" creationId="{D42FDCD6-A71A-DCAF-DC6E-4757A569439A}"/>
          </ac:spMkLst>
        </pc:spChg>
        <pc:spChg chg="mod">
          <ac:chgData name="Dishpreet Kaur" userId="19ba2128-39f9-4128-b8af-0f9b31cf97c0" providerId="ADAL" clId="{CFC70605-7814-45B2-ADBC-43D396E6C2B2}" dt="2023-02-22T22:01:54.217" v="3380"/>
          <ac:spMkLst>
            <pc:docMk/>
            <pc:sldMk cId="631341112" sldId="263"/>
            <ac:spMk id="3" creationId="{31E7F139-7ADF-3357-BC4C-D813CEDEA659}"/>
          </ac:spMkLst>
        </pc:spChg>
        <pc:spChg chg="mod">
          <ac:chgData name="Dishpreet Kaur" userId="19ba2128-39f9-4128-b8af-0f9b31cf97c0" providerId="ADAL" clId="{CFC70605-7814-45B2-ADBC-43D396E6C2B2}" dt="2023-03-01T22:30:22.989" v="3748" actId="948"/>
          <ac:spMkLst>
            <pc:docMk/>
            <pc:sldMk cId="631341112" sldId="263"/>
            <ac:spMk id="7" creationId="{78E39CEA-9E72-FDA8-6682-E86CE6C0167D}"/>
          </ac:spMkLst>
        </pc:spChg>
        <pc:spChg chg="mod">
          <ac:chgData name="Dishpreet Kaur" userId="19ba2128-39f9-4128-b8af-0f9b31cf97c0" providerId="ADAL" clId="{CFC70605-7814-45B2-ADBC-43D396E6C2B2}" dt="2023-02-16T19:41:07.754" v="785" actId="114"/>
          <ac:spMkLst>
            <pc:docMk/>
            <pc:sldMk cId="631341112" sldId="263"/>
            <ac:spMk id="18" creationId="{6D5688FD-5BD0-00A9-707A-A9112F465BE6}"/>
          </ac:spMkLst>
        </pc:spChg>
        <pc:grpChg chg="del">
          <ac:chgData name="Dishpreet Kaur" userId="19ba2128-39f9-4128-b8af-0f9b31cf97c0" providerId="ADAL" clId="{CFC70605-7814-45B2-ADBC-43D396E6C2B2}" dt="2023-02-16T18:59:58.617" v="362" actId="478"/>
          <ac:grpSpMkLst>
            <pc:docMk/>
            <pc:sldMk cId="631341112" sldId="263"/>
            <ac:grpSpMk id="6" creationId="{D6AF80A0-DFFB-AA5F-0BE1-1D55C1678218}"/>
          </ac:grpSpMkLst>
        </pc:grpChg>
        <pc:picChg chg="mod">
          <ac:chgData name="Dishpreet Kaur" userId="19ba2128-39f9-4128-b8af-0f9b31cf97c0" providerId="ADAL" clId="{CFC70605-7814-45B2-ADBC-43D396E6C2B2}" dt="2023-02-16T19:00:13.275" v="369" actId="1036"/>
          <ac:picMkLst>
            <pc:docMk/>
            <pc:sldMk cId="631341112" sldId="263"/>
            <ac:picMk id="17" creationId="{4385683E-BCB1-0ADD-0705-FA9497BC715E}"/>
          </ac:picMkLst>
        </pc:picChg>
        <pc:cxnChg chg="add mod">
          <ac:chgData name="Dishpreet Kaur" userId="19ba2128-39f9-4128-b8af-0f9b31cf97c0" providerId="ADAL" clId="{CFC70605-7814-45B2-ADBC-43D396E6C2B2}" dt="2023-03-01T22:30:04.494" v="3747" actId="1035"/>
          <ac:cxnSpMkLst>
            <pc:docMk/>
            <pc:sldMk cId="631341112" sldId="263"/>
            <ac:cxnSpMk id="4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2:29:56.522" v="3688" actId="478"/>
          <ac:cxnSpMkLst>
            <pc:docMk/>
            <pc:sldMk cId="631341112" sldId="263"/>
            <ac:cxnSpMk id="8" creationId="{1DB01F07-47E3-AE26-A51D-2C97FD858D20}"/>
          </ac:cxnSpMkLst>
        </pc:cxnChg>
      </pc:sldChg>
      <pc:sldChg chg="modSp mod">
        <pc:chgData name="Dishpreet Kaur" userId="19ba2128-39f9-4128-b8af-0f9b31cf97c0" providerId="ADAL" clId="{CFC70605-7814-45B2-ADBC-43D396E6C2B2}" dt="2023-03-01T22:31:16.166" v="3749" actId="948"/>
        <pc:sldMkLst>
          <pc:docMk/>
          <pc:sldMk cId="2961576189" sldId="264"/>
        </pc:sldMkLst>
        <pc:spChg chg="mod">
          <ac:chgData name="Dishpreet Kaur" userId="19ba2128-39f9-4128-b8af-0f9b31cf97c0" providerId="ADAL" clId="{CFC70605-7814-45B2-ADBC-43D396E6C2B2}" dt="2023-02-22T21:58:26.488" v="3333"/>
          <ac:spMkLst>
            <pc:docMk/>
            <pc:sldMk cId="2961576189" sldId="264"/>
            <ac:spMk id="2" creationId="{4E1AF7E4-438E-6C15-87C6-801B6BD71627}"/>
          </ac:spMkLst>
        </pc:spChg>
        <pc:spChg chg="mod">
          <ac:chgData name="Dishpreet Kaur" userId="19ba2128-39f9-4128-b8af-0f9b31cf97c0" providerId="ADAL" clId="{CFC70605-7814-45B2-ADBC-43D396E6C2B2}" dt="2023-02-22T22:01:58.014" v="3382"/>
          <ac:spMkLst>
            <pc:docMk/>
            <pc:sldMk cId="2961576189" sldId="264"/>
            <ac:spMk id="3" creationId="{77E73EF7-838C-E06A-FA6E-6339F0C8B357}"/>
          </ac:spMkLst>
        </pc:spChg>
        <pc:spChg chg="mod">
          <ac:chgData name="Dishpreet Kaur" userId="19ba2128-39f9-4128-b8af-0f9b31cf97c0" providerId="ADAL" clId="{CFC70605-7814-45B2-ADBC-43D396E6C2B2}" dt="2023-03-01T22:31:16.166" v="3749" actId="948"/>
          <ac:spMkLst>
            <pc:docMk/>
            <pc:sldMk cId="2961576189" sldId="264"/>
            <ac:spMk id="4" creationId="{1CB7B28A-CA6F-842E-6D36-6AB5586B7A01}"/>
          </ac:spMkLst>
        </pc:spChg>
      </pc:sldChg>
      <pc:sldChg chg="addSp delSp modSp mod modAnim">
        <pc:chgData name="Dishpreet Kaur" userId="19ba2128-39f9-4128-b8af-0f9b31cf97c0" providerId="ADAL" clId="{CFC70605-7814-45B2-ADBC-43D396E6C2B2}" dt="2023-03-01T22:35:20.214" v="3813" actId="1036"/>
        <pc:sldMkLst>
          <pc:docMk/>
          <pc:sldMk cId="2375078540" sldId="265"/>
        </pc:sldMkLst>
        <pc:spChg chg="mod">
          <ac:chgData name="Dishpreet Kaur" userId="19ba2128-39f9-4128-b8af-0f9b31cf97c0" providerId="ADAL" clId="{CFC70605-7814-45B2-ADBC-43D396E6C2B2}" dt="2023-02-22T21:58:31.365" v="3334"/>
          <ac:spMkLst>
            <pc:docMk/>
            <pc:sldMk cId="2375078540" sldId="265"/>
            <ac:spMk id="2" creationId="{A79E3F45-4B12-D3F3-E254-10E9D3C75BD9}"/>
          </ac:spMkLst>
        </pc:spChg>
        <pc:spChg chg="mod">
          <ac:chgData name="Dishpreet Kaur" userId="19ba2128-39f9-4128-b8af-0f9b31cf97c0" providerId="ADAL" clId="{CFC70605-7814-45B2-ADBC-43D396E6C2B2}" dt="2023-02-22T22:02:01.462" v="3383"/>
          <ac:spMkLst>
            <pc:docMk/>
            <pc:sldMk cId="2375078540" sldId="265"/>
            <ac:spMk id="3" creationId="{4CE4EF89-DE07-09AE-674E-D4D1043C4054}"/>
          </ac:spMkLst>
        </pc:spChg>
        <pc:spChg chg="mod">
          <ac:chgData name="Dishpreet Kaur" userId="19ba2128-39f9-4128-b8af-0f9b31cf97c0" providerId="ADAL" clId="{CFC70605-7814-45B2-ADBC-43D396E6C2B2}" dt="2023-03-01T22:31:39.740" v="3750" actId="948"/>
          <ac:spMkLst>
            <pc:docMk/>
            <pc:sldMk cId="2375078540" sldId="265"/>
            <ac:spMk id="4" creationId="{24120B05-5929-584C-B1B7-0467D7B48786}"/>
          </ac:spMkLst>
        </pc:spChg>
        <pc:spChg chg="mod">
          <ac:chgData name="Dishpreet Kaur" userId="19ba2128-39f9-4128-b8af-0f9b31cf97c0" providerId="ADAL" clId="{CFC70605-7814-45B2-ADBC-43D396E6C2B2}" dt="2023-02-16T19:40:54.314" v="784" actId="114"/>
          <ac:spMkLst>
            <pc:docMk/>
            <pc:sldMk cId="2375078540" sldId="265"/>
            <ac:spMk id="14" creationId="{8DBB8458-8446-48A0-786C-DDB6C9F080BB}"/>
          </ac:spMkLst>
        </pc:spChg>
        <pc:grpChg chg="del">
          <ac:chgData name="Dishpreet Kaur" userId="19ba2128-39f9-4128-b8af-0f9b31cf97c0" providerId="ADAL" clId="{CFC70605-7814-45B2-ADBC-43D396E6C2B2}" dt="2023-02-16T19:28:24.756" v="657" actId="478"/>
          <ac:grpSpMkLst>
            <pc:docMk/>
            <pc:sldMk cId="2375078540" sldId="265"/>
            <ac:grpSpMk id="7" creationId="{D77E93BE-8E62-8323-E545-455DBFC265E2}"/>
          </ac:grpSpMkLst>
        </pc:grpChg>
        <pc:picChg chg="mod">
          <ac:chgData name="Dishpreet Kaur" userId="19ba2128-39f9-4128-b8af-0f9b31cf97c0" providerId="ADAL" clId="{CFC70605-7814-45B2-ADBC-43D396E6C2B2}" dt="2023-03-01T22:31:53.376" v="3767" actId="1038"/>
          <ac:picMkLst>
            <pc:docMk/>
            <pc:sldMk cId="2375078540" sldId="265"/>
            <ac:picMk id="9" creationId="{12988C52-9F82-AD85-C6CC-689E9E5165CF}"/>
          </ac:picMkLst>
        </pc:picChg>
        <pc:picChg chg="mod">
          <ac:chgData name="Dishpreet Kaur" userId="19ba2128-39f9-4128-b8af-0f9b31cf97c0" providerId="ADAL" clId="{CFC70605-7814-45B2-ADBC-43D396E6C2B2}" dt="2023-03-01T22:31:53.376" v="3767" actId="1038"/>
          <ac:picMkLst>
            <pc:docMk/>
            <pc:sldMk cId="2375078540" sldId="265"/>
            <ac:picMk id="11" creationId="{E0851855-9486-7F5E-042D-928B0F687A78}"/>
          </ac:picMkLst>
        </pc:picChg>
        <pc:picChg chg="mod">
          <ac:chgData name="Dishpreet Kaur" userId="19ba2128-39f9-4128-b8af-0f9b31cf97c0" providerId="ADAL" clId="{CFC70605-7814-45B2-ADBC-43D396E6C2B2}" dt="2023-03-01T22:31:53.376" v="3767" actId="1038"/>
          <ac:picMkLst>
            <pc:docMk/>
            <pc:sldMk cId="2375078540" sldId="265"/>
            <ac:picMk id="13" creationId="{B6D85C7D-FE2E-B06C-D0EA-A938132FF023}"/>
          </ac:picMkLst>
        </pc:picChg>
        <pc:cxnChg chg="add mod">
          <ac:chgData name="Dishpreet Kaur" userId="19ba2128-39f9-4128-b8af-0f9b31cf97c0" providerId="ADAL" clId="{CFC70605-7814-45B2-ADBC-43D396E6C2B2}" dt="2023-03-01T22:35:20.214" v="3813" actId="1036"/>
          <ac:cxnSpMkLst>
            <pc:docMk/>
            <pc:sldMk cId="2375078540" sldId="265"/>
            <ac:cxnSpMk id="5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2:35:13.605" v="3768" actId="478"/>
          <ac:cxnSpMkLst>
            <pc:docMk/>
            <pc:sldMk cId="2375078540" sldId="265"/>
            <ac:cxnSpMk id="8" creationId="{CB683EFD-F81C-016F-9587-95C2FB2244B2}"/>
          </ac:cxnSpMkLst>
        </pc:cxnChg>
      </pc:sldChg>
      <pc:sldChg chg="addSp delSp modSp mod modAnim">
        <pc:chgData name="Dishpreet Kaur" userId="19ba2128-39f9-4128-b8af-0f9b31cf97c0" providerId="ADAL" clId="{CFC70605-7814-45B2-ADBC-43D396E6C2B2}" dt="2023-03-01T22:37:35.227" v="3865" actId="1036"/>
        <pc:sldMkLst>
          <pc:docMk/>
          <pc:sldMk cId="951921838" sldId="266"/>
        </pc:sldMkLst>
        <pc:spChg chg="mod">
          <ac:chgData name="Dishpreet Kaur" userId="19ba2128-39f9-4128-b8af-0f9b31cf97c0" providerId="ADAL" clId="{CFC70605-7814-45B2-ADBC-43D396E6C2B2}" dt="2023-02-22T21:58:39.228" v="3335"/>
          <ac:spMkLst>
            <pc:docMk/>
            <pc:sldMk cId="951921838" sldId="266"/>
            <ac:spMk id="2" creationId="{C8729EEA-4615-A847-A55F-735D1738AEEC}"/>
          </ac:spMkLst>
        </pc:spChg>
        <pc:spChg chg="mod">
          <ac:chgData name="Dishpreet Kaur" userId="19ba2128-39f9-4128-b8af-0f9b31cf97c0" providerId="ADAL" clId="{CFC70605-7814-45B2-ADBC-43D396E6C2B2}" dt="2023-02-22T22:02:04.850" v="3384"/>
          <ac:spMkLst>
            <pc:docMk/>
            <pc:sldMk cId="951921838" sldId="266"/>
            <ac:spMk id="3" creationId="{FD367833-A749-D3A8-E6B6-128648056AA6}"/>
          </ac:spMkLst>
        </pc:spChg>
        <pc:spChg chg="mod">
          <ac:chgData name="Dishpreet Kaur" userId="19ba2128-39f9-4128-b8af-0f9b31cf97c0" providerId="ADAL" clId="{CFC70605-7814-45B2-ADBC-43D396E6C2B2}" dt="2023-03-01T22:37:12.805" v="3844" actId="20577"/>
          <ac:spMkLst>
            <pc:docMk/>
            <pc:sldMk cId="951921838" sldId="266"/>
            <ac:spMk id="4" creationId="{B327D679-A7E4-421B-A238-F9D0D1C4E79F}"/>
          </ac:spMkLst>
        </pc:spChg>
        <pc:grpChg chg="del">
          <ac:chgData name="Dishpreet Kaur" userId="19ba2128-39f9-4128-b8af-0f9b31cf97c0" providerId="ADAL" clId="{CFC70605-7814-45B2-ADBC-43D396E6C2B2}" dt="2023-02-16T19:40:02.359" v="760" actId="478"/>
          <ac:grpSpMkLst>
            <pc:docMk/>
            <pc:sldMk cId="951921838" sldId="266"/>
            <ac:grpSpMk id="7" creationId="{C4F3CA56-19BC-7E7D-05C6-1A407405ED1C}"/>
          </ac:grpSpMkLst>
        </pc:grpChg>
        <pc:picChg chg="mod">
          <ac:chgData name="Dishpreet Kaur" userId="19ba2128-39f9-4128-b8af-0f9b31cf97c0" providerId="ADAL" clId="{CFC70605-7814-45B2-ADBC-43D396E6C2B2}" dt="2023-03-01T22:37:35.227" v="3865" actId="1036"/>
          <ac:picMkLst>
            <pc:docMk/>
            <pc:sldMk cId="951921838" sldId="266"/>
            <ac:picMk id="9" creationId="{1C712D29-8A58-F8A5-FB95-24838013243B}"/>
          </ac:picMkLst>
        </pc:picChg>
        <pc:picChg chg="mod">
          <ac:chgData name="Dishpreet Kaur" userId="19ba2128-39f9-4128-b8af-0f9b31cf97c0" providerId="ADAL" clId="{CFC70605-7814-45B2-ADBC-43D396E6C2B2}" dt="2023-03-01T22:37:35.227" v="3865" actId="1036"/>
          <ac:picMkLst>
            <pc:docMk/>
            <pc:sldMk cId="951921838" sldId="266"/>
            <ac:picMk id="11" creationId="{58BFC402-6507-48BE-136E-8EF3219C81CE}"/>
          </ac:picMkLst>
        </pc:picChg>
        <pc:cxnChg chg="add mod">
          <ac:chgData name="Dishpreet Kaur" userId="19ba2128-39f9-4128-b8af-0f9b31cf97c0" providerId="ADAL" clId="{CFC70605-7814-45B2-ADBC-43D396E6C2B2}" dt="2023-03-01T22:35:32.272" v="3842" actId="1035"/>
          <ac:cxnSpMkLst>
            <pc:docMk/>
            <pc:sldMk cId="951921838" sldId="266"/>
            <ac:cxnSpMk id="5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2:35:26.223" v="3814" actId="478"/>
          <ac:cxnSpMkLst>
            <pc:docMk/>
            <pc:sldMk cId="951921838" sldId="266"/>
            <ac:cxnSpMk id="8" creationId="{A35844F8-8E66-516E-F558-D5EF7C6512C7}"/>
          </ac:cxnSpMkLst>
        </pc:cxnChg>
      </pc:sldChg>
      <pc:sldChg chg="addSp delSp modSp mod modAnim">
        <pc:chgData name="Dishpreet Kaur" userId="19ba2128-39f9-4128-b8af-0f9b31cf97c0" providerId="ADAL" clId="{CFC70605-7814-45B2-ADBC-43D396E6C2B2}" dt="2023-03-01T23:00:38.908" v="3877" actId="1038"/>
        <pc:sldMkLst>
          <pc:docMk/>
          <pc:sldMk cId="3418625755" sldId="267"/>
        </pc:sldMkLst>
        <pc:spChg chg="mod">
          <ac:chgData name="Dishpreet Kaur" userId="19ba2128-39f9-4128-b8af-0f9b31cf97c0" providerId="ADAL" clId="{CFC70605-7814-45B2-ADBC-43D396E6C2B2}" dt="2023-02-22T21:58:44.574" v="3336"/>
          <ac:spMkLst>
            <pc:docMk/>
            <pc:sldMk cId="3418625755" sldId="267"/>
            <ac:spMk id="2" creationId="{09761148-2C89-7BB7-0952-90CEDB231089}"/>
          </ac:spMkLst>
        </pc:spChg>
        <pc:spChg chg="mod">
          <ac:chgData name="Dishpreet Kaur" userId="19ba2128-39f9-4128-b8af-0f9b31cf97c0" providerId="ADAL" clId="{CFC70605-7814-45B2-ADBC-43D396E6C2B2}" dt="2023-02-22T22:02:08.876" v="3385"/>
          <ac:spMkLst>
            <pc:docMk/>
            <pc:sldMk cId="3418625755" sldId="267"/>
            <ac:spMk id="3" creationId="{D314E4F9-7B95-2BFE-AD4C-E0BDFC8A82CE}"/>
          </ac:spMkLst>
        </pc:spChg>
        <pc:spChg chg="mod">
          <ac:chgData name="Dishpreet Kaur" userId="19ba2128-39f9-4128-b8af-0f9b31cf97c0" providerId="ADAL" clId="{CFC70605-7814-45B2-ADBC-43D396E6C2B2}" dt="2023-03-01T23:00:17.036" v="3866" actId="948"/>
          <ac:spMkLst>
            <pc:docMk/>
            <pc:sldMk cId="3418625755" sldId="267"/>
            <ac:spMk id="4" creationId="{996FEEE1-FC96-2610-9194-884B7BE19BC3}"/>
          </ac:spMkLst>
        </pc:spChg>
        <pc:spChg chg="mod">
          <ac:chgData name="Dishpreet Kaur" userId="19ba2128-39f9-4128-b8af-0f9b31cf97c0" providerId="ADAL" clId="{CFC70605-7814-45B2-ADBC-43D396E6C2B2}" dt="2023-02-16T19:48:51.705" v="817" actId="14100"/>
          <ac:spMkLst>
            <pc:docMk/>
            <pc:sldMk cId="3418625755" sldId="267"/>
            <ac:spMk id="8" creationId="{EBBDAC8B-420E-5777-1086-4401314D5D39}"/>
          </ac:spMkLst>
        </pc:spChg>
        <pc:grpChg chg="del">
          <ac:chgData name="Dishpreet Kaur" userId="19ba2128-39f9-4128-b8af-0f9b31cf97c0" providerId="ADAL" clId="{CFC70605-7814-45B2-ADBC-43D396E6C2B2}" dt="2023-02-16T19:48:54.038" v="818" actId="478"/>
          <ac:grpSpMkLst>
            <pc:docMk/>
            <pc:sldMk cId="3418625755" sldId="267"/>
            <ac:grpSpMk id="7" creationId="{098A3AB2-2819-3BB3-3BF9-90AB990107D8}"/>
          </ac:grpSpMkLst>
        </pc:grpChg>
        <pc:cxnChg chg="add mod">
          <ac:chgData name="Dishpreet Kaur" userId="19ba2128-39f9-4128-b8af-0f9b31cf97c0" providerId="ADAL" clId="{CFC70605-7814-45B2-ADBC-43D396E6C2B2}" dt="2023-03-01T23:00:38.908" v="3877" actId="1038"/>
          <ac:cxnSpMkLst>
            <pc:docMk/>
            <pc:sldMk cId="3418625755" sldId="267"/>
            <ac:cxnSpMk id="5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2-16T19:47:45.671" v="806"/>
          <ac:cxnSpMkLst>
            <pc:docMk/>
            <pc:sldMk cId="3418625755" sldId="267"/>
            <ac:cxnSpMk id="9" creationId="{11889C5C-24ED-494F-89CC-2F00FACFCED0}"/>
          </ac:cxnSpMkLst>
        </pc:cxnChg>
        <pc:cxnChg chg="add del mod">
          <ac:chgData name="Dishpreet Kaur" userId="19ba2128-39f9-4128-b8af-0f9b31cf97c0" providerId="ADAL" clId="{CFC70605-7814-45B2-ADBC-43D396E6C2B2}" dt="2023-03-01T23:00:30.570" v="3867" actId="478"/>
          <ac:cxnSpMkLst>
            <pc:docMk/>
            <pc:sldMk cId="3418625755" sldId="267"/>
            <ac:cxnSpMk id="10" creationId="{FD697CD4-A542-16F4-237D-56EC2B3D7371}"/>
          </ac:cxnSpMkLst>
        </pc:cxnChg>
      </pc:sldChg>
      <pc:sldChg chg="addSp delSp modSp mod modAnim">
        <pc:chgData name="Dishpreet Kaur" userId="19ba2128-39f9-4128-b8af-0f9b31cf97c0" providerId="ADAL" clId="{CFC70605-7814-45B2-ADBC-43D396E6C2B2}" dt="2023-03-01T23:01:21.782" v="3914" actId="1076"/>
        <pc:sldMkLst>
          <pc:docMk/>
          <pc:sldMk cId="4188155931" sldId="268"/>
        </pc:sldMkLst>
        <pc:spChg chg="mod">
          <ac:chgData name="Dishpreet Kaur" userId="19ba2128-39f9-4128-b8af-0f9b31cf97c0" providerId="ADAL" clId="{CFC70605-7814-45B2-ADBC-43D396E6C2B2}" dt="2023-02-22T21:58:50.050" v="3337"/>
          <ac:spMkLst>
            <pc:docMk/>
            <pc:sldMk cId="4188155931" sldId="268"/>
            <ac:spMk id="2" creationId="{4E676D4E-DC99-BE74-B185-EF96B215C39C}"/>
          </ac:spMkLst>
        </pc:spChg>
        <pc:spChg chg="mod">
          <ac:chgData name="Dishpreet Kaur" userId="19ba2128-39f9-4128-b8af-0f9b31cf97c0" providerId="ADAL" clId="{CFC70605-7814-45B2-ADBC-43D396E6C2B2}" dt="2023-02-22T22:02:12.281" v="3386"/>
          <ac:spMkLst>
            <pc:docMk/>
            <pc:sldMk cId="4188155931" sldId="268"/>
            <ac:spMk id="3" creationId="{E4770A5E-4111-F4BB-F0D4-978B60974D0C}"/>
          </ac:spMkLst>
        </pc:spChg>
        <pc:spChg chg="mod">
          <ac:chgData name="Dishpreet Kaur" userId="19ba2128-39f9-4128-b8af-0f9b31cf97c0" providerId="ADAL" clId="{CFC70605-7814-45B2-ADBC-43D396E6C2B2}" dt="2023-02-16T19:54:44.476" v="851" actId="114"/>
          <ac:spMkLst>
            <pc:docMk/>
            <pc:sldMk cId="4188155931" sldId="268"/>
            <ac:spMk id="4" creationId="{9F1543CF-A1FC-C20A-788F-BE1CA60D5912}"/>
          </ac:spMkLst>
        </pc:spChg>
        <pc:grpChg chg="del">
          <ac:chgData name="Dishpreet Kaur" userId="19ba2128-39f9-4128-b8af-0f9b31cf97c0" providerId="ADAL" clId="{CFC70605-7814-45B2-ADBC-43D396E6C2B2}" dt="2023-02-16T19:54:28.211" v="848" actId="478"/>
          <ac:grpSpMkLst>
            <pc:docMk/>
            <pc:sldMk cId="4188155931" sldId="268"/>
            <ac:grpSpMk id="7" creationId="{11151504-E0C9-C19A-6D26-3690E3E4E095}"/>
          </ac:grpSpMkLst>
        </pc:grpChg>
        <pc:cxnChg chg="add mod">
          <ac:chgData name="Dishpreet Kaur" userId="19ba2128-39f9-4128-b8af-0f9b31cf97c0" providerId="ADAL" clId="{CFC70605-7814-45B2-ADBC-43D396E6C2B2}" dt="2023-03-01T23:01:21.782" v="3914" actId="1076"/>
          <ac:cxnSpMkLst>
            <pc:docMk/>
            <pc:sldMk cId="4188155931" sldId="268"/>
            <ac:cxnSpMk id="5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3:01:05.388" v="3878" actId="478"/>
          <ac:cxnSpMkLst>
            <pc:docMk/>
            <pc:sldMk cId="4188155931" sldId="268"/>
            <ac:cxnSpMk id="8" creationId="{C6B05CF1-7C7A-DC96-D04B-BEB7685EEC34}"/>
          </ac:cxnSpMkLst>
        </pc:cxnChg>
      </pc:sldChg>
      <pc:sldChg chg="addSp delSp modSp mod modAnim">
        <pc:chgData name="Dishpreet Kaur" userId="19ba2128-39f9-4128-b8af-0f9b31cf97c0" providerId="ADAL" clId="{CFC70605-7814-45B2-ADBC-43D396E6C2B2}" dt="2023-03-01T23:02:09.447" v="3962" actId="1036"/>
        <pc:sldMkLst>
          <pc:docMk/>
          <pc:sldMk cId="2492359723" sldId="269"/>
        </pc:sldMkLst>
        <pc:spChg chg="mod">
          <ac:chgData name="Dishpreet Kaur" userId="19ba2128-39f9-4128-b8af-0f9b31cf97c0" providerId="ADAL" clId="{CFC70605-7814-45B2-ADBC-43D396E6C2B2}" dt="2023-02-22T21:58:55.818" v="3338"/>
          <ac:spMkLst>
            <pc:docMk/>
            <pc:sldMk cId="2492359723" sldId="269"/>
            <ac:spMk id="2" creationId="{C8D0BDE1-C34B-A102-F6F7-865D8E09F0D4}"/>
          </ac:spMkLst>
        </pc:spChg>
        <pc:spChg chg="mod">
          <ac:chgData name="Dishpreet Kaur" userId="19ba2128-39f9-4128-b8af-0f9b31cf97c0" providerId="ADAL" clId="{CFC70605-7814-45B2-ADBC-43D396E6C2B2}" dt="2023-02-22T22:02:16.086" v="3387"/>
          <ac:spMkLst>
            <pc:docMk/>
            <pc:sldMk cId="2492359723" sldId="269"/>
            <ac:spMk id="3" creationId="{01B1DFF5-25BF-B887-BC8C-B59F36334F4F}"/>
          </ac:spMkLst>
        </pc:spChg>
        <pc:spChg chg="mod">
          <ac:chgData name="Dishpreet Kaur" userId="19ba2128-39f9-4128-b8af-0f9b31cf97c0" providerId="ADAL" clId="{CFC70605-7814-45B2-ADBC-43D396E6C2B2}" dt="2023-03-01T23:01:33.698" v="3915" actId="948"/>
          <ac:spMkLst>
            <pc:docMk/>
            <pc:sldMk cId="2492359723" sldId="269"/>
            <ac:spMk id="7" creationId="{9F409615-57B0-F172-9A42-713234291D6A}"/>
          </ac:spMkLst>
        </pc:spChg>
        <pc:spChg chg="mod">
          <ac:chgData name="Dishpreet Kaur" userId="19ba2128-39f9-4128-b8af-0f9b31cf97c0" providerId="ADAL" clId="{CFC70605-7814-45B2-ADBC-43D396E6C2B2}" dt="2023-02-16T19:56:32.936" v="884" actId="20577"/>
          <ac:spMkLst>
            <pc:docMk/>
            <pc:sldMk cId="2492359723" sldId="269"/>
            <ac:spMk id="10" creationId="{CB4F556A-76C3-A747-5DCB-837A0CEFEEF9}"/>
          </ac:spMkLst>
        </pc:spChg>
        <pc:spChg chg="mod">
          <ac:chgData name="Dishpreet Kaur" userId="19ba2128-39f9-4128-b8af-0f9b31cf97c0" providerId="ADAL" clId="{CFC70605-7814-45B2-ADBC-43D396E6C2B2}" dt="2023-02-16T19:55:31.391" v="858"/>
          <ac:spMkLst>
            <pc:docMk/>
            <pc:sldMk cId="2492359723" sldId="269"/>
            <ac:spMk id="11" creationId="{6BCFE428-D5C4-317E-314F-73B329AD9405}"/>
          </ac:spMkLst>
        </pc:spChg>
        <pc:grpChg chg="del">
          <ac:chgData name="Dishpreet Kaur" userId="19ba2128-39f9-4128-b8af-0f9b31cf97c0" providerId="ADAL" clId="{CFC70605-7814-45B2-ADBC-43D396E6C2B2}" dt="2023-02-16T19:56:48.024" v="885" actId="478"/>
          <ac:grpSpMkLst>
            <pc:docMk/>
            <pc:sldMk cId="2492359723" sldId="269"/>
            <ac:grpSpMk id="6" creationId="{1232F6BD-C2EC-BBF9-8B2E-0FFCCCE14F4B}"/>
          </ac:grpSpMkLst>
        </pc:grpChg>
        <pc:cxnChg chg="add mod">
          <ac:chgData name="Dishpreet Kaur" userId="19ba2128-39f9-4128-b8af-0f9b31cf97c0" providerId="ADAL" clId="{CFC70605-7814-45B2-ADBC-43D396E6C2B2}" dt="2023-03-01T23:02:09.447" v="3962" actId="1036"/>
          <ac:cxnSpMkLst>
            <pc:docMk/>
            <pc:sldMk cId="2492359723" sldId="269"/>
            <ac:cxnSpMk id="4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3:02:01.105" v="3916" actId="478"/>
          <ac:cxnSpMkLst>
            <pc:docMk/>
            <pc:sldMk cId="2492359723" sldId="269"/>
            <ac:cxnSpMk id="8" creationId="{58469FCC-73F7-6A8F-5000-DDCB41B3A6E5}"/>
          </ac:cxnSpMkLst>
        </pc:cxnChg>
      </pc:sldChg>
      <pc:sldChg chg="addSp delSp modSp mod modAnim">
        <pc:chgData name="Dishpreet Kaur" userId="19ba2128-39f9-4128-b8af-0f9b31cf97c0" providerId="ADAL" clId="{CFC70605-7814-45B2-ADBC-43D396E6C2B2}" dt="2023-03-01T23:03:07.100" v="3987" actId="1035"/>
        <pc:sldMkLst>
          <pc:docMk/>
          <pc:sldMk cId="443121073" sldId="270"/>
        </pc:sldMkLst>
        <pc:spChg chg="mod">
          <ac:chgData name="Dishpreet Kaur" userId="19ba2128-39f9-4128-b8af-0f9b31cf97c0" providerId="ADAL" clId="{CFC70605-7814-45B2-ADBC-43D396E6C2B2}" dt="2023-02-22T21:59:01.010" v="3339"/>
          <ac:spMkLst>
            <pc:docMk/>
            <pc:sldMk cId="443121073" sldId="270"/>
            <ac:spMk id="2" creationId="{A5F3D00A-08E5-D38D-E574-12564576AB3B}"/>
          </ac:spMkLst>
        </pc:spChg>
        <pc:spChg chg="mod">
          <ac:chgData name="Dishpreet Kaur" userId="19ba2128-39f9-4128-b8af-0f9b31cf97c0" providerId="ADAL" clId="{CFC70605-7814-45B2-ADBC-43D396E6C2B2}" dt="2023-02-22T22:02:19.686" v="3388"/>
          <ac:spMkLst>
            <pc:docMk/>
            <pc:sldMk cId="443121073" sldId="270"/>
            <ac:spMk id="3" creationId="{F9BB6D05-6562-1878-7B35-C2BD1C032B17}"/>
          </ac:spMkLst>
        </pc:spChg>
        <pc:spChg chg="mod">
          <ac:chgData name="Dishpreet Kaur" userId="19ba2128-39f9-4128-b8af-0f9b31cf97c0" providerId="ADAL" clId="{CFC70605-7814-45B2-ADBC-43D396E6C2B2}" dt="2023-03-01T23:02:35.802" v="3963" actId="948"/>
          <ac:spMkLst>
            <pc:docMk/>
            <pc:sldMk cId="443121073" sldId="270"/>
            <ac:spMk id="4" creationId="{982C4C94-B2FE-ECD7-B336-70BF949F1698}"/>
          </ac:spMkLst>
        </pc:spChg>
        <pc:spChg chg="mod">
          <ac:chgData name="Dishpreet Kaur" userId="19ba2128-39f9-4128-b8af-0f9b31cf97c0" providerId="ADAL" clId="{CFC70605-7814-45B2-ADBC-43D396E6C2B2}" dt="2023-02-16T19:57:49.521" v="941"/>
          <ac:spMkLst>
            <pc:docMk/>
            <pc:sldMk cId="443121073" sldId="270"/>
            <ac:spMk id="7" creationId="{BC7BF414-527C-BC85-B3F4-FE3E2EA7B112}"/>
          </ac:spMkLst>
        </pc:spChg>
        <pc:spChg chg="add del">
          <ac:chgData name="Dishpreet Kaur" userId="19ba2128-39f9-4128-b8af-0f9b31cf97c0" providerId="ADAL" clId="{CFC70605-7814-45B2-ADBC-43D396E6C2B2}" dt="2023-02-16T19:58:34.862" v="953" actId="22"/>
          <ac:spMkLst>
            <pc:docMk/>
            <pc:sldMk cId="443121073" sldId="270"/>
            <ac:spMk id="11" creationId="{D12C87F0-2E15-9304-06D5-1BA2492F579D}"/>
          </ac:spMkLst>
        </pc:spChg>
        <pc:grpChg chg="del">
          <ac:chgData name="Dishpreet Kaur" userId="19ba2128-39f9-4128-b8af-0f9b31cf97c0" providerId="ADAL" clId="{CFC70605-7814-45B2-ADBC-43D396E6C2B2}" dt="2023-02-16T19:58:32.343" v="951" actId="478"/>
          <ac:grpSpMkLst>
            <pc:docMk/>
            <pc:sldMk cId="443121073" sldId="270"/>
            <ac:grpSpMk id="10" creationId="{84263A75-DE68-8715-291C-4FFBE0389611}"/>
          </ac:grpSpMkLst>
        </pc:grpChg>
        <pc:cxnChg chg="add mod">
          <ac:chgData name="Dishpreet Kaur" userId="19ba2128-39f9-4128-b8af-0f9b31cf97c0" providerId="ADAL" clId="{CFC70605-7814-45B2-ADBC-43D396E6C2B2}" dt="2023-03-01T23:03:07.100" v="3987" actId="1035"/>
          <ac:cxnSpMkLst>
            <pc:docMk/>
            <pc:sldMk cId="443121073" sldId="270"/>
            <ac:cxnSpMk id="5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3:03:03.381" v="3964" actId="478"/>
          <ac:cxnSpMkLst>
            <pc:docMk/>
            <pc:sldMk cId="443121073" sldId="270"/>
            <ac:cxnSpMk id="12" creationId="{B17C8F60-43D1-6C24-77E0-B4152D368B4A}"/>
          </ac:cxnSpMkLst>
        </pc:cxnChg>
      </pc:sldChg>
      <pc:sldChg chg="addSp delSp modSp mod ord modAnim">
        <pc:chgData name="Dishpreet Kaur" userId="19ba2128-39f9-4128-b8af-0f9b31cf97c0" providerId="ADAL" clId="{CFC70605-7814-45B2-ADBC-43D396E6C2B2}" dt="2023-03-01T23:06:12.871" v="4046" actId="20577"/>
        <pc:sldMkLst>
          <pc:docMk/>
          <pc:sldMk cId="3641057122" sldId="271"/>
        </pc:sldMkLst>
        <pc:spChg chg="mod">
          <ac:chgData name="Dishpreet Kaur" userId="19ba2128-39f9-4128-b8af-0f9b31cf97c0" providerId="ADAL" clId="{CFC70605-7814-45B2-ADBC-43D396E6C2B2}" dt="2023-02-22T21:59:08.309" v="3341"/>
          <ac:spMkLst>
            <pc:docMk/>
            <pc:sldMk cId="3641057122" sldId="271"/>
            <ac:spMk id="2" creationId="{8D1956BF-AD38-9EF7-1F45-ABE3FABD355F}"/>
          </ac:spMkLst>
        </pc:spChg>
        <pc:spChg chg="mod">
          <ac:chgData name="Dishpreet Kaur" userId="19ba2128-39f9-4128-b8af-0f9b31cf97c0" providerId="ADAL" clId="{CFC70605-7814-45B2-ADBC-43D396E6C2B2}" dt="2023-02-22T22:02:26.621" v="3390"/>
          <ac:spMkLst>
            <pc:docMk/>
            <pc:sldMk cId="3641057122" sldId="271"/>
            <ac:spMk id="3" creationId="{E3C2C370-5DCE-C996-E82A-6C2C65827012}"/>
          </ac:spMkLst>
        </pc:spChg>
        <pc:spChg chg="mod">
          <ac:chgData name="Dishpreet Kaur" userId="19ba2128-39f9-4128-b8af-0f9b31cf97c0" providerId="ADAL" clId="{CFC70605-7814-45B2-ADBC-43D396E6C2B2}" dt="2023-03-01T23:05:16.129" v="4040" actId="948"/>
          <ac:spMkLst>
            <pc:docMk/>
            <pc:sldMk cId="3641057122" sldId="271"/>
            <ac:spMk id="4" creationId="{B975B0E4-4A30-CD25-841A-872DCE82F4C1}"/>
          </ac:spMkLst>
        </pc:spChg>
        <pc:spChg chg="mod">
          <ac:chgData name="Dishpreet Kaur" userId="19ba2128-39f9-4128-b8af-0f9b31cf97c0" providerId="ADAL" clId="{CFC70605-7814-45B2-ADBC-43D396E6C2B2}" dt="2023-03-01T23:06:12.871" v="4046" actId="20577"/>
          <ac:spMkLst>
            <pc:docMk/>
            <pc:sldMk cId="3641057122" sldId="271"/>
            <ac:spMk id="5" creationId="{2CAB2D35-69B6-057D-353D-4E537C1A38C6}"/>
          </ac:spMkLst>
        </pc:spChg>
        <pc:spChg chg="add mod">
          <ac:chgData name="Dishpreet Kaur" userId="19ba2128-39f9-4128-b8af-0f9b31cf97c0" providerId="ADAL" clId="{CFC70605-7814-45B2-ADBC-43D396E6C2B2}" dt="2023-02-17T18:25:27.205" v="1311"/>
          <ac:spMkLst>
            <pc:docMk/>
            <pc:sldMk cId="3641057122" sldId="271"/>
            <ac:spMk id="17" creationId="{4B273F00-023F-D4E1-A678-B02819A95BC0}"/>
          </ac:spMkLst>
        </pc:spChg>
        <pc:grpChg chg="add mod">
          <ac:chgData name="Dishpreet Kaur" userId="19ba2128-39f9-4128-b8af-0f9b31cf97c0" providerId="ADAL" clId="{CFC70605-7814-45B2-ADBC-43D396E6C2B2}" dt="2023-03-01T23:05:48.878" v="4042" actId="14100"/>
          <ac:grpSpMkLst>
            <pc:docMk/>
            <pc:sldMk cId="3641057122" sldId="271"/>
            <ac:grpSpMk id="6" creationId="{D25D8880-62E7-BBAD-AD31-23CF504D542A}"/>
          </ac:grpSpMkLst>
        </pc:grpChg>
        <pc:grpChg chg="del">
          <ac:chgData name="Dishpreet Kaur" userId="19ba2128-39f9-4128-b8af-0f9b31cf97c0" providerId="ADAL" clId="{CFC70605-7814-45B2-ADBC-43D396E6C2B2}" dt="2023-02-16T21:15:50.978" v="993" actId="478"/>
          <ac:grpSpMkLst>
            <pc:docMk/>
            <pc:sldMk cId="3641057122" sldId="271"/>
            <ac:grpSpMk id="10" creationId="{5D7B063E-0073-0128-3315-75F8F642AD2B}"/>
          </ac:grpSpMkLst>
        </pc:grpChg>
        <pc:graphicFrameChg chg="add del modGraphic">
          <ac:chgData name="Dishpreet Kaur" userId="19ba2128-39f9-4128-b8af-0f9b31cf97c0" providerId="ADAL" clId="{CFC70605-7814-45B2-ADBC-43D396E6C2B2}" dt="2023-02-17T18:30:18.153" v="1363" actId="478"/>
          <ac:graphicFrameMkLst>
            <pc:docMk/>
            <pc:sldMk cId="3641057122" sldId="271"/>
            <ac:graphicFrameMk id="19" creationId="{89C08AED-16A1-137D-2284-8342C402C9A7}"/>
          </ac:graphicFrameMkLst>
        </pc:graphicFrameChg>
        <pc:picChg chg="del mod">
          <ac:chgData name="Dishpreet Kaur" userId="19ba2128-39f9-4128-b8af-0f9b31cf97c0" providerId="ADAL" clId="{CFC70605-7814-45B2-ADBC-43D396E6C2B2}" dt="2023-02-16T21:19:20.156" v="1001" actId="478"/>
          <ac:picMkLst>
            <pc:docMk/>
            <pc:sldMk cId="3641057122" sldId="271"/>
            <ac:picMk id="7" creationId="{0F3469CF-3530-E3C9-0D67-0E30024711F3}"/>
          </ac:picMkLst>
        </pc:picChg>
        <pc:picChg chg="add mod">
          <ac:chgData name="Dishpreet Kaur" userId="19ba2128-39f9-4128-b8af-0f9b31cf97c0" providerId="ADAL" clId="{CFC70605-7814-45B2-ADBC-43D396E6C2B2}" dt="2023-02-16T21:19:39.245" v="1005" actId="1076"/>
          <ac:picMkLst>
            <pc:docMk/>
            <pc:sldMk cId="3641057122" sldId="271"/>
            <ac:picMk id="14" creationId="{EE1A250C-901B-C765-6A8D-15E0151F56A6}"/>
          </ac:picMkLst>
        </pc:picChg>
        <pc:picChg chg="add mod">
          <ac:chgData name="Dishpreet Kaur" userId="19ba2128-39f9-4128-b8af-0f9b31cf97c0" providerId="ADAL" clId="{CFC70605-7814-45B2-ADBC-43D396E6C2B2}" dt="2023-02-16T21:20:43.286" v="1007" actId="1076"/>
          <ac:picMkLst>
            <pc:docMk/>
            <pc:sldMk cId="3641057122" sldId="271"/>
            <ac:picMk id="16" creationId="{8A7E84E9-D9DE-8BFA-73D5-96264E275BDD}"/>
          </ac:picMkLst>
        </pc:picChg>
        <pc:cxnChg chg="mod">
          <ac:chgData name="Dishpreet Kaur" userId="19ba2128-39f9-4128-b8af-0f9b31cf97c0" providerId="ADAL" clId="{CFC70605-7814-45B2-ADBC-43D396E6C2B2}" dt="2023-02-16T21:16:01.356" v="994"/>
          <ac:cxnSpMkLst>
            <pc:docMk/>
            <pc:sldMk cId="3641057122" sldId="271"/>
            <ac:cxnSpMk id="11" creationId="{D69F5022-ED4B-BAFB-F494-93D19E8E09D4}"/>
          </ac:cxnSpMkLst>
        </pc:cxnChg>
        <pc:cxnChg chg="mod">
          <ac:chgData name="Dishpreet Kaur" userId="19ba2128-39f9-4128-b8af-0f9b31cf97c0" providerId="ADAL" clId="{CFC70605-7814-45B2-ADBC-43D396E6C2B2}" dt="2023-02-16T21:16:01.356" v="994"/>
          <ac:cxnSpMkLst>
            <pc:docMk/>
            <pc:sldMk cId="3641057122" sldId="271"/>
            <ac:cxnSpMk id="12" creationId="{DB41A5B7-90EB-937F-1106-33931EB6058B}"/>
          </ac:cxnSpMkLst>
        </pc:cxnChg>
        <pc:cxnChg chg="add del mod">
          <ac:chgData name="Dishpreet Kaur" userId="19ba2128-39f9-4128-b8af-0f9b31cf97c0" providerId="ADAL" clId="{CFC70605-7814-45B2-ADBC-43D396E6C2B2}" dt="2023-02-21T17:26:32.770" v="1649" actId="478"/>
          <ac:cxnSpMkLst>
            <pc:docMk/>
            <pc:sldMk cId="3641057122" sldId="271"/>
            <ac:cxnSpMk id="20" creationId="{7819E3A0-AA9C-F102-E066-7F1BD188012D}"/>
          </ac:cxnSpMkLst>
        </pc:cxnChg>
      </pc:sldChg>
      <pc:sldChg chg="addSp delSp modSp mod ord modAnim">
        <pc:chgData name="Dishpreet Kaur" userId="19ba2128-39f9-4128-b8af-0f9b31cf97c0" providerId="ADAL" clId="{CFC70605-7814-45B2-ADBC-43D396E6C2B2}" dt="2023-03-01T23:05:00.739" v="4039"/>
        <pc:sldMkLst>
          <pc:docMk/>
          <pc:sldMk cId="2018506595" sldId="272"/>
        </pc:sldMkLst>
        <pc:spChg chg="mod">
          <ac:chgData name="Dishpreet Kaur" userId="19ba2128-39f9-4128-b8af-0f9b31cf97c0" providerId="ADAL" clId="{CFC70605-7814-45B2-ADBC-43D396E6C2B2}" dt="2023-02-22T21:59:04.619" v="3340"/>
          <ac:spMkLst>
            <pc:docMk/>
            <pc:sldMk cId="2018506595" sldId="272"/>
            <ac:spMk id="2" creationId="{D781345E-4057-4FA2-DC89-4158DF8941E2}"/>
          </ac:spMkLst>
        </pc:spChg>
        <pc:spChg chg="mod">
          <ac:chgData name="Dishpreet Kaur" userId="19ba2128-39f9-4128-b8af-0f9b31cf97c0" providerId="ADAL" clId="{CFC70605-7814-45B2-ADBC-43D396E6C2B2}" dt="2023-02-22T22:02:23.289" v="3389"/>
          <ac:spMkLst>
            <pc:docMk/>
            <pc:sldMk cId="2018506595" sldId="272"/>
            <ac:spMk id="3" creationId="{90BCAC28-086D-6C62-26B7-C301630ECFC6}"/>
          </ac:spMkLst>
        </pc:spChg>
        <pc:spChg chg="mod">
          <ac:chgData name="Dishpreet Kaur" userId="19ba2128-39f9-4128-b8af-0f9b31cf97c0" providerId="ADAL" clId="{CFC70605-7814-45B2-ADBC-43D396E6C2B2}" dt="2023-03-01T23:03:16.090" v="3988" actId="948"/>
          <ac:spMkLst>
            <pc:docMk/>
            <pc:sldMk cId="2018506595" sldId="272"/>
            <ac:spMk id="7" creationId="{2112D805-8EBB-D692-591F-AB30A5CA2584}"/>
          </ac:spMkLst>
        </pc:spChg>
        <pc:spChg chg="mod">
          <ac:chgData name="Dishpreet Kaur" userId="19ba2128-39f9-4128-b8af-0f9b31cf97c0" providerId="ADAL" clId="{CFC70605-7814-45B2-ADBC-43D396E6C2B2}" dt="2023-02-17T18:25:43.918" v="1314"/>
          <ac:spMkLst>
            <pc:docMk/>
            <pc:sldMk cId="2018506595" sldId="272"/>
            <ac:spMk id="10" creationId="{BE510586-9962-AA68-FD2F-37B36F5B7030}"/>
          </ac:spMkLst>
        </pc:spChg>
        <pc:spChg chg="mod">
          <ac:chgData name="Dishpreet Kaur" userId="19ba2128-39f9-4128-b8af-0f9b31cf97c0" providerId="ADAL" clId="{CFC70605-7814-45B2-ADBC-43D396E6C2B2}" dt="2023-02-17T18:30:07.511" v="1359" actId="114"/>
          <ac:spMkLst>
            <pc:docMk/>
            <pc:sldMk cId="2018506595" sldId="272"/>
            <ac:spMk id="11" creationId="{F824ED24-0BC8-6CE9-CD4D-6C43ADB5D0F9}"/>
          </ac:spMkLst>
        </pc:spChg>
        <pc:grpChg chg="del">
          <ac:chgData name="Dishpreet Kaur" userId="19ba2128-39f9-4128-b8af-0f9b31cf97c0" providerId="ADAL" clId="{CFC70605-7814-45B2-ADBC-43D396E6C2B2}" dt="2023-02-17T18:23:37.406" v="1252" actId="478"/>
          <ac:grpSpMkLst>
            <pc:docMk/>
            <pc:sldMk cId="2018506595" sldId="272"/>
            <ac:grpSpMk id="6" creationId="{A5674168-EE5E-F4D3-8BFF-4B7C8D75CA1E}"/>
          </ac:grpSpMkLst>
        </pc:grpChg>
        <pc:cxnChg chg="add mod">
          <ac:chgData name="Dishpreet Kaur" userId="19ba2128-39f9-4128-b8af-0f9b31cf97c0" providerId="ADAL" clId="{CFC70605-7814-45B2-ADBC-43D396E6C2B2}" dt="2023-03-01T23:03:58.704" v="4037" actId="1037"/>
          <ac:cxnSpMkLst>
            <pc:docMk/>
            <pc:sldMk cId="2018506595" sldId="272"/>
            <ac:cxnSpMk id="4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3:03:34.698" v="3989" actId="478"/>
          <ac:cxnSpMkLst>
            <pc:docMk/>
            <pc:sldMk cId="2018506595" sldId="272"/>
            <ac:cxnSpMk id="8" creationId="{758334DD-FFE3-A494-1089-ED4565FD3DDD}"/>
          </ac:cxnSpMkLst>
        </pc:cxnChg>
      </pc:sldChg>
      <pc:sldChg chg="addSp delSp modSp mod">
        <pc:chgData name="Dishpreet Kaur" userId="19ba2128-39f9-4128-b8af-0f9b31cf97c0" providerId="ADAL" clId="{CFC70605-7814-45B2-ADBC-43D396E6C2B2}" dt="2023-03-01T23:25:17.342" v="4603" actId="478"/>
        <pc:sldMkLst>
          <pc:docMk/>
          <pc:sldMk cId="91969312" sldId="273"/>
        </pc:sldMkLst>
        <pc:spChg chg="mod">
          <ac:chgData name="Dishpreet Kaur" userId="19ba2128-39f9-4128-b8af-0f9b31cf97c0" providerId="ADAL" clId="{CFC70605-7814-45B2-ADBC-43D396E6C2B2}" dt="2023-02-22T21:59:12.371" v="3343"/>
          <ac:spMkLst>
            <pc:docMk/>
            <pc:sldMk cId="91969312" sldId="273"/>
            <ac:spMk id="2" creationId="{B4E3118E-3A80-B99E-53B3-079FB72296D7}"/>
          </ac:spMkLst>
        </pc:spChg>
        <pc:spChg chg="mod">
          <ac:chgData name="Dishpreet Kaur" userId="19ba2128-39f9-4128-b8af-0f9b31cf97c0" providerId="ADAL" clId="{CFC70605-7814-45B2-ADBC-43D396E6C2B2}" dt="2023-02-22T22:02:30.180" v="3392"/>
          <ac:spMkLst>
            <pc:docMk/>
            <pc:sldMk cId="91969312" sldId="273"/>
            <ac:spMk id="3" creationId="{77E71E2A-1CB2-BB01-26CA-B7FC2CF9618E}"/>
          </ac:spMkLst>
        </pc:spChg>
        <pc:spChg chg="mod">
          <ac:chgData name="Dishpreet Kaur" userId="19ba2128-39f9-4128-b8af-0f9b31cf97c0" providerId="ADAL" clId="{CFC70605-7814-45B2-ADBC-43D396E6C2B2}" dt="2023-03-01T23:06:36.774" v="4047" actId="948"/>
          <ac:spMkLst>
            <pc:docMk/>
            <pc:sldMk cId="91969312" sldId="273"/>
            <ac:spMk id="4" creationId="{7E31B2BE-4BFF-5AD2-4F81-55E1C85A5A46}"/>
          </ac:spMkLst>
        </pc:spChg>
        <pc:spChg chg="del">
          <ac:chgData name="Dishpreet Kaur" userId="19ba2128-39f9-4128-b8af-0f9b31cf97c0" providerId="ADAL" clId="{CFC70605-7814-45B2-ADBC-43D396E6C2B2}" dt="2023-03-01T23:25:17.342" v="4603" actId="478"/>
          <ac:spMkLst>
            <pc:docMk/>
            <pc:sldMk cId="91969312" sldId="273"/>
            <ac:spMk id="5" creationId="{227FF6C8-F1A1-C161-36FC-CD42202B8A7F}"/>
          </ac:spMkLst>
        </pc:spChg>
        <pc:spChg chg="mod">
          <ac:chgData name="Dishpreet Kaur" userId="19ba2128-39f9-4128-b8af-0f9b31cf97c0" providerId="ADAL" clId="{CFC70605-7814-45B2-ADBC-43D396E6C2B2}" dt="2023-03-01T23:06:46.385" v="4048" actId="948"/>
          <ac:spMkLst>
            <pc:docMk/>
            <pc:sldMk cId="91969312" sldId="273"/>
            <ac:spMk id="12" creationId="{30880178-6D06-5F89-8C38-2EFE4D0664E3}"/>
          </ac:spMkLst>
        </pc:spChg>
        <pc:spChg chg="mod">
          <ac:chgData name="Dishpreet Kaur" userId="19ba2128-39f9-4128-b8af-0f9b31cf97c0" providerId="ADAL" clId="{CFC70605-7814-45B2-ADBC-43D396E6C2B2}" dt="2023-03-01T23:06:53.744" v="4049" actId="948"/>
          <ac:spMkLst>
            <pc:docMk/>
            <pc:sldMk cId="91969312" sldId="273"/>
            <ac:spMk id="13" creationId="{D9E6D321-089D-46B7-A9F2-D0E438278158}"/>
          </ac:spMkLst>
        </pc:spChg>
        <pc:spChg chg="mod">
          <ac:chgData name="Dishpreet Kaur" userId="19ba2128-39f9-4128-b8af-0f9b31cf97c0" providerId="ADAL" clId="{CFC70605-7814-45B2-ADBC-43D396E6C2B2}" dt="2023-03-01T23:07:00.183" v="4050" actId="948"/>
          <ac:spMkLst>
            <pc:docMk/>
            <pc:sldMk cId="91969312" sldId="273"/>
            <ac:spMk id="14" creationId="{4B51002D-91EF-F958-5EA2-CB6A0AB6076E}"/>
          </ac:spMkLst>
        </pc:spChg>
        <pc:spChg chg="mod">
          <ac:chgData name="Dishpreet Kaur" userId="19ba2128-39f9-4128-b8af-0f9b31cf97c0" providerId="ADAL" clId="{CFC70605-7814-45B2-ADBC-43D396E6C2B2}" dt="2023-03-01T23:07:24.067" v="4051" actId="948"/>
          <ac:spMkLst>
            <pc:docMk/>
            <pc:sldMk cId="91969312" sldId="273"/>
            <ac:spMk id="15" creationId="{2B8836F8-F7D2-CD0A-07CE-D87217928A87}"/>
          </ac:spMkLst>
        </pc:spChg>
        <pc:picChg chg="mod">
          <ac:chgData name="Dishpreet Kaur" userId="19ba2128-39f9-4128-b8af-0f9b31cf97c0" providerId="ADAL" clId="{CFC70605-7814-45B2-ADBC-43D396E6C2B2}" dt="2023-02-17T18:22:04.456" v="1195" actId="1037"/>
          <ac:picMkLst>
            <pc:docMk/>
            <pc:sldMk cId="91969312" sldId="273"/>
            <ac:picMk id="7" creationId="{08ABCA0B-37C6-042E-33EB-B836319FA7EC}"/>
          </ac:picMkLst>
        </pc:picChg>
        <pc:picChg chg="mod">
          <ac:chgData name="Dishpreet Kaur" userId="19ba2128-39f9-4128-b8af-0f9b31cf97c0" providerId="ADAL" clId="{CFC70605-7814-45B2-ADBC-43D396E6C2B2}" dt="2023-02-17T18:22:10.285" v="1200" actId="1038"/>
          <ac:picMkLst>
            <pc:docMk/>
            <pc:sldMk cId="91969312" sldId="273"/>
            <ac:picMk id="9" creationId="{DED63F16-2A02-63B5-5ADC-5902E43A328D}"/>
          </ac:picMkLst>
        </pc:picChg>
        <pc:picChg chg="mod">
          <ac:chgData name="Dishpreet Kaur" userId="19ba2128-39f9-4128-b8af-0f9b31cf97c0" providerId="ADAL" clId="{CFC70605-7814-45B2-ADBC-43D396E6C2B2}" dt="2023-02-17T18:22:14.727" v="1203" actId="1038"/>
          <ac:picMkLst>
            <pc:docMk/>
            <pc:sldMk cId="91969312" sldId="273"/>
            <ac:picMk id="11" creationId="{3D1B3D3D-19DA-5370-6C6B-A84072F5385D}"/>
          </ac:picMkLst>
        </pc:picChg>
        <pc:cxnChg chg="add del mod">
          <ac:chgData name="Dishpreet Kaur" userId="19ba2128-39f9-4128-b8af-0f9b31cf97c0" providerId="ADAL" clId="{CFC70605-7814-45B2-ADBC-43D396E6C2B2}" dt="2023-02-17T18:24:10.058" v="1306" actId="478"/>
          <ac:cxnSpMkLst>
            <pc:docMk/>
            <pc:sldMk cId="91969312" sldId="273"/>
            <ac:cxnSpMk id="6" creationId="{B5FC3462-3E48-5BEF-02D4-86B9B195E8B6}"/>
          </ac:cxnSpMkLst>
        </pc:cxnChg>
      </pc:sldChg>
      <pc:sldChg chg="modSp mod">
        <pc:chgData name="Dishpreet Kaur" userId="19ba2128-39f9-4128-b8af-0f9b31cf97c0" providerId="ADAL" clId="{CFC70605-7814-45B2-ADBC-43D396E6C2B2}" dt="2023-03-01T23:07:42.366" v="4052" actId="948"/>
        <pc:sldMkLst>
          <pc:docMk/>
          <pc:sldMk cId="1542577318" sldId="274"/>
        </pc:sldMkLst>
        <pc:spChg chg="mod">
          <ac:chgData name="Dishpreet Kaur" userId="19ba2128-39f9-4128-b8af-0f9b31cf97c0" providerId="ADAL" clId="{CFC70605-7814-45B2-ADBC-43D396E6C2B2}" dt="2023-02-22T21:59:16.183" v="3345"/>
          <ac:spMkLst>
            <pc:docMk/>
            <pc:sldMk cId="1542577318" sldId="274"/>
            <ac:spMk id="2" creationId="{1EE062DF-3AFF-A709-5D80-2B118C93FD19}"/>
          </ac:spMkLst>
        </pc:spChg>
        <pc:spChg chg="mod">
          <ac:chgData name="Dishpreet Kaur" userId="19ba2128-39f9-4128-b8af-0f9b31cf97c0" providerId="ADAL" clId="{CFC70605-7814-45B2-ADBC-43D396E6C2B2}" dt="2023-02-22T22:02:42.468" v="3394"/>
          <ac:spMkLst>
            <pc:docMk/>
            <pc:sldMk cId="1542577318" sldId="274"/>
            <ac:spMk id="3" creationId="{D5104C52-089F-82B7-28B0-DA8ECC9BA15B}"/>
          </ac:spMkLst>
        </pc:spChg>
        <pc:spChg chg="mod">
          <ac:chgData name="Dishpreet Kaur" userId="19ba2128-39f9-4128-b8af-0f9b31cf97c0" providerId="ADAL" clId="{CFC70605-7814-45B2-ADBC-43D396E6C2B2}" dt="2023-03-01T23:07:42.366" v="4052" actId="948"/>
          <ac:spMkLst>
            <pc:docMk/>
            <pc:sldMk cId="1542577318" sldId="274"/>
            <ac:spMk id="4" creationId="{37EF47F5-4203-5DAB-0B1C-1EFCB3C2FCD7}"/>
          </ac:spMkLst>
        </pc:spChg>
      </pc:sldChg>
      <pc:sldChg chg="addSp delSp modSp mod modAnim">
        <pc:chgData name="Dishpreet Kaur" userId="19ba2128-39f9-4128-b8af-0f9b31cf97c0" providerId="ADAL" clId="{CFC70605-7814-45B2-ADBC-43D396E6C2B2}" dt="2023-03-01T23:09:12.082" v="4178" actId="1035"/>
        <pc:sldMkLst>
          <pc:docMk/>
          <pc:sldMk cId="2832402548" sldId="275"/>
        </pc:sldMkLst>
        <pc:spChg chg="mod">
          <ac:chgData name="Dishpreet Kaur" userId="19ba2128-39f9-4128-b8af-0f9b31cf97c0" providerId="ADAL" clId="{CFC70605-7814-45B2-ADBC-43D396E6C2B2}" dt="2023-02-22T21:59:20.334" v="3346"/>
          <ac:spMkLst>
            <pc:docMk/>
            <pc:sldMk cId="2832402548" sldId="275"/>
            <ac:spMk id="2" creationId="{5D4947CF-0151-976F-7D58-FD5CBB736119}"/>
          </ac:spMkLst>
        </pc:spChg>
        <pc:spChg chg="mod">
          <ac:chgData name="Dishpreet Kaur" userId="19ba2128-39f9-4128-b8af-0f9b31cf97c0" providerId="ADAL" clId="{CFC70605-7814-45B2-ADBC-43D396E6C2B2}" dt="2023-02-22T22:02:47.009" v="3395"/>
          <ac:spMkLst>
            <pc:docMk/>
            <pc:sldMk cId="2832402548" sldId="275"/>
            <ac:spMk id="3" creationId="{418AD0D6-FC7B-FFA3-2626-D0F28E59D04E}"/>
          </ac:spMkLst>
        </pc:spChg>
        <pc:spChg chg="mod">
          <ac:chgData name="Dishpreet Kaur" userId="19ba2128-39f9-4128-b8af-0f9b31cf97c0" providerId="ADAL" clId="{CFC70605-7814-45B2-ADBC-43D396E6C2B2}" dt="2023-03-01T23:09:12.082" v="4178" actId="1035"/>
          <ac:spMkLst>
            <pc:docMk/>
            <pc:sldMk cId="2832402548" sldId="275"/>
            <ac:spMk id="7" creationId="{A6EA3122-24F5-E528-CD09-B8852AD9CC11}"/>
          </ac:spMkLst>
        </pc:spChg>
        <pc:spChg chg="add mod">
          <ac:chgData name="Dishpreet Kaur" userId="19ba2128-39f9-4128-b8af-0f9b31cf97c0" providerId="ADAL" clId="{CFC70605-7814-45B2-ADBC-43D396E6C2B2}" dt="2023-03-01T23:07:56.086" v="4053" actId="948"/>
          <ac:spMkLst>
            <pc:docMk/>
            <pc:sldMk cId="2832402548" sldId="275"/>
            <ac:spMk id="10" creationId="{F68CFCF7-2EA6-71E5-7B6B-9559CCA186D2}"/>
          </ac:spMkLst>
        </pc:spChg>
        <pc:grpChg chg="del">
          <ac:chgData name="Dishpreet Kaur" userId="19ba2128-39f9-4128-b8af-0f9b31cf97c0" providerId="ADAL" clId="{CFC70605-7814-45B2-ADBC-43D396E6C2B2}" dt="2023-02-17T18:31:08.746" v="1365" actId="478"/>
          <ac:grpSpMkLst>
            <pc:docMk/>
            <pc:sldMk cId="2832402548" sldId="275"/>
            <ac:grpSpMk id="6" creationId="{108B87CE-00C2-92FE-DE3F-906B2290469B}"/>
          </ac:grpSpMkLst>
        </pc:grpChg>
        <pc:picChg chg="mod">
          <ac:chgData name="Dishpreet Kaur" userId="19ba2128-39f9-4128-b8af-0f9b31cf97c0" providerId="ADAL" clId="{CFC70605-7814-45B2-ADBC-43D396E6C2B2}" dt="2023-03-01T23:08:17.554" v="4077" actId="1035"/>
          <ac:picMkLst>
            <pc:docMk/>
            <pc:sldMk cId="2832402548" sldId="275"/>
            <ac:picMk id="11" creationId="{C47E540F-DBB2-43B8-B4B0-DA2F9EFC4248}"/>
          </ac:picMkLst>
        </pc:picChg>
        <pc:cxnChg chg="add mod">
          <ac:chgData name="Dishpreet Kaur" userId="19ba2128-39f9-4128-b8af-0f9b31cf97c0" providerId="ADAL" clId="{CFC70605-7814-45B2-ADBC-43D396E6C2B2}" dt="2023-03-01T23:08:57.134" v="4169" actId="1076"/>
          <ac:cxnSpMkLst>
            <pc:docMk/>
            <pc:sldMk cId="2832402548" sldId="275"/>
            <ac:cxnSpMk id="4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3:08:36.236" v="4078" actId="478"/>
          <ac:cxnSpMkLst>
            <pc:docMk/>
            <pc:sldMk cId="2832402548" sldId="275"/>
            <ac:cxnSpMk id="8" creationId="{F213DEBC-EAC1-2A1F-A751-7E28B19752D8}"/>
          </ac:cxnSpMkLst>
        </pc:cxnChg>
      </pc:sldChg>
      <pc:sldChg chg="modSp mod">
        <pc:chgData name="Dishpreet Kaur" userId="19ba2128-39f9-4128-b8af-0f9b31cf97c0" providerId="ADAL" clId="{CFC70605-7814-45B2-ADBC-43D396E6C2B2}" dt="2023-03-01T23:09:38.352" v="4180" actId="948"/>
        <pc:sldMkLst>
          <pc:docMk/>
          <pc:sldMk cId="348502296" sldId="276"/>
        </pc:sldMkLst>
        <pc:spChg chg="mod">
          <ac:chgData name="Dishpreet Kaur" userId="19ba2128-39f9-4128-b8af-0f9b31cf97c0" providerId="ADAL" clId="{CFC70605-7814-45B2-ADBC-43D396E6C2B2}" dt="2023-03-01T23:09:38.352" v="4180" actId="948"/>
          <ac:spMkLst>
            <pc:docMk/>
            <pc:sldMk cId="348502296" sldId="276"/>
            <ac:spMk id="2" creationId="{C51E0CCD-97E6-9821-BAD3-01CF93C8BC14}"/>
          </ac:spMkLst>
        </pc:spChg>
        <pc:spChg chg="mod">
          <ac:chgData name="Dishpreet Kaur" userId="19ba2128-39f9-4128-b8af-0f9b31cf97c0" providerId="ADAL" clId="{CFC70605-7814-45B2-ADBC-43D396E6C2B2}" dt="2023-02-22T22:02:50.871" v="3397"/>
          <ac:spMkLst>
            <pc:docMk/>
            <pc:sldMk cId="348502296" sldId="276"/>
            <ac:spMk id="3" creationId="{CB3457BE-45CC-5CD8-1C0A-313D395A8F28}"/>
          </ac:spMkLst>
        </pc:spChg>
        <pc:spChg chg="mod">
          <ac:chgData name="Dishpreet Kaur" userId="19ba2128-39f9-4128-b8af-0f9b31cf97c0" providerId="ADAL" clId="{CFC70605-7814-45B2-ADBC-43D396E6C2B2}" dt="2023-02-22T21:59:24.186" v="3348"/>
          <ac:spMkLst>
            <pc:docMk/>
            <pc:sldMk cId="348502296" sldId="276"/>
            <ac:spMk id="4" creationId="{0A575D25-AB31-CD41-2A81-519DEAB7E363}"/>
          </ac:spMkLst>
        </pc:spChg>
        <pc:spChg chg="mod">
          <ac:chgData name="Dishpreet Kaur" userId="19ba2128-39f9-4128-b8af-0f9b31cf97c0" providerId="ADAL" clId="{CFC70605-7814-45B2-ADBC-43D396E6C2B2}" dt="2023-03-01T23:09:32.740" v="4179" actId="948"/>
          <ac:spMkLst>
            <pc:docMk/>
            <pc:sldMk cId="348502296" sldId="276"/>
            <ac:spMk id="5" creationId="{AFA3385E-8595-5CDB-D65F-EB33645C1F4E}"/>
          </ac:spMkLst>
        </pc:spChg>
      </pc:sldChg>
      <pc:sldChg chg="modSp mod">
        <pc:chgData name="Dishpreet Kaur" userId="19ba2128-39f9-4128-b8af-0f9b31cf97c0" providerId="ADAL" clId="{CFC70605-7814-45B2-ADBC-43D396E6C2B2}" dt="2023-03-01T23:09:50.589" v="4181" actId="948"/>
        <pc:sldMkLst>
          <pc:docMk/>
          <pc:sldMk cId="1266816658" sldId="277"/>
        </pc:sldMkLst>
        <pc:spChg chg="mod">
          <ac:chgData name="Dishpreet Kaur" userId="19ba2128-39f9-4128-b8af-0f9b31cf97c0" providerId="ADAL" clId="{CFC70605-7814-45B2-ADBC-43D396E6C2B2}" dt="2023-02-22T22:02:54.798" v="3399"/>
          <ac:spMkLst>
            <pc:docMk/>
            <pc:sldMk cId="1266816658" sldId="277"/>
            <ac:spMk id="2" creationId="{B6DE0808-A916-FD36-644A-28590BDFCCFB}"/>
          </ac:spMkLst>
        </pc:spChg>
        <pc:spChg chg="mod">
          <ac:chgData name="Dishpreet Kaur" userId="19ba2128-39f9-4128-b8af-0f9b31cf97c0" providerId="ADAL" clId="{CFC70605-7814-45B2-ADBC-43D396E6C2B2}" dt="2023-02-22T21:59:27.949" v="3350"/>
          <ac:spMkLst>
            <pc:docMk/>
            <pc:sldMk cId="1266816658" sldId="277"/>
            <ac:spMk id="3" creationId="{AF2B1548-FC1F-509C-6CF9-F1A96476C0A0}"/>
          </ac:spMkLst>
        </pc:spChg>
        <pc:spChg chg="mod">
          <ac:chgData name="Dishpreet Kaur" userId="19ba2128-39f9-4128-b8af-0f9b31cf97c0" providerId="ADAL" clId="{CFC70605-7814-45B2-ADBC-43D396E6C2B2}" dt="2023-03-01T23:09:50.589" v="4181" actId="948"/>
          <ac:spMkLst>
            <pc:docMk/>
            <pc:sldMk cId="1266816658" sldId="277"/>
            <ac:spMk id="4" creationId="{9397969B-D004-A5E9-15D5-F3A290CE3CEF}"/>
          </ac:spMkLst>
        </pc:spChg>
      </pc:sldChg>
      <pc:sldChg chg="addSp delSp modSp mod modAnim">
        <pc:chgData name="Dishpreet Kaur" userId="19ba2128-39f9-4128-b8af-0f9b31cf97c0" providerId="ADAL" clId="{CFC70605-7814-45B2-ADBC-43D396E6C2B2}" dt="2023-03-01T23:11:03.719" v="4219" actId="1076"/>
        <pc:sldMkLst>
          <pc:docMk/>
          <pc:sldMk cId="3727983848" sldId="278"/>
        </pc:sldMkLst>
        <pc:spChg chg="mod">
          <ac:chgData name="Dishpreet Kaur" userId="19ba2128-39f9-4128-b8af-0f9b31cf97c0" providerId="ADAL" clId="{CFC70605-7814-45B2-ADBC-43D396E6C2B2}" dt="2023-02-22T21:59:31.140" v="3351"/>
          <ac:spMkLst>
            <pc:docMk/>
            <pc:sldMk cId="3727983848" sldId="278"/>
            <ac:spMk id="2" creationId="{E6F70B37-18F7-D3D7-C17B-FD0D3E923582}"/>
          </ac:spMkLst>
        </pc:spChg>
        <pc:spChg chg="mod">
          <ac:chgData name="Dishpreet Kaur" userId="19ba2128-39f9-4128-b8af-0f9b31cf97c0" providerId="ADAL" clId="{CFC70605-7814-45B2-ADBC-43D396E6C2B2}" dt="2023-02-22T22:02:58.427" v="3400"/>
          <ac:spMkLst>
            <pc:docMk/>
            <pc:sldMk cId="3727983848" sldId="278"/>
            <ac:spMk id="3" creationId="{6B19055B-E449-E693-63F9-1C97240DD022}"/>
          </ac:spMkLst>
        </pc:spChg>
        <pc:spChg chg="mod">
          <ac:chgData name="Dishpreet Kaur" userId="19ba2128-39f9-4128-b8af-0f9b31cf97c0" providerId="ADAL" clId="{CFC70605-7814-45B2-ADBC-43D396E6C2B2}" dt="2023-03-01T23:10:08.630" v="4182" actId="948"/>
          <ac:spMkLst>
            <pc:docMk/>
            <pc:sldMk cId="3727983848" sldId="278"/>
            <ac:spMk id="4" creationId="{8BAC7564-DFA0-28CF-09DB-10437C910986}"/>
          </ac:spMkLst>
        </pc:spChg>
        <pc:spChg chg="mod">
          <ac:chgData name="Dishpreet Kaur" userId="19ba2128-39f9-4128-b8af-0f9b31cf97c0" providerId="ADAL" clId="{CFC70605-7814-45B2-ADBC-43D396E6C2B2}" dt="2023-02-21T17:18:37.647" v="1539"/>
          <ac:spMkLst>
            <pc:docMk/>
            <pc:sldMk cId="3727983848" sldId="278"/>
            <ac:spMk id="13" creationId="{BC162FC3-72C5-F940-CBA8-F235829AA6E1}"/>
          </ac:spMkLst>
        </pc:spChg>
        <pc:spChg chg="mod">
          <ac:chgData name="Dishpreet Kaur" userId="19ba2128-39f9-4128-b8af-0f9b31cf97c0" providerId="ADAL" clId="{CFC70605-7814-45B2-ADBC-43D396E6C2B2}" dt="2023-02-21T17:26:49.517" v="1652" actId="20577"/>
          <ac:spMkLst>
            <pc:docMk/>
            <pc:sldMk cId="3727983848" sldId="278"/>
            <ac:spMk id="14" creationId="{082D0BF7-4EFF-928B-34B7-7B4723B79CA6}"/>
          </ac:spMkLst>
        </pc:spChg>
        <pc:spChg chg="mod">
          <ac:chgData name="Dishpreet Kaur" userId="19ba2128-39f9-4128-b8af-0f9b31cf97c0" providerId="ADAL" clId="{CFC70605-7814-45B2-ADBC-43D396E6C2B2}" dt="2023-02-22T20:39:43.027" v="2496" actId="114"/>
          <ac:spMkLst>
            <pc:docMk/>
            <pc:sldMk cId="3727983848" sldId="278"/>
            <ac:spMk id="15" creationId="{E9FD6030-971C-EA0F-2B57-8EF300559AA9}"/>
          </ac:spMkLst>
        </pc:spChg>
        <pc:grpChg chg="del">
          <ac:chgData name="Dishpreet Kaur" userId="19ba2128-39f9-4128-b8af-0f9b31cf97c0" providerId="ADAL" clId="{CFC70605-7814-45B2-ADBC-43D396E6C2B2}" dt="2023-02-21T17:25:53.032" v="1547" actId="478"/>
          <ac:grpSpMkLst>
            <pc:docMk/>
            <pc:sldMk cId="3727983848" sldId="278"/>
            <ac:grpSpMk id="7" creationId="{68BC91CA-0056-F341-198C-585D337F6673}"/>
          </ac:grpSpMkLst>
        </pc:grpChg>
        <pc:grpChg chg="del">
          <ac:chgData name="Dishpreet Kaur" userId="19ba2128-39f9-4128-b8af-0f9b31cf97c0" providerId="ADAL" clId="{CFC70605-7814-45B2-ADBC-43D396E6C2B2}" dt="2023-02-21T17:26:02.837" v="1594" actId="478"/>
          <ac:grpSpMkLst>
            <pc:docMk/>
            <pc:sldMk cId="3727983848" sldId="278"/>
            <ac:grpSpMk id="10" creationId="{814759BE-AE0D-9354-DCF2-D8848E0F4611}"/>
          </ac:grpSpMkLst>
        </pc:grpChg>
        <pc:picChg chg="mod">
          <ac:chgData name="Dishpreet Kaur" userId="19ba2128-39f9-4128-b8af-0f9b31cf97c0" providerId="ADAL" clId="{CFC70605-7814-45B2-ADBC-43D396E6C2B2}" dt="2023-02-21T17:26:55.375" v="1657" actId="1036"/>
          <ac:picMkLst>
            <pc:docMk/>
            <pc:sldMk cId="3727983848" sldId="278"/>
            <ac:picMk id="12" creationId="{F3DFC2A9-4DD2-6061-DFFD-068429780EF6}"/>
          </ac:picMkLst>
        </pc:picChg>
        <pc:cxnChg chg="add mod">
          <ac:chgData name="Dishpreet Kaur" userId="19ba2128-39f9-4128-b8af-0f9b31cf97c0" providerId="ADAL" clId="{CFC70605-7814-45B2-ADBC-43D396E6C2B2}" dt="2023-03-01T23:10:54.463" v="4216" actId="1076"/>
          <ac:cxnSpMkLst>
            <pc:docMk/>
            <pc:sldMk cId="3727983848" sldId="278"/>
            <ac:cxnSpMk id="5" creationId="{59E5229D-5815-5F95-F4D7-EBD99E59F4C8}"/>
          </ac:cxnSpMkLst>
        </pc:cxnChg>
        <pc:cxnChg chg="add mod">
          <ac:chgData name="Dishpreet Kaur" userId="19ba2128-39f9-4128-b8af-0f9b31cf97c0" providerId="ADAL" clId="{CFC70605-7814-45B2-ADBC-43D396E6C2B2}" dt="2023-03-01T23:11:03.719" v="4219" actId="1076"/>
          <ac:cxnSpMkLst>
            <pc:docMk/>
            <pc:sldMk cId="3727983848" sldId="278"/>
            <ac:cxnSpMk id="6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3:10:42.826" v="4183" actId="478"/>
          <ac:cxnSpMkLst>
            <pc:docMk/>
            <pc:sldMk cId="3727983848" sldId="278"/>
            <ac:cxnSpMk id="11" creationId="{2FA0FF40-4EFC-F23C-F5E9-2A5DBF0E8CF2}"/>
          </ac:cxnSpMkLst>
        </pc:cxnChg>
        <pc:cxnChg chg="add del mod">
          <ac:chgData name="Dishpreet Kaur" userId="19ba2128-39f9-4128-b8af-0f9b31cf97c0" providerId="ADAL" clId="{CFC70605-7814-45B2-ADBC-43D396E6C2B2}" dt="2023-03-01T23:10:58.676" v="4218" actId="478"/>
          <ac:cxnSpMkLst>
            <pc:docMk/>
            <pc:sldMk cId="3727983848" sldId="278"/>
            <ac:cxnSpMk id="16" creationId="{0566BC64-680A-A630-188E-AC9963F59910}"/>
          </ac:cxnSpMkLst>
        </pc:cxnChg>
      </pc:sldChg>
      <pc:sldChg chg="addSp delSp modSp mod modAnim">
        <pc:chgData name="Dishpreet Kaur" userId="19ba2128-39f9-4128-b8af-0f9b31cf97c0" providerId="ADAL" clId="{CFC70605-7814-45B2-ADBC-43D396E6C2B2}" dt="2023-03-01T23:12:46.662" v="4287" actId="1036"/>
        <pc:sldMkLst>
          <pc:docMk/>
          <pc:sldMk cId="1268690797" sldId="279"/>
        </pc:sldMkLst>
        <pc:spChg chg="mod">
          <ac:chgData name="Dishpreet Kaur" userId="19ba2128-39f9-4128-b8af-0f9b31cf97c0" providerId="ADAL" clId="{CFC70605-7814-45B2-ADBC-43D396E6C2B2}" dt="2023-02-22T21:59:35.097" v="3352"/>
          <ac:spMkLst>
            <pc:docMk/>
            <pc:sldMk cId="1268690797" sldId="279"/>
            <ac:spMk id="2" creationId="{2D470D93-2212-EF8B-A541-F661E4D1B0A1}"/>
          </ac:spMkLst>
        </pc:spChg>
        <pc:spChg chg="mod">
          <ac:chgData name="Dishpreet Kaur" userId="19ba2128-39f9-4128-b8af-0f9b31cf97c0" providerId="ADAL" clId="{CFC70605-7814-45B2-ADBC-43D396E6C2B2}" dt="2023-02-22T22:03:01.936" v="3401"/>
          <ac:spMkLst>
            <pc:docMk/>
            <pc:sldMk cId="1268690797" sldId="279"/>
            <ac:spMk id="3" creationId="{8B0C0F19-ADBE-CCDE-785E-C8613B54AE25}"/>
          </ac:spMkLst>
        </pc:spChg>
        <pc:spChg chg="mod">
          <ac:chgData name="Dishpreet Kaur" userId="19ba2128-39f9-4128-b8af-0f9b31cf97c0" providerId="ADAL" clId="{CFC70605-7814-45B2-ADBC-43D396E6C2B2}" dt="2023-03-01T23:11:23.900" v="4220" actId="948"/>
          <ac:spMkLst>
            <pc:docMk/>
            <pc:sldMk cId="1268690797" sldId="279"/>
            <ac:spMk id="4" creationId="{7F3AB7B6-CCEE-132C-B1AB-1066C96DCBDD}"/>
          </ac:spMkLst>
        </pc:spChg>
        <pc:spChg chg="mod">
          <ac:chgData name="Dishpreet Kaur" userId="19ba2128-39f9-4128-b8af-0f9b31cf97c0" providerId="ADAL" clId="{CFC70605-7814-45B2-ADBC-43D396E6C2B2}" dt="2023-02-22T20:39:52.133" v="2497" actId="114"/>
          <ac:spMkLst>
            <pc:docMk/>
            <pc:sldMk cId="1268690797" sldId="279"/>
            <ac:spMk id="16" creationId="{D270BDBE-483E-F8CD-2784-6FAA3153F61C}"/>
          </ac:spMkLst>
        </pc:spChg>
        <pc:spChg chg="mod">
          <ac:chgData name="Dishpreet Kaur" userId="19ba2128-39f9-4128-b8af-0f9b31cf97c0" providerId="ADAL" clId="{CFC70605-7814-45B2-ADBC-43D396E6C2B2}" dt="2023-02-21T17:27:47.674" v="1668"/>
          <ac:spMkLst>
            <pc:docMk/>
            <pc:sldMk cId="1268690797" sldId="279"/>
            <ac:spMk id="17" creationId="{1BB09EA7-7771-FB3F-AB6D-977537BAF63D}"/>
          </ac:spMkLst>
        </pc:spChg>
        <pc:spChg chg="add del mod">
          <ac:chgData name="Dishpreet Kaur" userId="19ba2128-39f9-4128-b8af-0f9b31cf97c0" providerId="ADAL" clId="{CFC70605-7814-45B2-ADBC-43D396E6C2B2}" dt="2023-02-21T17:32:38.401" v="1970" actId="1076"/>
          <ac:spMkLst>
            <pc:docMk/>
            <pc:sldMk cId="1268690797" sldId="279"/>
            <ac:spMk id="20" creationId="{E5C01175-597C-A608-B8DB-4A2CE67F2FAD}"/>
          </ac:spMkLst>
        </pc:spChg>
        <pc:grpChg chg="del">
          <ac:chgData name="Dishpreet Kaur" userId="19ba2128-39f9-4128-b8af-0f9b31cf97c0" providerId="ADAL" clId="{CFC70605-7814-45B2-ADBC-43D396E6C2B2}" dt="2023-02-21T17:28:40.035" v="1772" actId="478"/>
          <ac:grpSpMkLst>
            <pc:docMk/>
            <pc:sldMk cId="1268690797" sldId="279"/>
            <ac:grpSpMk id="7" creationId="{9C2BAC22-232B-CF5C-DF38-23B2DE401530}"/>
          </ac:grpSpMkLst>
        </pc:grpChg>
        <pc:grpChg chg="add del">
          <ac:chgData name="Dishpreet Kaur" userId="19ba2128-39f9-4128-b8af-0f9b31cf97c0" providerId="ADAL" clId="{CFC70605-7814-45B2-ADBC-43D396E6C2B2}" dt="2023-02-21T17:28:52.104" v="1805" actId="478"/>
          <ac:grpSpMkLst>
            <pc:docMk/>
            <pc:sldMk cId="1268690797" sldId="279"/>
            <ac:grpSpMk id="10" creationId="{4DA7809B-7B31-01B3-B2AA-BEF5A82F1974}"/>
          </ac:grpSpMkLst>
        </pc:grpChg>
        <pc:grpChg chg="del">
          <ac:chgData name="Dishpreet Kaur" userId="19ba2128-39f9-4128-b8af-0f9b31cf97c0" providerId="ADAL" clId="{CFC70605-7814-45B2-ADBC-43D396E6C2B2}" dt="2023-02-21T17:29:07.490" v="1870" actId="478"/>
          <ac:grpSpMkLst>
            <pc:docMk/>
            <pc:sldMk cId="1268690797" sldId="279"/>
            <ac:grpSpMk id="13" creationId="{2F7CD4B3-B1FA-1027-10BB-E2A0B0115D55}"/>
          </ac:grpSpMkLst>
        </pc:grpChg>
        <pc:picChg chg="mod">
          <ac:chgData name="Dishpreet Kaur" userId="19ba2128-39f9-4128-b8af-0f9b31cf97c0" providerId="ADAL" clId="{CFC70605-7814-45B2-ADBC-43D396E6C2B2}" dt="2023-02-21T17:29:13.158" v="1871" actId="14100"/>
          <ac:picMkLst>
            <pc:docMk/>
            <pc:sldMk cId="1268690797" sldId="279"/>
            <ac:picMk id="15" creationId="{E3ADF1D5-CF1D-BEDB-A1C1-F3322CD2C6F3}"/>
          </ac:picMkLst>
        </pc:picChg>
        <pc:cxnChg chg="add mod">
          <ac:chgData name="Dishpreet Kaur" userId="19ba2128-39f9-4128-b8af-0f9b31cf97c0" providerId="ADAL" clId="{CFC70605-7814-45B2-ADBC-43D396E6C2B2}" dt="2023-03-01T23:12:13.097" v="4223" actId="1076"/>
          <ac:cxnSpMkLst>
            <pc:docMk/>
            <pc:sldMk cId="1268690797" sldId="279"/>
            <ac:cxnSpMk id="5" creationId="{59E5229D-5815-5F95-F4D7-EBD99E59F4C8}"/>
          </ac:cxnSpMkLst>
        </pc:cxnChg>
        <pc:cxnChg chg="add mod">
          <ac:chgData name="Dishpreet Kaur" userId="19ba2128-39f9-4128-b8af-0f9b31cf97c0" providerId="ADAL" clId="{CFC70605-7814-45B2-ADBC-43D396E6C2B2}" dt="2023-03-01T23:12:35.873" v="4247" actId="1076"/>
          <ac:cxnSpMkLst>
            <pc:docMk/>
            <pc:sldMk cId="1268690797" sldId="279"/>
            <ac:cxnSpMk id="6" creationId="{59E5229D-5815-5F95-F4D7-EBD99E59F4C8}"/>
          </ac:cxnSpMkLst>
        </pc:cxnChg>
        <pc:cxnChg chg="add mod">
          <ac:chgData name="Dishpreet Kaur" userId="19ba2128-39f9-4128-b8af-0f9b31cf97c0" providerId="ADAL" clId="{CFC70605-7814-45B2-ADBC-43D396E6C2B2}" dt="2023-03-01T23:12:46.662" v="4287" actId="1036"/>
          <ac:cxnSpMkLst>
            <pc:docMk/>
            <pc:sldMk cId="1268690797" sldId="279"/>
            <ac:cxnSpMk id="7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3:12:18.558" v="4224" actId="478"/>
          <ac:cxnSpMkLst>
            <pc:docMk/>
            <pc:sldMk cId="1268690797" sldId="279"/>
            <ac:cxnSpMk id="14" creationId="{4B68985E-11FF-84A6-9EA4-E349D253FB44}"/>
          </ac:cxnSpMkLst>
        </pc:cxnChg>
        <pc:cxnChg chg="add del mod">
          <ac:chgData name="Dishpreet Kaur" userId="19ba2128-39f9-4128-b8af-0f9b31cf97c0" providerId="ADAL" clId="{CFC70605-7814-45B2-ADBC-43D396E6C2B2}" dt="2023-03-01T23:12:38.170" v="4248" actId="478"/>
          <ac:cxnSpMkLst>
            <pc:docMk/>
            <pc:sldMk cId="1268690797" sldId="279"/>
            <ac:cxnSpMk id="18" creationId="{A55EA5A4-9987-BF61-9D84-97E2B5D3100A}"/>
          </ac:cxnSpMkLst>
        </pc:cxnChg>
        <pc:cxnChg chg="add del mod">
          <ac:chgData name="Dishpreet Kaur" userId="19ba2128-39f9-4128-b8af-0f9b31cf97c0" providerId="ADAL" clId="{CFC70605-7814-45B2-ADBC-43D396E6C2B2}" dt="2023-03-01T23:12:02.153" v="4221" actId="478"/>
          <ac:cxnSpMkLst>
            <pc:docMk/>
            <pc:sldMk cId="1268690797" sldId="279"/>
            <ac:cxnSpMk id="19" creationId="{A926BA9A-AAC5-D0DF-328F-639EB9A99DC8}"/>
          </ac:cxnSpMkLst>
        </pc:cxnChg>
      </pc:sldChg>
      <pc:sldChg chg="addSp delSp modSp mod modAnim">
        <pc:chgData name="Dishpreet Kaur" userId="19ba2128-39f9-4128-b8af-0f9b31cf97c0" providerId="ADAL" clId="{CFC70605-7814-45B2-ADBC-43D396E6C2B2}" dt="2023-03-01T23:13:31.100" v="4291" actId="1076"/>
        <pc:sldMkLst>
          <pc:docMk/>
          <pc:sldMk cId="3645290337" sldId="280"/>
        </pc:sldMkLst>
        <pc:spChg chg="mod">
          <ac:chgData name="Dishpreet Kaur" userId="19ba2128-39f9-4128-b8af-0f9b31cf97c0" providerId="ADAL" clId="{CFC70605-7814-45B2-ADBC-43D396E6C2B2}" dt="2023-02-22T21:59:43.449" v="3353"/>
          <ac:spMkLst>
            <pc:docMk/>
            <pc:sldMk cId="3645290337" sldId="280"/>
            <ac:spMk id="2" creationId="{4AA48D15-FC37-7044-3A7D-9394E6073244}"/>
          </ac:spMkLst>
        </pc:spChg>
        <pc:spChg chg="mod">
          <ac:chgData name="Dishpreet Kaur" userId="19ba2128-39f9-4128-b8af-0f9b31cf97c0" providerId="ADAL" clId="{CFC70605-7814-45B2-ADBC-43D396E6C2B2}" dt="2023-02-22T22:03:05.619" v="3402"/>
          <ac:spMkLst>
            <pc:docMk/>
            <pc:sldMk cId="3645290337" sldId="280"/>
            <ac:spMk id="3" creationId="{7092343C-CD73-6DDA-B79C-07B096340E1F}"/>
          </ac:spMkLst>
        </pc:spChg>
        <pc:spChg chg="mod">
          <ac:chgData name="Dishpreet Kaur" userId="19ba2128-39f9-4128-b8af-0f9b31cf97c0" providerId="ADAL" clId="{CFC70605-7814-45B2-ADBC-43D396E6C2B2}" dt="2023-02-22T20:39:57.944" v="2498" actId="114"/>
          <ac:spMkLst>
            <pc:docMk/>
            <pc:sldMk cId="3645290337" sldId="280"/>
            <ac:spMk id="4" creationId="{71D65490-EB7F-C215-A16D-F490FE2E6273}"/>
          </ac:spMkLst>
        </pc:spChg>
        <pc:spChg chg="mod">
          <ac:chgData name="Dishpreet Kaur" userId="19ba2128-39f9-4128-b8af-0f9b31cf97c0" providerId="ADAL" clId="{CFC70605-7814-45B2-ADBC-43D396E6C2B2}" dt="2023-03-01T23:13:08.989" v="4288" actId="948"/>
          <ac:spMkLst>
            <pc:docMk/>
            <pc:sldMk cId="3645290337" sldId="280"/>
            <ac:spMk id="5" creationId="{2B363C57-A75A-E0E4-B3B6-A4DC4DE1CCAC}"/>
          </ac:spMkLst>
        </pc:spChg>
        <pc:spChg chg="mod">
          <ac:chgData name="Dishpreet Kaur" userId="19ba2128-39f9-4128-b8af-0f9b31cf97c0" providerId="ADAL" clId="{CFC70605-7814-45B2-ADBC-43D396E6C2B2}" dt="2023-02-21T17:58:49.387" v="1990" actId="20577"/>
          <ac:spMkLst>
            <pc:docMk/>
            <pc:sldMk cId="3645290337" sldId="280"/>
            <ac:spMk id="9" creationId="{C48DC6E3-5DE9-FAC3-091E-3E44A8C79E72}"/>
          </ac:spMkLst>
        </pc:spChg>
        <pc:spChg chg="add del mod">
          <ac:chgData name="Dishpreet Kaur" userId="19ba2128-39f9-4128-b8af-0f9b31cf97c0" providerId="ADAL" clId="{CFC70605-7814-45B2-ADBC-43D396E6C2B2}" dt="2023-02-21T17:57:58.973" v="1981"/>
          <ac:spMkLst>
            <pc:docMk/>
            <pc:sldMk cId="3645290337" sldId="280"/>
            <ac:spMk id="10" creationId="{22589F64-A09E-4690-FBE4-99BDC4B7DBAC}"/>
          </ac:spMkLst>
        </pc:spChg>
        <pc:grpChg chg="add del">
          <ac:chgData name="Dishpreet Kaur" userId="19ba2128-39f9-4128-b8af-0f9b31cf97c0" providerId="ADAL" clId="{CFC70605-7814-45B2-ADBC-43D396E6C2B2}" dt="2023-02-22T20:32:54.920" v="2065" actId="478"/>
          <ac:grpSpMkLst>
            <pc:docMk/>
            <pc:sldMk cId="3645290337" sldId="280"/>
            <ac:grpSpMk id="8" creationId="{21AC0DAB-1BC2-2CDB-9622-3703000195A1}"/>
          </ac:grpSpMkLst>
        </pc:grpChg>
        <pc:cxnChg chg="add mod">
          <ac:chgData name="Dishpreet Kaur" userId="19ba2128-39f9-4128-b8af-0f9b31cf97c0" providerId="ADAL" clId="{CFC70605-7814-45B2-ADBC-43D396E6C2B2}" dt="2023-03-01T23:13:31.100" v="4291" actId="1076"/>
          <ac:cxnSpMkLst>
            <pc:docMk/>
            <pc:sldMk cId="3645290337" sldId="280"/>
            <ac:cxnSpMk id="6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3:13:25.721" v="4289" actId="478"/>
          <ac:cxnSpMkLst>
            <pc:docMk/>
            <pc:sldMk cId="3645290337" sldId="280"/>
            <ac:cxnSpMk id="12" creationId="{DC24552C-133D-FCCE-1EBD-BE2B5D7517B8}"/>
          </ac:cxnSpMkLst>
        </pc:cxnChg>
      </pc:sldChg>
      <pc:sldChg chg="addSp delSp modSp mod modAnim">
        <pc:chgData name="Dishpreet Kaur" userId="19ba2128-39f9-4128-b8af-0f9b31cf97c0" providerId="ADAL" clId="{CFC70605-7814-45B2-ADBC-43D396E6C2B2}" dt="2023-03-01T23:14:44.939" v="4353" actId="1035"/>
        <pc:sldMkLst>
          <pc:docMk/>
          <pc:sldMk cId="3944255487" sldId="281"/>
        </pc:sldMkLst>
        <pc:spChg chg="mod">
          <ac:chgData name="Dishpreet Kaur" userId="19ba2128-39f9-4128-b8af-0f9b31cf97c0" providerId="ADAL" clId="{CFC70605-7814-45B2-ADBC-43D396E6C2B2}" dt="2023-02-22T21:59:51.629" v="3354"/>
          <ac:spMkLst>
            <pc:docMk/>
            <pc:sldMk cId="3944255487" sldId="281"/>
            <ac:spMk id="2" creationId="{95FECAA7-FA20-1A18-CDA4-9924A5B67CBD}"/>
          </ac:spMkLst>
        </pc:spChg>
        <pc:spChg chg="mod">
          <ac:chgData name="Dishpreet Kaur" userId="19ba2128-39f9-4128-b8af-0f9b31cf97c0" providerId="ADAL" clId="{CFC70605-7814-45B2-ADBC-43D396E6C2B2}" dt="2023-02-22T22:03:09.065" v="3403"/>
          <ac:spMkLst>
            <pc:docMk/>
            <pc:sldMk cId="3944255487" sldId="281"/>
            <ac:spMk id="3" creationId="{BCE89999-1209-4EE6-72BD-B132A64C9E03}"/>
          </ac:spMkLst>
        </pc:spChg>
        <pc:spChg chg="mod">
          <ac:chgData name="Dishpreet Kaur" userId="19ba2128-39f9-4128-b8af-0f9b31cf97c0" providerId="ADAL" clId="{CFC70605-7814-45B2-ADBC-43D396E6C2B2}" dt="2023-03-01T23:14:34.987" v="4331" actId="6549"/>
          <ac:spMkLst>
            <pc:docMk/>
            <pc:sldMk cId="3944255487" sldId="281"/>
            <ac:spMk id="4" creationId="{A3362F06-1D4D-DAB0-2173-93E6DEA6BD69}"/>
          </ac:spMkLst>
        </pc:spChg>
        <pc:spChg chg="mod">
          <ac:chgData name="Dishpreet Kaur" userId="19ba2128-39f9-4128-b8af-0f9b31cf97c0" providerId="ADAL" clId="{CFC70605-7814-45B2-ADBC-43D396E6C2B2}" dt="2023-02-22T20:40:11.209" v="2499" actId="114"/>
          <ac:spMkLst>
            <pc:docMk/>
            <pc:sldMk cId="3944255487" sldId="281"/>
            <ac:spMk id="14" creationId="{1F1FB2A8-1A28-C98E-D94E-0D632457AE78}"/>
          </ac:spMkLst>
        </pc:spChg>
        <pc:grpChg chg="del">
          <ac:chgData name="Dishpreet Kaur" userId="19ba2128-39f9-4128-b8af-0f9b31cf97c0" providerId="ADAL" clId="{CFC70605-7814-45B2-ADBC-43D396E6C2B2}" dt="2023-02-22T20:35:39.063" v="2182" actId="478"/>
          <ac:grpSpMkLst>
            <pc:docMk/>
            <pc:sldMk cId="3944255487" sldId="281"/>
            <ac:grpSpMk id="7" creationId="{C2B3CFA6-E56D-932D-41BB-9DA1AD4921E3}"/>
          </ac:grpSpMkLst>
        </pc:grpChg>
        <pc:picChg chg="mod">
          <ac:chgData name="Dishpreet Kaur" userId="19ba2128-39f9-4128-b8af-0f9b31cf97c0" providerId="ADAL" clId="{CFC70605-7814-45B2-ADBC-43D396E6C2B2}" dt="2023-03-01T23:14:44.939" v="4353" actId="1035"/>
          <ac:picMkLst>
            <pc:docMk/>
            <pc:sldMk cId="3944255487" sldId="281"/>
            <ac:picMk id="9" creationId="{57EF6E8A-1312-6838-AAFA-F4024F2D54DE}"/>
          </ac:picMkLst>
        </pc:picChg>
        <pc:picChg chg="mod">
          <ac:chgData name="Dishpreet Kaur" userId="19ba2128-39f9-4128-b8af-0f9b31cf97c0" providerId="ADAL" clId="{CFC70605-7814-45B2-ADBC-43D396E6C2B2}" dt="2023-03-01T23:14:44.939" v="4353" actId="1035"/>
          <ac:picMkLst>
            <pc:docMk/>
            <pc:sldMk cId="3944255487" sldId="281"/>
            <ac:picMk id="11" creationId="{87945DB5-2AE8-6F10-4081-50E4CF2E462D}"/>
          </ac:picMkLst>
        </pc:picChg>
        <pc:picChg chg="mod">
          <ac:chgData name="Dishpreet Kaur" userId="19ba2128-39f9-4128-b8af-0f9b31cf97c0" providerId="ADAL" clId="{CFC70605-7814-45B2-ADBC-43D396E6C2B2}" dt="2023-03-01T23:14:44.939" v="4353" actId="1035"/>
          <ac:picMkLst>
            <pc:docMk/>
            <pc:sldMk cId="3944255487" sldId="281"/>
            <ac:picMk id="13" creationId="{A5AB16D0-5C6E-4AD2-F57B-EF355CB193F3}"/>
          </ac:picMkLst>
        </pc:picChg>
        <pc:cxnChg chg="add mod">
          <ac:chgData name="Dishpreet Kaur" userId="19ba2128-39f9-4128-b8af-0f9b31cf97c0" providerId="ADAL" clId="{CFC70605-7814-45B2-ADBC-43D396E6C2B2}" dt="2023-03-01T23:14:24.199" v="4327" actId="1038"/>
          <ac:cxnSpMkLst>
            <pc:docMk/>
            <pc:sldMk cId="3944255487" sldId="281"/>
            <ac:cxnSpMk id="5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3:14:14.735" v="4307" actId="478"/>
          <ac:cxnSpMkLst>
            <pc:docMk/>
            <pc:sldMk cId="3944255487" sldId="281"/>
            <ac:cxnSpMk id="8" creationId="{BE3ABBAD-FB2F-2A3D-7984-AA6296F5678B}"/>
          </ac:cxnSpMkLst>
        </pc:cxnChg>
      </pc:sldChg>
      <pc:sldChg chg="addSp delSp modSp mod modAnim">
        <pc:chgData name="Dishpreet Kaur" userId="19ba2128-39f9-4128-b8af-0f9b31cf97c0" providerId="ADAL" clId="{CFC70605-7814-45B2-ADBC-43D396E6C2B2}" dt="2023-03-01T23:15:41.643" v="4378" actId="1035"/>
        <pc:sldMkLst>
          <pc:docMk/>
          <pc:sldMk cId="3018131611" sldId="282"/>
        </pc:sldMkLst>
        <pc:spChg chg="mod">
          <ac:chgData name="Dishpreet Kaur" userId="19ba2128-39f9-4128-b8af-0f9b31cf97c0" providerId="ADAL" clId="{CFC70605-7814-45B2-ADBC-43D396E6C2B2}" dt="2023-02-22T21:59:55.265" v="3355"/>
          <ac:spMkLst>
            <pc:docMk/>
            <pc:sldMk cId="3018131611" sldId="282"/>
            <ac:spMk id="2" creationId="{2D382695-3AA9-D3E9-8BB3-42B420ACB0BF}"/>
          </ac:spMkLst>
        </pc:spChg>
        <pc:spChg chg="mod">
          <ac:chgData name="Dishpreet Kaur" userId="19ba2128-39f9-4128-b8af-0f9b31cf97c0" providerId="ADAL" clId="{CFC70605-7814-45B2-ADBC-43D396E6C2B2}" dt="2023-02-22T22:03:13.462" v="3404"/>
          <ac:spMkLst>
            <pc:docMk/>
            <pc:sldMk cId="3018131611" sldId="282"/>
            <ac:spMk id="3" creationId="{FE20B394-16C2-1D6E-1A39-8BB80EAF3602}"/>
          </ac:spMkLst>
        </pc:spChg>
        <pc:spChg chg="mod">
          <ac:chgData name="Dishpreet Kaur" userId="19ba2128-39f9-4128-b8af-0f9b31cf97c0" providerId="ADAL" clId="{CFC70605-7814-45B2-ADBC-43D396E6C2B2}" dt="2023-03-01T23:14:55.766" v="4354" actId="948"/>
          <ac:spMkLst>
            <pc:docMk/>
            <pc:sldMk cId="3018131611" sldId="282"/>
            <ac:spMk id="7" creationId="{80B59729-5EFB-4502-D2B7-BBE09DFE1118}"/>
          </ac:spMkLst>
        </pc:spChg>
        <pc:spChg chg="mod">
          <ac:chgData name="Dishpreet Kaur" userId="19ba2128-39f9-4128-b8af-0f9b31cf97c0" providerId="ADAL" clId="{CFC70605-7814-45B2-ADBC-43D396E6C2B2}" dt="2023-02-22T20:40:25.153" v="2500" actId="114"/>
          <ac:spMkLst>
            <pc:docMk/>
            <pc:sldMk cId="3018131611" sldId="282"/>
            <ac:spMk id="12" creationId="{9F994D20-DA65-6461-9F8D-9BF45AE5BCB8}"/>
          </ac:spMkLst>
        </pc:spChg>
        <pc:grpChg chg="del">
          <ac:chgData name="Dishpreet Kaur" userId="19ba2128-39f9-4128-b8af-0f9b31cf97c0" providerId="ADAL" clId="{CFC70605-7814-45B2-ADBC-43D396E6C2B2}" dt="2023-02-22T20:38:00.490" v="2442" actId="478"/>
          <ac:grpSpMkLst>
            <pc:docMk/>
            <pc:sldMk cId="3018131611" sldId="282"/>
            <ac:grpSpMk id="6" creationId="{C25A34BF-2F45-64A4-FA5C-884E3493FE92}"/>
          </ac:grpSpMkLst>
        </pc:grpChg>
        <pc:picChg chg="mod">
          <ac:chgData name="Dishpreet Kaur" userId="19ba2128-39f9-4128-b8af-0f9b31cf97c0" providerId="ADAL" clId="{CFC70605-7814-45B2-ADBC-43D396E6C2B2}" dt="2023-02-22T20:37:33.836" v="2384" actId="1035"/>
          <ac:picMkLst>
            <pc:docMk/>
            <pc:sldMk cId="3018131611" sldId="282"/>
            <ac:picMk id="9" creationId="{937F7AEB-6457-DEEB-0DAC-B9D66127493F}"/>
          </ac:picMkLst>
        </pc:picChg>
        <pc:picChg chg="mod">
          <ac:chgData name="Dishpreet Kaur" userId="19ba2128-39f9-4128-b8af-0f9b31cf97c0" providerId="ADAL" clId="{CFC70605-7814-45B2-ADBC-43D396E6C2B2}" dt="2023-02-22T20:37:44.317" v="2410" actId="1036"/>
          <ac:picMkLst>
            <pc:docMk/>
            <pc:sldMk cId="3018131611" sldId="282"/>
            <ac:picMk id="11" creationId="{3B8733A9-94BE-03C9-1854-F6754CEF722E}"/>
          </ac:picMkLst>
        </pc:picChg>
        <pc:cxnChg chg="add mod">
          <ac:chgData name="Dishpreet Kaur" userId="19ba2128-39f9-4128-b8af-0f9b31cf97c0" providerId="ADAL" clId="{CFC70605-7814-45B2-ADBC-43D396E6C2B2}" dt="2023-03-01T23:15:41.643" v="4378" actId="1035"/>
          <ac:cxnSpMkLst>
            <pc:docMk/>
            <pc:sldMk cId="3018131611" sldId="282"/>
            <ac:cxnSpMk id="4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3:15:15.050" v="4355" actId="478"/>
          <ac:cxnSpMkLst>
            <pc:docMk/>
            <pc:sldMk cId="3018131611" sldId="282"/>
            <ac:cxnSpMk id="8" creationId="{396E3514-DEF0-3513-2E01-F0FE90545E10}"/>
          </ac:cxnSpMkLst>
        </pc:cxnChg>
      </pc:sldChg>
      <pc:sldChg chg="modSp mod">
        <pc:chgData name="Dishpreet Kaur" userId="19ba2128-39f9-4128-b8af-0f9b31cf97c0" providerId="ADAL" clId="{CFC70605-7814-45B2-ADBC-43D396E6C2B2}" dt="2023-03-01T23:15:51.956" v="4379" actId="948"/>
        <pc:sldMkLst>
          <pc:docMk/>
          <pc:sldMk cId="1981356788" sldId="283"/>
        </pc:sldMkLst>
        <pc:spChg chg="mod">
          <ac:chgData name="Dishpreet Kaur" userId="19ba2128-39f9-4128-b8af-0f9b31cf97c0" providerId="ADAL" clId="{CFC70605-7814-45B2-ADBC-43D396E6C2B2}" dt="2023-02-22T21:59:58.919" v="3357"/>
          <ac:spMkLst>
            <pc:docMk/>
            <pc:sldMk cId="1981356788" sldId="283"/>
            <ac:spMk id="2" creationId="{1B1550C0-4365-55C5-AED6-C05794391511}"/>
          </ac:spMkLst>
        </pc:spChg>
        <pc:spChg chg="mod">
          <ac:chgData name="Dishpreet Kaur" userId="19ba2128-39f9-4128-b8af-0f9b31cf97c0" providerId="ADAL" clId="{CFC70605-7814-45B2-ADBC-43D396E6C2B2}" dt="2023-02-22T22:03:16.780" v="3406"/>
          <ac:spMkLst>
            <pc:docMk/>
            <pc:sldMk cId="1981356788" sldId="283"/>
            <ac:spMk id="3" creationId="{392C362D-97ED-B411-4520-F1DF26E566A8}"/>
          </ac:spMkLst>
        </pc:spChg>
        <pc:spChg chg="mod">
          <ac:chgData name="Dishpreet Kaur" userId="19ba2128-39f9-4128-b8af-0f9b31cf97c0" providerId="ADAL" clId="{CFC70605-7814-45B2-ADBC-43D396E6C2B2}" dt="2023-03-01T23:15:51.956" v="4379" actId="948"/>
          <ac:spMkLst>
            <pc:docMk/>
            <pc:sldMk cId="1981356788" sldId="283"/>
            <ac:spMk id="4" creationId="{4F76ECB0-6D97-D5B7-6770-7CB3802AA776}"/>
          </ac:spMkLst>
        </pc:spChg>
      </pc:sldChg>
      <pc:sldChg chg="addSp delSp modSp mod modAnim">
        <pc:chgData name="Dishpreet Kaur" userId="19ba2128-39f9-4128-b8af-0f9b31cf97c0" providerId="ADAL" clId="{CFC70605-7814-45B2-ADBC-43D396E6C2B2}" dt="2023-03-01T23:16:28.693" v="4386" actId="1036"/>
        <pc:sldMkLst>
          <pc:docMk/>
          <pc:sldMk cId="3557285543" sldId="284"/>
        </pc:sldMkLst>
        <pc:spChg chg="mod">
          <ac:chgData name="Dishpreet Kaur" userId="19ba2128-39f9-4128-b8af-0f9b31cf97c0" providerId="ADAL" clId="{CFC70605-7814-45B2-ADBC-43D396E6C2B2}" dt="2023-02-22T22:00:02.804" v="3358"/>
          <ac:spMkLst>
            <pc:docMk/>
            <pc:sldMk cId="3557285543" sldId="284"/>
            <ac:spMk id="2" creationId="{B567A8E2-9450-521D-9C34-FD2FCD0B678D}"/>
          </ac:spMkLst>
        </pc:spChg>
        <pc:spChg chg="mod">
          <ac:chgData name="Dishpreet Kaur" userId="19ba2128-39f9-4128-b8af-0f9b31cf97c0" providerId="ADAL" clId="{CFC70605-7814-45B2-ADBC-43D396E6C2B2}" dt="2023-02-22T22:03:20.486" v="3407"/>
          <ac:spMkLst>
            <pc:docMk/>
            <pc:sldMk cId="3557285543" sldId="284"/>
            <ac:spMk id="3" creationId="{CF3E0A03-7A49-9D03-A008-424F330EF473}"/>
          </ac:spMkLst>
        </pc:spChg>
        <pc:spChg chg="mod">
          <ac:chgData name="Dishpreet Kaur" userId="19ba2128-39f9-4128-b8af-0f9b31cf97c0" providerId="ADAL" clId="{CFC70605-7814-45B2-ADBC-43D396E6C2B2}" dt="2023-03-01T23:16:28.693" v="4386" actId="1036"/>
          <ac:spMkLst>
            <pc:docMk/>
            <pc:sldMk cId="3557285543" sldId="284"/>
            <ac:spMk id="7" creationId="{D10A7FB2-2861-0491-D84A-FEE87C1C12E7}"/>
          </ac:spMkLst>
        </pc:spChg>
        <pc:spChg chg="mod">
          <ac:chgData name="Dishpreet Kaur" userId="19ba2128-39f9-4128-b8af-0f9b31cf97c0" providerId="ADAL" clId="{CFC70605-7814-45B2-ADBC-43D396E6C2B2}" dt="2023-02-22T20:41:29.467" v="2512"/>
          <ac:spMkLst>
            <pc:docMk/>
            <pc:sldMk cId="3557285543" sldId="284"/>
            <ac:spMk id="8" creationId="{CF970AB6-3483-4362-BB13-DF1B7A8085F3}"/>
          </ac:spMkLst>
        </pc:spChg>
        <pc:grpChg chg="del">
          <ac:chgData name="Dishpreet Kaur" userId="19ba2128-39f9-4128-b8af-0f9b31cf97c0" providerId="ADAL" clId="{CFC70605-7814-45B2-ADBC-43D396E6C2B2}" dt="2023-02-22T20:41:36.067" v="2515" actId="478"/>
          <ac:grpSpMkLst>
            <pc:docMk/>
            <pc:sldMk cId="3557285543" sldId="284"/>
            <ac:grpSpMk id="6" creationId="{5E95D045-741E-F89B-5972-B1CFAC90F9DA}"/>
          </ac:grpSpMkLst>
        </pc:grpChg>
        <pc:cxnChg chg="add mod">
          <ac:chgData name="Dishpreet Kaur" userId="19ba2128-39f9-4128-b8af-0f9b31cf97c0" providerId="ADAL" clId="{CFC70605-7814-45B2-ADBC-43D396E6C2B2}" dt="2023-02-22T20:41:53.978" v="2601" actId="1035"/>
          <ac:cxnSpMkLst>
            <pc:docMk/>
            <pc:sldMk cId="3557285543" sldId="284"/>
            <ac:cxnSpMk id="9" creationId="{D875DE72-1A82-24EF-EA00-47C88721F96A}"/>
          </ac:cxnSpMkLst>
        </pc:cxnChg>
      </pc:sldChg>
      <pc:sldChg chg="addSp delSp modSp mod modAnim">
        <pc:chgData name="Dishpreet Kaur" userId="19ba2128-39f9-4128-b8af-0f9b31cf97c0" providerId="ADAL" clId="{CFC70605-7814-45B2-ADBC-43D396E6C2B2}" dt="2023-03-01T23:18:19.072" v="4451" actId="1036"/>
        <pc:sldMkLst>
          <pc:docMk/>
          <pc:sldMk cId="802016666" sldId="285"/>
        </pc:sldMkLst>
        <pc:spChg chg="mod">
          <ac:chgData name="Dishpreet Kaur" userId="19ba2128-39f9-4128-b8af-0f9b31cf97c0" providerId="ADAL" clId="{CFC70605-7814-45B2-ADBC-43D396E6C2B2}" dt="2023-02-22T22:00:06.302" v="3359"/>
          <ac:spMkLst>
            <pc:docMk/>
            <pc:sldMk cId="802016666" sldId="285"/>
            <ac:spMk id="2" creationId="{7C55B1E3-9192-03FF-CAD5-084D1E19B26D}"/>
          </ac:spMkLst>
        </pc:spChg>
        <pc:spChg chg="mod">
          <ac:chgData name="Dishpreet Kaur" userId="19ba2128-39f9-4128-b8af-0f9b31cf97c0" providerId="ADAL" clId="{CFC70605-7814-45B2-ADBC-43D396E6C2B2}" dt="2023-02-22T22:03:23.929" v="3408"/>
          <ac:spMkLst>
            <pc:docMk/>
            <pc:sldMk cId="802016666" sldId="285"/>
            <ac:spMk id="3" creationId="{833DB3A6-5EC0-80EF-C823-0C75F8ACA99C}"/>
          </ac:spMkLst>
        </pc:spChg>
        <pc:spChg chg="mod">
          <ac:chgData name="Dishpreet Kaur" userId="19ba2128-39f9-4128-b8af-0f9b31cf97c0" providerId="ADAL" clId="{CFC70605-7814-45B2-ADBC-43D396E6C2B2}" dt="2023-03-01T23:17:46.208" v="4388" actId="948"/>
          <ac:spMkLst>
            <pc:docMk/>
            <pc:sldMk cId="802016666" sldId="285"/>
            <ac:spMk id="4" creationId="{E163FCE6-5B3A-F1F7-F31E-1FE9BD88B0AF}"/>
          </ac:spMkLst>
        </pc:spChg>
        <pc:spChg chg="mod">
          <ac:chgData name="Dishpreet Kaur" userId="19ba2128-39f9-4128-b8af-0f9b31cf97c0" providerId="ADAL" clId="{CFC70605-7814-45B2-ADBC-43D396E6C2B2}" dt="2023-03-01T23:17:56.149" v="4390" actId="20577"/>
          <ac:spMkLst>
            <pc:docMk/>
            <pc:sldMk cId="802016666" sldId="285"/>
            <ac:spMk id="10" creationId="{4F9B983A-F6E8-B0A5-9ACD-C059513E7AFE}"/>
          </ac:spMkLst>
        </pc:spChg>
        <pc:spChg chg="mod">
          <ac:chgData name="Dishpreet Kaur" userId="19ba2128-39f9-4128-b8af-0f9b31cf97c0" providerId="ADAL" clId="{CFC70605-7814-45B2-ADBC-43D396E6C2B2}" dt="2023-02-22T20:48:48.335" v="2854" actId="114"/>
          <ac:spMkLst>
            <pc:docMk/>
            <pc:sldMk cId="802016666" sldId="285"/>
            <ac:spMk id="11" creationId="{40F435E2-30F6-73B0-4082-627C5F5A81D7}"/>
          </ac:spMkLst>
        </pc:spChg>
        <pc:spChg chg="mod">
          <ac:chgData name="Dishpreet Kaur" userId="19ba2128-39f9-4128-b8af-0f9b31cf97c0" providerId="ADAL" clId="{CFC70605-7814-45B2-ADBC-43D396E6C2B2}" dt="2023-02-22T20:43:44.314" v="2633" actId="14100"/>
          <ac:spMkLst>
            <pc:docMk/>
            <pc:sldMk cId="802016666" sldId="285"/>
            <ac:spMk id="12" creationId="{66D83AB8-954A-B7F2-E96B-2247A5ADA99C}"/>
          </ac:spMkLst>
        </pc:spChg>
        <pc:grpChg chg="del">
          <ac:chgData name="Dishpreet Kaur" userId="19ba2128-39f9-4128-b8af-0f9b31cf97c0" providerId="ADAL" clId="{CFC70605-7814-45B2-ADBC-43D396E6C2B2}" dt="2023-02-22T20:43:58.627" v="2690" actId="478"/>
          <ac:grpSpMkLst>
            <pc:docMk/>
            <pc:sldMk cId="802016666" sldId="285"/>
            <ac:grpSpMk id="7" creationId="{C473AB08-4145-3F7D-1073-8BCDF935C70D}"/>
          </ac:grpSpMkLst>
        </pc:grpChg>
        <pc:grpChg chg="del">
          <ac:chgData name="Dishpreet Kaur" userId="19ba2128-39f9-4128-b8af-0f9b31cf97c0" providerId="ADAL" clId="{CFC70605-7814-45B2-ADBC-43D396E6C2B2}" dt="2023-02-22T20:43:55.994" v="2689" actId="478"/>
          <ac:grpSpMkLst>
            <pc:docMk/>
            <pc:sldMk cId="802016666" sldId="285"/>
            <ac:grpSpMk id="15" creationId="{D48DC979-F216-74C0-DDE4-1B1182C11C44}"/>
          </ac:grpSpMkLst>
        </pc:grpChg>
        <pc:cxnChg chg="add mod">
          <ac:chgData name="Dishpreet Kaur" userId="19ba2128-39f9-4128-b8af-0f9b31cf97c0" providerId="ADAL" clId="{CFC70605-7814-45B2-ADBC-43D396E6C2B2}" dt="2023-03-01T23:18:10.799" v="4422" actId="1035"/>
          <ac:cxnSpMkLst>
            <pc:docMk/>
            <pc:sldMk cId="802016666" sldId="285"/>
            <ac:cxnSpMk id="5" creationId="{59E5229D-5815-5F95-F4D7-EBD99E59F4C8}"/>
          </ac:cxnSpMkLst>
        </pc:cxnChg>
        <pc:cxnChg chg="add mod">
          <ac:chgData name="Dishpreet Kaur" userId="19ba2128-39f9-4128-b8af-0f9b31cf97c0" providerId="ADAL" clId="{CFC70605-7814-45B2-ADBC-43D396E6C2B2}" dt="2023-03-01T23:18:19.072" v="4451" actId="1036"/>
          <ac:cxnSpMkLst>
            <pc:docMk/>
            <pc:sldMk cId="802016666" sldId="285"/>
            <ac:cxnSpMk id="6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3:18:14.718" v="4423" actId="478"/>
          <ac:cxnSpMkLst>
            <pc:docMk/>
            <pc:sldMk cId="802016666" sldId="285"/>
            <ac:cxnSpMk id="8" creationId="{96B3C783-B1D5-F47A-421B-0FB518278717}"/>
          </ac:cxnSpMkLst>
        </pc:cxnChg>
        <pc:cxnChg chg="add del mod">
          <ac:chgData name="Dishpreet Kaur" userId="19ba2128-39f9-4128-b8af-0f9b31cf97c0" providerId="ADAL" clId="{CFC70605-7814-45B2-ADBC-43D396E6C2B2}" dt="2023-03-01T23:18:07.933" v="4391" actId="478"/>
          <ac:cxnSpMkLst>
            <pc:docMk/>
            <pc:sldMk cId="802016666" sldId="285"/>
            <ac:cxnSpMk id="16" creationId="{46E61B7A-5F07-6268-8BFD-AE0F6A673828}"/>
          </ac:cxnSpMkLst>
        </pc:cxnChg>
      </pc:sldChg>
      <pc:sldChg chg="addSp delSp modSp mod modAnim">
        <pc:chgData name="Dishpreet Kaur" userId="19ba2128-39f9-4128-b8af-0f9b31cf97c0" providerId="ADAL" clId="{CFC70605-7814-45B2-ADBC-43D396E6C2B2}" dt="2023-03-01T23:19:14.550" v="4518" actId="1036"/>
        <pc:sldMkLst>
          <pc:docMk/>
          <pc:sldMk cId="2625417080" sldId="286"/>
        </pc:sldMkLst>
        <pc:spChg chg="mod">
          <ac:chgData name="Dishpreet Kaur" userId="19ba2128-39f9-4128-b8af-0f9b31cf97c0" providerId="ADAL" clId="{CFC70605-7814-45B2-ADBC-43D396E6C2B2}" dt="2023-02-22T22:00:09.724" v="3360"/>
          <ac:spMkLst>
            <pc:docMk/>
            <pc:sldMk cId="2625417080" sldId="286"/>
            <ac:spMk id="2" creationId="{CD9C948D-A5F5-37CB-1887-85529CD56389}"/>
          </ac:spMkLst>
        </pc:spChg>
        <pc:spChg chg="mod">
          <ac:chgData name="Dishpreet Kaur" userId="19ba2128-39f9-4128-b8af-0f9b31cf97c0" providerId="ADAL" clId="{CFC70605-7814-45B2-ADBC-43D396E6C2B2}" dt="2023-02-22T22:03:27.173" v="3409"/>
          <ac:spMkLst>
            <pc:docMk/>
            <pc:sldMk cId="2625417080" sldId="286"/>
            <ac:spMk id="3" creationId="{E4CD2BF6-3C46-E180-E95D-CD7DD112BA21}"/>
          </ac:spMkLst>
        </pc:spChg>
        <pc:spChg chg="mod">
          <ac:chgData name="Dishpreet Kaur" userId="19ba2128-39f9-4128-b8af-0f9b31cf97c0" providerId="ADAL" clId="{CFC70605-7814-45B2-ADBC-43D396E6C2B2}" dt="2023-03-01T23:18:40.908" v="4452" actId="948"/>
          <ac:spMkLst>
            <pc:docMk/>
            <pc:sldMk cId="2625417080" sldId="286"/>
            <ac:spMk id="7" creationId="{2FB36375-659F-0735-744C-3B1653AE85E8}"/>
          </ac:spMkLst>
        </pc:spChg>
        <pc:spChg chg="mod">
          <ac:chgData name="Dishpreet Kaur" userId="19ba2128-39f9-4128-b8af-0f9b31cf97c0" providerId="ADAL" clId="{CFC70605-7814-45B2-ADBC-43D396E6C2B2}" dt="2023-02-22T20:47:45.513" v="2824" actId="20577"/>
          <ac:spMkLst>
            <pc:docMk/>
            <pc:sldMk cId="2625417080" sldId="286"/>
            <ac:spMk id="13" creationId="{23A42626-0F98-A83E-5D82-6BAD83A97C7D}"/>
          </ac:spMkLst>
        </pc:spChg>
        <pc:spChg chg="mod">
          <ac:chgData name="Dishpreet Kaur" userId="19ba2128-39f9-4128-b8af-0f9b31cf97c0" providerId="ADAL" clId="{CFC70605-7814-45B2-ADBC-43D396E6C2B2}" dt="2023-02-22T20:48:41.200" v="2852" actId="114"/>
          <ac:spMkLst>
            <pc:docMk/>
            <pc:sldMk cId="2625417080" sldId="286"/>
            <ac:spMk id="14" creationId="{318FC095-5CA2-9EFA-2E78-35853E25B94A}"/>
          </ac:spMkLst>
        </pc:spChg>
        <pc:spChg chg="mod">
          <ac:chgData name="Dishpreet Kaur" userId="19ba2128-39f9-4128-b8af-0f9b31cf97c0" providerId="ADAL" clId="{CFC70605-7814-45B2-ADBC-43D396E6C2B2}" dt="2023-03-01T23:18:55.265" v="4453" actId="20577"/>
          <ac:spMkLst>
            <pc:docMk/>
            <pc:sldMk cId="2625417080" sldId="286"/>
            <ac:spMk id="17" creationId="{6869C605-BA95-A05A-54A4-0C2682CD0115}"/>
          </ac:spMkLst>
        </pc:spChg>
        <pc:grpChg chg="del">
          <ac:chgData name="Dishpreet Kaur" userId="19ba2128-39f9-4128-b8af-0f9b31cf97c0" providerId="ADAL" clId="{CFC70605-7814-45B2-ADBC-43D396E6C2B2}" dt="2023-02-22T20:46:58.126" v="2817" actId="478"/>
          <ac:grpSpMkLst>
            <pc:docMk/>
            <pc:sldMk cId="2625417080" sldId="286"/>
            <ac:grpSpMk id="6" creationId="{43FC42CD-30C8-38BF-F442-8AEA649E1664}"/>
          </ac:grpSpMkLst>
        </pc:grpChg>
        <pc:grpChg chg="del">
          <ac:chgData name="Dishpreet Kaur" userId="19ba2128-39f9-4128-b8af-0f9b31cf97c0" providerId="ADAL" clId="{CFC70605-7814-45B2-ADBC-43D396E6C2B2}" dt="2023-02-22T20:46:49.247" v="2797" actId="478"/>
          <ac:grpSpMkLst>
            <pc:docMk/>
            <pc:sldMk cId="2625417080" sldId="286"/>
            <ac:grpSpMk id="10" creationId="{476D73D4-A8CC-38E3-1101-01447A683190}"/>
          </ac:grpSpMkLst>
        </pc:grpChg>
        <pc:cxnChg chg="add mod">
          <ac:chgData name="Dishpreet Kaur" userId="19ba2128-39f9-4128-b8af-0f9b31cf97c0" providerId="ADAL" clId="{CFC70605-7814-45B2-ADBC-43D396E6C2B2}" dt="2023-03-01T23:19:06.943" v="4487" actId="1035"/>
          <ac:cxnSpMkLst>
            <pc:docMk/>
            <pc:sldMk cId="2625417080" sldId="286"/>
            <ac:cxnSpMk id="4" creationId="{59E5229D-5815-5F95-F4D7-EBD99E59F4C8}"/>
          </ac:cxnSpMkLst>
        </pc:cxnChg>
        <pc:cxnChg chg="add mod">
          <ac:chgData name="Dishpreet Kaur" userId="19ba2128-39f9-4128-b8af-0f9b31cf97c0" providerId="ADAL" clId="{CFC70605-7814-45B2-ADBC-43D396E6C2B2}" dt="2023-03-01T23:19:14.550" v="4518" actId="1036"/>
          <ac:cxnSpMkLst>
            <pc:docMk/>
            <pc:sldMk cId="2625417080" sldId="286"/>
            <ac:cxnSpMk id="5" creationId="{59E5229D-5815-5F95-F4D7-EBD99E59F4C8}"/>
          </ac:cxnSpMkLst>
        </pc:cxnChg>
        <pc:cxnChg chg="add del mod">
          <ac:chgData name="Dishpreet Kaur" userId="19ba2128-39f9-4128-b8af-0f9b31cf97c0" providerId="ADAL" clId="{CFC70605-7814-45B2-ADBC-43D396E6C2B2}" dt="2023-03-01T23:19:03.845" v="4454" actId="478"/>
          <ac:cxnSpMkLst>
            <pc:docMk/>
            <pc:sldMk cId="2625417080" sldId="286"/>
            <ac:cxnSpMk id="11" creationId="{AB8DCD82-BAAD-CEBB-F6B1-8BCB09BDC95E}"/>
          </ac:cxnSpMkLst>
        </pc:cxnChg>
        <pc:cxnChg chg="add del mod">
          <ac:chgData name="Dishpreet Kaur" userId="19ba2128-39f9-4128-b8af-0f9b31cf97c0" providerId="ADAL" clId="{CFC70605-7814-45B2-ADBC-43D396E6C2B2}" dt="2023-03-01T23:19:09.592" v="4488" actId="478"/>
          <ac:cxnSpMkLst>
            <pc:docMk/>
            <pc:sldMk cId="2625417080" sldId="286"/>
            <ac:cxnSpMk id="15" creationId="{A7BE1ED5-2CDD-433E-B3CC-EE6853C0C830}"/>
          </ac:cxnSpMkLst>
        </pc:cxnChg>
      </pc:sldChg>
      <pc:sldChg chg="modSp mod">
        <pc:chgData name="Dishpreet Kaur" userId="19ba2128-39f9-4128-b8af-0f9b31cf97c0" providerId="ADAL" clId="{CFC70605-7814-45B2-ADBC-43D396E6C2B2}" dt="2023-03-01T23:19:36.441" v="4519" actId="948"/>
        <pc:sldMkLst>
          <pc:docMk/>
          <pc:sldMk cId="3515284519" sldId="287"/>
        </pc:sldMkLst>
        <pc:spChg chg="mod">
          <ac:chgData name="Dishpreet Kaur" userId="19ba2128-39f9-4128-b8af-0f9b31cf97c0" providerId="ADAL" clId="{CFC70605-7814-45B2-ADBC-43D396E6C2B2}" dt="2023-02-22T22:00:13.132" v="3362"/>
          <ac:spMkLst>
            <pc:docMk/>
            <pc:sldMk cId="3515284519" sldId="287"/>
            <ac:spMk id="2" creationId="{D8B98C95-250E-D2DC-F61D-AAE565BCD3AB}"/>
          </ac:spMkLst>
        </pc:spChg>
        <pc:spChg chg="mod">
          <ac:chgData name="Dishpreet Kaur" userId="19ba2128-39f9-4128-b8af-0f9b31cf97c0" providerId="ADAL" clId="{CFC70605-7814-45B2-ADBC-43D396E6C2B2}" dt="2023-02-22T22:03:30.724" v="3411"/>
          <ac:spMkLst>
            <pc:docMk/>
            <pc:sldMk cId="3515284519" sldId="287"/>
            <ac:spMk id="3" creationId="{7BD4D909-B0D0-CF20-B490-7FB791B90E4B}"/>
          </ac:spMkLst>
        </pc:spChg>
        <pc:spChg chg="mod">
          <ac:chgData name="Dishpreet Kaur" userId="19ba2128-39f9-4128-b8af-0f9b31cf97c0" providerId="ADAL" clId="{CFC70605-7814-45B2-ADBC-43D396E6C2B2}" dt="2023-03-01T23:19:36.441" v="4519" actId="948"/>
          <ac:spMkLst>
            <pc:docMk/>
            <pc:sldMk cId="3515284519" sldId="287"/>
            <ac:spMk id="4" creationId="{8C12A46E-E511-84B1-947F-D650FA9FA209}"/>
          </ac:spMkLst>
        </pc:spChg>
      </pc:sldChg>
      <pc:sldChg chg="modSp mod">
        <pc:chgData name="Dishpreet Kaur" userId="19ba2128-39f9-4128-b8af-0f9b31cf97c0" providerId="ADAL" clId="{CFC70605-7814-45B2-ADBC-43D396E6C2B2}" dt="2023-03-01T23:19:55.659" v="4521" actId="948"/>
        <pc:sldMkLst>
          <pc:docMk/>
          <pc:sldMk cId="4245204227" sldId="288"/>
        </pc:sldMkLst>
        <pc:spChg chg="mod">
          <ac:chgData name="Dishpreet Kaur" userId="19ba2128-39f9-4128-b8af-0f9b31cf97c0" providerId="ADAL" clId="{CFC70605-7814-45B2-ADBC-43D396E6C2B2}" dt="2023-02-22T22:00:16.594" v="3364"/>
          <ac:spMkLst>
            <pc:docMk/>
            <pc:sldMk cId="4245204227" sldId="288"/>
            <ac:spMk id="2" creationId="{D4C3CE07-1594-BC5C-FA57-8A2732047CBE}"/>
          </ac:spMkLst>
        </pc:spChg>
        <pc:spChg chg="mod">
          <ac:chgData name="Dishpreet Kaur" userId="19ba2128-39f9-4128-b8af-0f9b31cf97c0" providerId="ADAL" clId="{CFC70605-7814-45B2-ADBC-43D396E6C2B2}" dt="2023-02-22T22:03:34.265" v="3413"/>
          <ac:spMkLst>
            <pc:docMk/>
            <pc:sldMk cId="4245204227" sldId="288"/>
            <ac:spMk id="3" creationId="{8A9537DF-4995-2FBF-3A0E-3BFC169FC5C9}"/>
          </ac:spMkLst>
        </pc:spChg>
        <pc:spChg chg="mod">
          <ac:chgData name="Dishpreet Kaur" userId="19ba2128-39f9-4128-b8af-0f9b31cf97c0" providerId="ADAL" clId="{CFC70605-7814-45B2-ADBC-43D396E6C2B2}" dt="2023-03-01T23:19:50.229" v="4520" actId="948"/>
          <ac:spMkLst>
            <pc:docMk/>
            <pc:sldMk cId="4245204227" sldId="288"/>
            <ac:spMk id="4" creationId="{FCDA1BA2-199A-EE9C-FD58-6B9F8CD3CC92}"/>
          </ac:spMkLst>
        </pc:spChg>
        <pc:spChg chg="mod">
          <ac:chgData name="Dishpreet Kaur" userId="19ba2128-39f9-4128-b8af-0f9b31cf97c0" providerId="ADAL" clId="{CFC70605-7814-45B2-ADBC-43D396E6C2B2}" dt="2023-03-01T23:19:55.659" v="4521" actId="948"/>
          <ac:spMkLst>
            <pc:docMk/>
            <pc:sldMk cId="4245204227" sldId="288"/>
            <ac:spMk id="11" creationId="{8955DFB1-E256-84F2-C0DD-B6AFA87CC468}"/>
          </ac:spMkLst>
        </pc:spChg>
      </pc:sldChg>
      <pc:sldChg chg="delSp modSp mod">
        <pc:chgData name="Dishpreet Kaur" userId="19ba2128-39f9-4128-b8af-0f9b31cf97c0" providerId="ADAL" clId="{CFC70605-7814-45B2-ADBC-43D396E6C2B2}" dt="2023-03-01T23:25:00.639" v="4602" actId="478"/>
        <pc:sldMkLst>
          <pc:docMk/>
          <pc:sldMk cId="1769494979" sldId="289"/>
        </pc:sldMkLst>
        <pc:spChg chg="mod">
          <ac:chgData name="Dishpreet Kaur" userId="19ba2128-39f9-4128-b8af-0f9b31cf97c0" providerId="ADAL" clId="{CFC70605-7814-45B2-ADBC-43D396E6C2B2}" dt="2023-02-22T22:00:20.620" v="3366"/>
          <ac:spMkLst>
            <pc:docMk/>
            <pc:sldMk cId="1769494979" sldId="289"/>
            <ac:spMk id="2" creationId="{1F8C68B2-A9FB-FCF5-9683-2BBEF93BD0AF}"/>
          </ac:spMkLst>
        </pc:spChg>
        <pc:spChg chg="mod">
          <ac:chgData name="Dishpreet Kaur" userId="19ba2128-39f9-4128-b8af-0f9b31cf97c0" providerId="ADAL" clId="{CFC70605-7814-45B2-ADBC-43D396E6C2B2}" dt="2023-02-22T22:03:37.749" v="3415"/>
          <ac:spMkLst>
            <pc:docMk/>
            <pc:sldMk cId="1769494979" sldId="289"/>
            <ac:spMk id="3" creationId="{E7CA4A01-BA42-6F71-C9BF-81EBFF77C879}"/>
          </ac:spMkLst>
        </pc:spChg>
        <pc:spChg chg="mod">
          <ac:chgData name="Dishpreet Kaur" userId="19ba2128-39f9-4128-b8af-0f9b31cf97c0" providerId="ADAL" clId="{CFC70605-7814-45B2-ADBC-43D396E6C2B2}" dt="2023-03-01T23:20:08.109" v="4522" actId="948"/>
          <ac:spMkLst>
            <pc:docMk/>
            <pc:sldMk cId="1769494979" sldId="289"/>
            <ac:spMk id="4" creationId="{E0E13D5E-E5E6-AC5E-01EA-48412ABC1501}"/>
          </ac:spMkLst>
        </pc:spChg>
        <pc:spChg chg="del">
          <ac:chgData name="Dishpreet Kaur" userId="19ba2128-39f9-4128-b8af-0f9b31cf97c0" providerId="ADAL" clId="{CFC70605-7814-45B2-ADBC-43D396E6C2B2}" dt="2023-03-01T23:25:00.639" v="4602" actId="478"/>
          <ac:spMkLst>
            <pc:docMk/>
            <pc:sldMk cId="1769494979" sldId="289"/>
            <ac:spMk id="5" creationId="{B458C634-20A8-3B98-DC26-73F6AE967F61}"/>
          </ac:spMkLst>
        </pc:spChg>
      </pc:sldChg>
      <pc:sldChg chg="addSp delSp modSp mod modAnim">
        <pc:chgData name="Dishpreet Kaur" userId="19ba2128-39f9-4128-b8af-0f9b31cf97c0" providerId="ADAL" clId="{CFC70605-7814-45B2-ADBC-43D396E6C2B2}" dt="2023-03-01T23:20:53.221" v="4580" actId="6549"/>
        <pc:sldMkLst>
          <pc:docMk/>
          <pc:sldMk cId="1427372025" sldId="290"/>
        </pc:sldMkLst>
        <pc:spChg chg="mod">
          <ac:chgData name="Dishpreet Kaur" userId="19ba2128-39f9-4128-b8af-0f9b31cf97c0" providerId="ADAL" clId="{CFC70605-7814-45B2-ADBC-43D396E6C2B2}" dt="2023-02-22T22:00:24.636" v="3368"/>
          <ac:spMkLst>
            <pc:docMk/>
            <pc:sldMk cId="1427372025" sldId="290"/>
            <ac:spMk id="2" creationId="{A5EA0C90-4562-9BC1-814A-CF6B72C0711E}"/>
          </ac:spMkLst>
        </pc:spChg>
        <pc:spChg chg="mod">
          <ac:chgData name="Dishpreet Kaur" userId="19ba2128-39f9-4128-b8af-0f9b31cf97c0" providerId="ADAL" clId="{CFC70605-7814-45B2-ADBC-43D396E6C2B2}" dt="2023-02-22T22:03:41.614" v="3417"/>
          <ac:spMkLst>
            <pc:docMk/>
            <pc:sldMk cId="1427372025" sldId="290"/>
            <ac:spMk id="3" creationId="{16F21397-6E79-7019-28B0-31ACCEA36402}"/>
          </ac:spMkLst>
        </pc:spChg>
        <pc:spChg chg="mod">
          <ac:chgData name="Dishpreet Kaur" userId="19ba2128-39f9-4128-b8af-0f9b31cf97c0" providerId="ADAL" clId="{CFC70605-7814-45B2-ADBC-43D396E6C2B2}" dt="2023-03-01T23:20:53.221" v="4580" actId="6549"/>
          <ac:spMkLst>
            <pc:docMk/>
            <pc:sldMk cId="1427372025" sldId="290"/>
            <ac:spMk id="4" creationId="{6042854F-D4F1-10F1-F15D-B7795A02ED76}"/>
          </ac:spMkLst>
        </pc:spChg>
        <pc:spChg chg="mod">
          <ac:chgData name="Dishpreet Kaur" userId="19ba2128-39f9-4128-b8af-0f9b31cf97c0" providerId="ADAL" clId="{CFC70605-7814-45B2-ADBC-43D396E6C2B2}" dt="2023-02-22T20:50:16.874" v="2865"/>
          <ac:spMkLst>
            <pc:docMk/>
            <pc:sldMk cId="1427372025" sldId="290"/>
            <ac:spMk id="12" creationId="{15BA3145-4A31-2072-D8E2-80844C1CF095}"/>
          </ac:spMkLst>
        </pc:spChg>
        <pc:grpChg chg="del">
          <ac:chgData name="Dishpreet Kaur" userId="19ba2128-39f9-4128-b8af-0f9b31cf97c0" providerId="ADAL" clId="{CFC70605-7814-45B2-ADBC-43D396E6C2B2}" dt="2023-03-01T23:20:23.244" v="4523" actId="478"/>
          <ac:grpSpMkLst>
            <pc:docMk/>
            <pc:sldMk cId="1427372025" sldId="290"/>
            <ac:grpSpMk id="7" creationId="{B1361ED5-3957-559C-6FB6-E0373F8BAD7F}"/>
          </ac:grpSpMkLst>
        </pc:grpChg>
        <pc:picChg chg="mod">
          <ac:chgData name="Dishpreet Kaur" userId="19ba2128-39f9-4128-b8af-0f9b31cf97c0" providerId="ADAL" clId="{CFC70605-7814-45B2-ADBC-43D396E6C2B2}" dt="2023-02-22T20:53:35.273" v="3157" actId="1035"/>
          <ac:picMkLst>
            <pc:docMk/>
            <pc:sldMk cId="1427372025" sldId="290"/>
            <ac:picMk id="9" creationId="{F9D056C9-087C-6FAC-65FF-E7C654233A75}"/>
          </ac:picMkLst>
        </pc:picChg>
        <pc:picChg chg="mod">
          <ac:chgData name="Dishpreet Kaur" userId="19ba2128-39f9-4128-b8af-0f9b31cf97c0" providerId="ADAL" clId="{CFC70605-7814-45B2-ADBC-43D396E6C2B2}" dt="2023-02-22T20:53:28.791" v="3142" actId="1037"/>
          <ac:picMkLst>
            <pc:docMk/>
            <pc:sldMk cId="1427372025" sldId="290"/>
            <ac:picMk id="11" creationId="{CC243B46-F4AB-DB0B-8278-7C2DDE267C39}"/>
          </ac:picMkLst>
        </pc:picChg>
        <pc:cxnChg chg="add mod">
          <ac:chgData name="Dishpreet Kaur" userId="19ba2128-39f9-4128-b8af-0f9b31cf97c0" providerId="ADAL" clId="{CFC70605-7814-45B2-ADBC-43D396E6C2B2}" dt="2023-03-01T23:20:27.779" v="4576" actId="1035"/>
          <ac:cxnSpMkLst>
            <pc:docMk/>
            <pc:sldMk cId="1427372025" sldId="290"/>
            <ac:cxnSpMk id="8" creationId="{59E5229D-5815-5F95-F4D7-EBD99E59F4C8}"/>
          </ac:cxnSpMkLst>
        </pc:cxnChg>
      </pc:sldChg>
      <pc:sldChg chg="modSp mod">
        <pc:chgData name="Dishpreet Kaur" userId="19ba2128-39f9-4128-b8af-0f9b31cf97c0" providerId="ADAL" clId="{CFC70605-7814-45B2-ADBC-43D396E6C2B2}" dt="2023-03-01T23:21:21.950" v="4582" actId="948"/>
        <pc:sldMkLst>
          <pc:docMk/>
          <pc:sldMk cId="249993243" sldId="291"/>
        </pc:sldMkLst>
        <pc:spChg chg="mod">
          <ac:chgData name="Dishpreet Kaur" userId="19ba2128-39f9-4128-b8af-0f9b31cf97c0" providerId="ADAL" clId="{CFC70605-7814-45B2-ADBC-43D396E6C2B2}" dt="2023-03-01T23:21:21.950" v="4582" actId="948"/>
          <ac:spMkLst>
            <pc:docMk/>
            <pc:sldMk cId="249993243" sldId="291"/>
            <ac:spMk id="2" creationId="{46F41E27-B7AC-7E0B-AE58-8130C8AF4423}"/>
          </ac:spMkLst>
        </pc:spChg>
        <pc:spChg chg="mod">
          <ac:chgData name="Dishpreet Kaur" userId="19ba2128-39f9-4128-b8af-0f9b31cf97c0" providerId="ADAL" clId="{CFC70605-7814-45B2-ADBC-43D396E6C2B2}" dt="2023-02-22T22:03:45.560" v="3419"/>
          <ac:spMkLst>
            <pc:docMk/>
            <pc:sldMk cId="249993243" sldId="291"/>
            <ac:spMk id="3" creationId="{DC5A1E0B-155F-4C70-D9D6-99361381EA4E}"/>
          </ac:spMkLst>
        </pc:spChg>
        <pc:spChg chg="mod">
          <ac:chgData name="Dishpreet Kaur" userId="19ba2128-39f9-4128-b8af-0f9b31cf97c0" providerId="ADAL" clId="{CFC70605-7814-45B2-ADBC-43D396E6C2B2}" dt="2023-02-22T22:00:28.404" v="3370"/>
          <ac:spMkLst>
            <pc:docMk/>
            <pc:sldMk cId="249993243" sldId="291"/>
            <ac:spMk id="4" creationId="{8BB645FE-2188-45BC-9FCB-06432F4C0524}"/>
          </ac:spMkLst>
        </pc:spChg>
        <pc:spChg chg="mod">
          <ac:chgData name="Dishpreet Kaur" userId="19ba2128-39f9-4128-b8af-0f9b31cf97c0" providerId="ADAL" clId="{CFC70605-7814-45B2-ADBC-43D396E6C2B2}" dt="2023-03-01T23:21:16.420" v="4581" actId="948"/>
          <ac:spMkLst>
            <pc:docMk/>
            <pc:sldMk cId="249993243" sldId="291"/>
            <ac:spMk id="5" creationId="{53ACBD37-DE73-CA8C-6AEF-A8CD2CE4697D}"/>
          </ac:spMkLst>
        </pc:spChg>
      </pc:sldChg>
      <pc:sldChg chg="modSp mod">
        <pc:chgData name="Dishpreet Kaur" userId="19ba2128-39f9-4128-b8af-0f9b31cf97c0" providerId="ADAL" clId="{CFC70605-7814-45B2-ADBC-43D396E6C2B2}" dt="2023-03-01T23:21:46.129" v="4584" actId="948"/>
        <pc:sldMkLst>
          <pc:docMk/>
          <pc:sldMk cId="1767702188" sldId="292"/>
        </pc:sldMkLst>
        <pc:spChg chg="mod">
          <ac:chgData name="Dishpreet Kaur" userId="19ba2128-39f9-4128-b8af-0f9b31cf97c0" providerId="ADAL" clId="{CFC70605-7814-45B2-ADBC-43D396E6C2B2}" dt="2023-02-22T22:00:31.828" v="3372"/>
          <ac:spMkLst>
            <pc:docMk/>
            <pc:sldMk cId="1767702188" sldId="292"/>
            <ac:spMk id="2" creationId="{DEA4113A-5107-BC76-F050-A2D91FF6E8C2}"/>
          </ac:spMkLst>
        </pc:spChg>
        <pc:spChg chg="mod">
          <ac:chgData name="Dishpreet Kaur" userId="19ba2128-39f9-4128-b8af-0f9b31cf97c0" providerId="ADAL" clId="{CFC70605-7814-45B2-ADBC-43D396E6C2B2}" dt="2023-03-01T23:21:46.129" v="4584" actId="948"/>
          <ac:spMkLst>
            <pc:docMk/>
            <pc:sldMk cId="1767702188" sldId="292"/>
            <ac:spMk id="3" creationId="{897D84D8-C69B-1433-2EB9-70EF8B509B30}"/>
          </ac:spMkLst>
        </pc:spChg>
        <pc:spChg chg="mod">
          <ac:chgData name="Dishpreet Kaur" userId="19ba2128-39f9-4128-b8af-0f9b31cf97c0" providerId="ADAL" clId="{CFC70605-7814-45B2-ADBC-43D396E6C2B2}" dt="2023-02-22T22:03:49.175" v="3421"/>
          <ac:spMkLst>
            <pc:docMk/>
            <pc:sldMk cId="1767702188" sldId="292"/>
            <ac:spMk id="4" creationId="{E26F776C-8A79-36A5-5D78-0CEE86858A5D}"/>
          </ac:spMkLst>
        </pc:spChg>
        <pc:spChg chg="mod">
          <ac:chgData name="Dishpreet Kaur" userId="19ba2128-39f9-4128-b8af-0f9b31cf97c0" providerId="ADAL" clId="{CFC70605-7814-45B2-ADBC-43D396E6C2B2}" dt="2023-03-01T23:21:39.687" v="4583" actId="948"/>
          <ac:spMkLst>
            <pc:docMk/>
            <pc:sldMk cId="1767702188" sldId="292"/>
            <ac:spMk id="5" creationId="{BB45E26A-2C40-E598-E9BA-2346BA071ABB}"/>
          </ac:spMkLst>
        </pc:spChg>
      </pc:sldChg>
      <pc:sldChg chg="modSp mod">
        <pc:chgData name="Dishpreet Kaur" userId="19ba2128-39f9-4128-b8af-0f9b31cf97c0" providerId="ADAL" clId="{CFC70605-7814-45B2-ADBC-43D396E6C2B2}" dt="2023-03-01T23:22:11.554" v="4586" actId="114"/>
        <pc:sldMkLst>
          <pc:docMk/>
          <pc:sldMk cId="1477439585" sldId="293"/>
        </pc:sldMkLst>
        <pc:spChg chg="mod">
          <ac:chgData name="Dishpreet Kaur" userId="19ba2128-39f9-4128-b8af-0f9b31cf97c0" providerId="ADAL" clId="{CFC70605-7814-45B2-ADBC-43D396E6C2B2}" dt="2023-02-22T22:00:35.489" v="3374"/>
          <ac:spMkLst>
            <pc:docMk/>
            <pc:sldMk cId="1477439585" sldId="293"/>
            <ac:spMk id="2" creationId="{AB21497D-611E-B361-F47E-8FDAAFB46A1F}"/>
          </ac:spMkLst>
        </pc:spChg>
        <pc:spChg chg="mod">
          <ac:chgData name="Dishpreet Kaur" userId="19ba2128-39f9-4128-b8af-0f9b31cf97c0" providerId="ADAL" clId="{CFC70605-7814-45B2-ADBC-43D396E6C2B2}" dt="2023-02-22T22:03:52.623" v="3423"/>
          <ac:spMkLst>
            <pc:docMk/>
            <pc:sldMk cId="1477439585" sldId="293"/>
            <ac:spMk id="3" creationId="{46E9B1F8-CE4F-1CC0-2C8E-862FBAAC97DD}"/>
          </ac:spMkLst>
        </pc:spChg>
        <pc:spChg chg="mod">
          <ac:chgData name="Dishpreet Kaur" userId="19ba2128-39f9-4128-b8af-0f9b31cf97c0" providerId="ADAL" clId="{CFC70605-7814-45B2-ADBC-43D396E6C2B2}" dt="2023-03-01T23:22:11.554" v="4586" actId="114"/>
          <ac:spMkLst>
            <pc:docMk/>
            <pc:sldMk cId="1477439585" sldId="293"/>
            <ac:spMk id="4" creationId="{5286492E-6D15-C376-20AD-E603A25660D8}"/>
          </ac:spMkLst>
        </pc:spChg>
      </pc:sldChg>
      <pc:sldChg chg="modSp mod">
        <pc:chgData name="Dishpreet Kaur" userId="19ba2128-39f9-4128-b8af-0f9b31cf97c0" providerId="ADAL" clId="{CFC70605-7814-45B2-ADBC-43D396E6C2B2}" dt="2023-03-01T23:22:57.014" v="4597" actId="1036"/>
        <pc:sldMkLst>
          <pc:docMk/>
          <pc:sldMk cId="3937251336" sldId="294"/>
        </pc:sldMkLst>
        <pc:spChg chg="mod">
          <ac:chgData name="Dishpreet Kaur" userId="19ba2128-39f9-4128-b8af-0f9b31cf97c0" providerId="ADAL" clId="{CFC70605-7814-45B2-ADBC-43D396E6C2B2}" dt="2023-02-22T22:00:39.023" v="3376"/>
          <ac:spMkLst>
            <pc:docMk/>
            <pc:sldMk cId="3937251336" sldId="294"/>
            <ac:spMk id="2" creationId="{3F9EF135-3341-713B-CB09-92F137E08841}"/>
          </ac:spMkLst>
        </pc:spChg>
        <pc:spChg chg="mod">
          <ac:chgData name="Dishpreet Kaur" userId="19ba2128-39f9-4128-b8af-0f9b31cf97c0" providerId="ADAL" clId="{CFC70605-7814-45B2-ADBC-43D396E6C2B2}" dt="2023-02-22T22:03:56.150" v="3425"/>
          <ac:spMkLst>
            <pc:docMk/>
            <pc:sldMk cId="3937251336" sldId="294"/>
            <ac:spMk id="3" creationId="{B4D584D4-4B44-8F52-D1A8-001F232EB1E5}"/>
          </ac:spMkLst>
        </pc:spChg>
        <pc:spChg chg="mod">
          <ac:chgData name="Dishpreet Kaur" userId="19ba2128-39f9-4128-b8af-0f9b31cf97c0" providerId="ADAL" clId="{CFC70605-7814-45B2-ADBC-43D396E6C2B2}" dt="2023-03-01T23:22:32.012" v="4587" actId="948"/>
          <ac:spMkLst>
            <pc:docMk/>
            <pc:sldMk cId="3937251336" sldId="294"/>
            <ac:spMk id="4" creationId="{55B0B20B-728E-F7EA-2F46-3233480DF468}"/>
          </ac:spMkLst>
        </pc:spChg>
        <pc:picChg chg="mod">
          <ac:chgData name="Dishpreet Kaur" userId="19ba2128-39f9-4128-b8af-0f9b31cf97c0" providerId="ADAL" clId="{CFC70605-7814-45B2-ADBC-43D396E6C2B2}" dt="2023-03-01T23:22:57.014" v="4597" actId="1036"/>
          <ac:picMkLst>
            <pc:docMk/>
            <pc:sldMk cId="3937251336" sldId="294"/>
            <ac:picMk id="6" creationId="{F7DA9B76-BF93-3253-DB59-D216D5B8B146}"/>
          </ac:picMkLst>
        </pc:picChg>
        <pc:picChg chg="mod">
          <ac:chgData name="Dishpreet Kaur" userId="19ba2128-39f9-4128-b8af-0f9b31cf97c0" providerId="ADAL" clId="{CFC70605-7814-45B2-ADBC-43D396E6C2B2}" dt="2023-03-01T23:22:57.014" v="4597" actId="1036"/>
          <ac:picMkLst>
            <pc:docMk/>
            <pc:sldMk cId="3937251336" sldId="294"/>
            <ac:picMk id="8" creationId="{5F9F5833-C591-5612-7DB5-1FB024FF4E11}"/>
          </ac:picMkLst>
        </pc:picChg>
      </pc:sldChg>
      <pc:sldChg chg="addSp delSp modSp mod modAnim">
        <pc:chgData name="Dishpreet Kaur" userId="19ba2128-39f9-4128-b8af-0f9b31cf97c0" providerId="ADAL" clId="{CFC70605-7814-45B2-ADBC-43D396E6C2B2}" dt="2023-03-01T23:23:55.733" v="4600" actId="114"/>
        <pc:sldMkLst>
          <pc:docMk/>
          <pc:sldMk cId="514116727" sldId="295"/>
        </pc:sldMkLst>
        <pc:spChg chg="mod">
          <ac:chgData name="Dishpreet Kaur" userId="19ba2128-39f9-4128-b8af-0f9b31cf97c0" providerId="ADAL" clId="{CFC70605-7814-45B2-ADBC-43D396E6C2B2}" dt="2023-02-22T22:01:08.808" v="3377"/>
          <ac:spMkLst>
            <pc:docMk/>
            <pc:sldMk cId="514116727" sldId="295"/>
            <ac:spMk id="2" creationId="{0C471D83-165C-961F-BCAF-E0BC970ED973}"/>
          </ac:spMkLst>
        </pc:spChg>
        <pc:spChg chg="mod">
          <ac:chgData name="Dishpreet Kaur" userId="19ba2128-39f9-4128-b8af-0f9b31cf97c0" providerId="ADAL" clId="{CFC70605-7814-45B2-ADBC-43D396E6C2B2}" dt="2023-02-22T22:04:00.223" v="3426"/>
          <ac:spMkLst>
            <pc:docMk/>
            <pc:sldMk cId="514116727" sldId="295"/>
            <ac:spMk id="3" creationId="{7081B525-4187-3474-8543-BF9FB76D5642}"/>
          </ac:spMkLst>
        </pc:spChg>
        <pc:spChg chg="mod">
          <ac:chgData name="Dishpreet Kaur" userId="19ba2128-39f9-4128-b8af-0f9b31cf97c0" providerId="ADAL" clId="{CFC70605-7814-45B2-ADBC-43D396E6C2B2}" dt="2023-03-01T23:23:10.886" v="4598" actId="948"/>
          <ac:spMkLst>
            <pc:docMk/>
            <pc:sldMk cId="514116727" sldId="295"/>
            <ac:spMk id="4" creationId="{49825672-8392-AA1C-44E7-AC578985EAA3}"/>
          </ac:spMkLst>
        </pc:spChg>
        <pc:spChg chg="mod">
          <ac:chgData name="Dishpreet Kaur" userId="19ba2128-39f9-4128-b8af-0f9b31cf97c0" providerId="ADAL" clId="{CFC70605-7814-45B2-ADBC-43D396E6C2B2}" dt="2023-03-01T23:23:55.733" v="4600" actId="114"/>
          <ac:spMkLst>
            <pc:docMk/>
            <pc:sldMk cId="514116727" sldId="295"/>
            <ac:spMk id="9" creationId="{BA2B7831-51B2-D34E-C561-441BD3CDF945}"/>
          </ac:spMkLst>
        </pc:spChg>
        <pc:spChg chg="mod">
          <ac:chgData name="Dishpreet Kaur" userId="19ba2128-39f9-4128-b8af-0f9b31cf97c0" providerId="ADAL" clId="{CFC70605-7814-45B2-ADBC-43D396E6C2B2}" dt="2023-03-01T23:23:18.725" v="4599" actId="948"/>
          <ac:spMkLst>
            <pc:docMk/>
            <pc:sldMk cId="514116727" sldId="295"/>
            <ac:spMk id="10" creationId="{8223E126-B8D3-6775-AD72-16150ECCAE04}"/>
          </ac:spMkLst>
        </pc:spChg>
        <pc:grpChg chg="del">
          <ac:chgData name="Dishpreet Kaur" userId="19ba2128-39f9-4128-b8af-0f9b31cf97c0" providerId="ADAL" clId="{CFC70605-7814-45B2-ADBC-43D396E6C2B2}" dt="2023-02-22T21:06:44.184" v="3281" actId="478"/>
          <ac:grpSpMkLst>
            <pc:docMk/>
            <pc:sldMk cId="514116727" sldId="295"/>
            <ac:grpSpMk id="7" creationId="{6E4F25F0-BB20-C49F-56E5-51AEF39A0C14}"/>
          </ac:grpSpMkLst>
        </pc:grpChg>
        <pc:cxnChg chg="add mod">
          <ac:chgData name="Dishpreet Kaur" userId="19ba2128-39f9-4128-b8af-0f9b31cf97c0" providerId="ADAL" clId="{CFC70605-7814-45B2-ADBC-43D396E6C2B2}" dt="2023-02-22T21:07:05.749" v="3327" actId="1036"/>
          <ac:cxnSpMkLst>
            <pc:docMk/>
            <pc:sldMk cId="514116727" sldId="295"/>
            <ac:cxnSpMk id="11" creationId="{801EEC87-2D3C-A906-0026-5EF8836FE23D}"/>
          </ac:cxnSpMkLst>
        </pc:cxnChg>
      </pc:sldChg>
      <pc:sldChg chg="modSp mod">
        <pc:chgData name="Dishpreet Kaur" userId="19ba2128-39f9-4128-b8af-0f9b31cf97c0" providerId="ADAL" clId="{CFC70605-7814-45B2-ADBC-43D396E6C2B2}" dt="2023-03-01T23:24:36.946" v="4601" actId="255"/>
        <pc:sldMkLst>
          <pc:docMk/>
          <pc:sldMk cId="3066846998" sldId="296"/>
        </pc:sldMkLst>
        <pc:spChg chg="mod">
          <ac:chgData name="Dishpreet Kaur" userId="19ba2128-39f9-4128-b8af-0f9b31cf97c0" providerId="ADAL" clId="{CFC70605-7814-45B2-ADBC-43D396E6C2B2}" dt="2023-03-01T23:24:36.946" v="4601" actId="255"/>
          <ac:spMkLst>
            <pc:docMk/>
            <pc:sldMk cId="3066846998" sldId="296"/>
            <ac:spMk id="2" creationId="{ED0C5570-EF3B-7465-040A-1D003C21593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3A154-EB99-3AD3-2B6D-820A733B37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0000" y="1696015"/>
            <a:ext cx="7620000" cy="360792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DA103E-D839-13E4-E671-0C33F1A88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000" y="5443080"/>
            <a:ext cx="7620000" cy="2502040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7F0ED-DA6D-4D73-D6B9-3F875000C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18387-8096-41D4-B832-8607A8ED58E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E83FDF-ED41-3EC3-A0DC-D383CC4CB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85AD1-1D54-49D0-7CED-B64E14500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FD884-5F48-46CD-AE04-ECBC8EA197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7218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79EE7-1EFB-1AFE-1675-45FE9D7A9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3E4D6A-B027-99AC-3C7D-9F9675A7A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255E1B-08E2-C95C-28CF-536679160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18387-8096-41D4-B832-8607A8ED58E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AD7BEB-D3AE-F05C-2B31-9B172C705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EBD1F6-CE40-50F0-288F-164476EAF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FD884-5F48-46CD-AE04-ECBC8EA197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1444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5D08D9-F81D-84C7-066D-29D6F93813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70750" y="551744"/>
            <a:ext cx="2190750" cy="87823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EEBB19-048A-2522-8F7B-9F51A90BCD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0" y="551744"/>
            <a:ext cx="6445250" cy="87823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5A872-A4FC-A023-F76D-3D8DB7F57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18387-8096-41D4-B832-8607A8ED58E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F528F-7194-4321-110B-813F5B323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FF43A-DED9-1251-93BE-723E43791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FD884-5F48-46CD-AE04-ECBC8EA197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3306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BE210-464A-C1E7-6A8A-0DBAD2AC0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D2984-ED88-3231-6DEB-1405DF81B8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42FFA-DC8E-3A3A-9C61-1CECDB6DF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18387-8096-41D4-B832-8607A8ED58E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39BC9-EED4-D8B0-27EB-C8B71B3E6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B71337-DBDF-0E4B-BFA9-6E3CF7B7C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FD884-5F48-46CD-AE04-ECBC8EA197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700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B4A40-BE9D-A2D4-0F51-664B75FE7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208" y="2583606"/>
            <a:ext cx="8763000" cy="4310803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F47BF-D3BF-8080-810D-CA3B8D472C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208" y="6935191"/>
            <a:ext cx="8763000" cy="2266949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6B1D8-D138-DA7F-049D-B5EDA3A0E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18387-8096-41D4-B832-8607A8ED58E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4A28E7-7FF3-8D8D-6644-855F47149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AB9BF-1D11-742C-BBB7-CAF271319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FD884-5F48-46CD-AE04-ECBC8EA197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0819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2A088-85D9-1AA4-AAE5-1FA06F7F1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11D93-FF06-E97B-E370-D3AA1DB275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8500" y="2758722"/>
            <a:ext cx="4318000" cy="65753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2A3D6E-FE33-9F09-CDE4-5E94F9525B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0" y="2758722"/>
            <a:ext cx="4318000" cy="65753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576E13-EB63-5716-1027-D41A13FAA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18387-8096-41D4-B832-8607A8ED58E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9C55C7-943B-B0E0-E1B2-6B945AD2A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667324-1FE0-B43F-EAE0-E5FF7C0AF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FD884-5F48-46CD-AE04-ECBC8EA197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6584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1EDC5-2E9A-08EA-1C86-9FDFD1A6A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3" y="551747"/>
            <a:ext cx="8763000" cy="200307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2C628-0B26-20FE-9C95-E29C60E4A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9824" y="2540424"/>
            <a:ext cx="4298156" cy="124502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54EDFA-166A-FC44-09EF-2762CCA548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9824" y="3785447"/>
            <a:ext cx="4298156" cy="55678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6B57A2-59CB-6D3A-40A6-425B5FF0A3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43501" y="2540424"/>
            <a:ext cx="4319323" cy="124502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B26F09-C3A2-4F82-4A95-63F1954055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43501" y="3785447"/>
            <a:ext cx="4319323" cy="55678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885BFF-381A-D66A-FEB1-47910CA53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18387-8096-41D4-B832-8607A8ED58E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51687B-0206-023C-9B92-52DE19B43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B4B04E-3BCF-F584-AC84-9BFB40134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FD884-5F48-46CD-AE04-ECBC8EA197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6216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0B94F-5827-77A4-1278-840C8018C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403D8-8CBC-3181-4B4B-340D69526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18387-8096-41D4-B832-8607A8ED58E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1A479A-DD7C-444B-DEF9-9C142C315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B89DC4-30F8-0DA2-421E-D6088A76B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FD884-5F48-46CD-AE04-ECBC8EA197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2165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37181A-18A9-F1EF-7CC0-44AF4E4A8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18387-8096-41D4-B832-8607A8ED58E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FCA168-1162-AFAB-C8D5-20899BF96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55B50D-1833-4A64-92BB-198686780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FD884-5F48-46CD-AE04-ECBC8EA197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2591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119CE-6394-66C2-F61B-82ECAEFA5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690880"/>
            <a:ext cx="3276864" cy="241808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F7028-515F-7261-7B98-5AAF16A3F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323" y="1492111"/>
            <a:ext cx="5143500" cy="736458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908251-5D0E-BB8E-8555-BE4090206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3108960"/>
            <a:ext cx="3276864" cy="575973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5CE6B0-B07E-6122-A6F5-E477C8D22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18387-8096-41D4-B832-8607A8ED58E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C86D23-7695-B980-579D-471518C65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9647E4-B49B-2820-A12D-BB3E36B70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FD884-5F48-46CD-AE04-ECBC8EA197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5927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0E5C2-9A54-1B3A-09C3-BF6F69024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690880"/>
            <a:ext cx="3276864" cy="241808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251898-8CE1-190D-65CE-3C3C727AC6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323" y="1492111"/>
            <a:ext cx="5143500" cy="736458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C90665-00F4-459B-C9A5-B83825D67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3108960"/>
            <a:ext cx="3276864" cy="575973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AC4F-C162-DA19-5805-E9B18E62B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18387-8096-41D4-B832-8607A8ED58E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0CC36C-9050-E7E4-9594-7083F4D05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0879A5-2506-E44D-FEF6-CB3DC2F76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FD884-5F48-46CD-AE04-ECBC8EA197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8823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12CB37-C31A-EF93-49DD-DA271337C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551747"/>
            <a:ext cx="8763000" cy="2003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10611-61C6-2A51-930E-3A301D9D9A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500" y="2758722"/>
            <a:ext cx="8763000" cy="657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ACB9D-4326-34D5-ED51-114EA4B308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500" y="9605154"/>
            <a:ext cx="2286000" cy="551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18387-8096-41D4-B832-8607A8ED58E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5398D-EB4C-552A-DF3C-857041CB1C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65500" y="9605154"/>
            <a:ext cx="3429000" cy="551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CF1C1-585F-A9FC-3548-0C5632DBD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75500" y="9605154"/>
            <a:ext cx="2286000" cy="551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FD884-5F48-46CD-AE04-ECBC8EA197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68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41B4F8-BE72-584F-1DF5-A90057F7429F}"/>
              </a:ext>
            </a:extLst>
          </p:cNvPr>
          <p:cNvSpPr txBox="1"/>
          <p:nvPr/>
        </p:nvSpPr>
        <p:spPr>
          <a:xfrm>
            <a:off x="613473" y="6603596"/>
            <a:ext cx="7495413" cy="41485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 	BC: required 	MB: required 	SK: required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1D2EA0-921E-DEB9-B543-8E56BCE7794F}"/>
              </a:ext>
            </a:extLst>
          </p:cNvPr>
          <p:cNvSpPr txBox="1"/>
          <p:nvPr/>
        </p:nvSpPr>
        <p:spPr>
          <a:xfrm>
            <a:off x="3835400" y="215900"/>
            <a:ext cx="6007100" cy="1245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 - 16"/>
              </a:rPr>
              <a:t>JUMP Math™ Copyright © 2023 JUMP Math</a:t>
            </a:r>
          </a:p>
          <a:p>
            <a:pPr algn="r"/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Teacher Resource Unit 7 Patterns and Relations pp. J-24–31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Western Edition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6FB730-9465-AF4B-522F-534956C2B5DD}"/>
              </a:ext>
            </a:extLst>
          </p:cNvPr>
          <p:cNvSpPr txBox="1"/>
          <p:nvPr/>
        </p:nvSpPr>
        <p:spPr>
          <a:xfrm>
            <a:off x="508000" y="1244600"/>
            <a:ext cx="142900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 - 28"/>
              </a:rPr>
              <a:t>PR7-13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CBE6FF-9192-7480-C41A-86112F3CE281}"/>
              </a:ext>
            </a:extLst>
          </p:cNvPr>
          <p:cNvSpPr txBox="1"/>
          <p:nvPr/>
        </p:nvSpPr>
        <p:spPr>
          <a:xfrm>
            <a:off x="507999" y="1778000"/>
            <a:ext cx="8318499" cy="5539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3000" dirty="0">
                <a:solidFill>
                  <a:srgbClr val="000000"/>
                </a:solidFill>
                <a:latin typeface="Century Gothic - 30"/>
              </a:rPr>
              <a:t>Solving One-Step Equations using Models</a:t>
            </a:r>
            <a:endParaRPr lang="en-CA" sz="3000" dirty="0">
              <a:solidFill>
                <a:srgbClr val="000000"/>
              </a:solidFill>
              <a:latin typeface="Century Gothic - 3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B2AF0C-169F-CFE1-FC27-A2A9156F291E}"/>
              </a:ext>
            </a:extLst>
          </p:cNvPr>
          <p:cNvCxnSpPr/>
          <p:nvPr/>
        </p:nvCxnSpPr>
        <p:spPr>
          <a:xfrm>
            <a:off x="257429" y="2429129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9961DC8-5B47-D87D-20DB-A1FC28A55806}"/>
              </a:ext>
            </a:extLst>
          </p:cNvPr>
          <p:cNvSpPr txBox="1"/>
          <p:nvPr/>
        </p:nvSpPr>
        <p:spPr>
          <a:xfrm>
            <a:off x="520700" y="2946400"/>
            <a:ext cx="8318500" cy="140948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dirty="0">
                <a:solidFill>
                  <a:srgbClr val="000000"/>
                </a:solidFill>
                <a:latin typeface="Century Gothic - 18"/>
              </a:rPr>
              <a:t>Students will:</a:t>
            </a:r>
          </a:p>
          <a:p>
            <a:pPr marL="171450" indent="-1714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entury Gothic - 18"/>
              </a:rPr>
              <a:t>use the preservation of equality and models to solve linear equations </a:t>
            </a:r>
            <a:br>
              <a:rPr lang="en-US" dirty="0">
                <a:solidFill>
                  <a:srgbClr val="000000"/>
                </a:solidFill>
                <a:latin typeface="Century Gothic - 18"/>
              </a:rPr>
            </a:br>
            <a:r>
              <a:rPr lang="en-US" dirty="0">
                <a:solidFill>
                  <a:srgbClr val="000000"/>
                </a:solidFill>
                <a:latin typeface="Century Gothic - 18"/>
              </a:rPr>
              <a:t>that require only one step (limited to whole number coefficients and </a:t>
            </a:r>
            <a:br>
              <a:rPr lang="en-US" dirty="0">
                <a:solidFill>
                  <a:srgbClr val="000000"/>
                </a:solidFill>
                <a:latin typeface="Century Gothic - 18"/>
              </a:rPr>
            </a:br>
            <a:r>
              <a:rPr lang="en-US" dirty="0">
                <a:solidFill>
                  <a:srgbClr val="000000"/>
                </a:solidFill>
                <a:latin typeface="Century Gothic - 18"/>
              </a:rPr>
              <a:t>positive solutions).</a:t>
            </a:r>
            <a:endParaRPr lang="en-CA" dirty="0">
              <a:solidFill>
                <a:srgbClr val="000000"/>
              </a:solidFill>
              <a:latin typeface="Century Gothic - 1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EC71D6-9C3A-BC48-DE36-FE809B9FE6F5}"/>
              </a:ext>
            </a:extLst>
          </p:cNvPr>
          <p:cNvSpPr txBox="1"/>
          <p:nvPr/>
        </p:nvSpPr>
        <p:spPr>
          <a:xfrm>
            <a:off x="7515860" y="6694359"/>
            <a:ext cx="227063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000000"/>
                </a:solidFill>
                <a:latin typeface="Century Gothic - 16"/>
              </a:rPr>
              <a:t>AP Book 7.2 pp. 8–9</a:t>
            </a:r>
            <a:endParaRPr lang="en-CA" sz="1600" dirty="0">
              <a:solidFill>
                <a:srgbClr val="000000"/>
              </a:solidFill>
              <a:latin typeface="Century Gothic - 16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24D65-E578-D433-6C8C-813B8DFB0C53}"/>
              </a:ext>
            </a:extLst>
          </p:cNvPr>
          <p:cNvSpPr txBox="1"/>
          <p:nvPr/>
        </p:nvSpPr>
        <p:spPr>
          <a:xfrm>
            <a:off x="508000" y="4483918"/>
            <a:ext cx="8699500" cy="151317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dirty="0">
                <a:solidFill>
                  <a:srgbClr val="000000"/>
                </a:solidFill>
                <a:latin typeface="Century Gothic - 18"/>
              </a:rPr>
              <a:t>Main ideas:</a:t>
            </a:r>
          </a:p>
          <a:p>
            <a:pPr marL="171450" indent="-1714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entury Gothic - 18"/>
              </a:rPr>
              <a:t>An equation is like a balance scale. </a:t>
            </a:r>
          </a:p>
          <a:p>
            <a:pPr marL="171450" indent="-1714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entury Gothic - 18"/>
              </a:rPr>
              <a:t>If you add, subtract, multiply by or divide by a number on both sides of</a:t>
            </a:r>
            <a:br>
              <a:rPr lang="en-US" dirty="0">
                <a:solidFill>
                  <a:srgbClr val="000000"/>
                </a:solidFill>
                <a:latin typeface="Century Gothic - 18"/>
              </a:rPr>
            </a:br>
            <a:r>
              <a:rPr lang="en-US" dirty="0">
                <a:solidFill>
                  <a:srgbClr val="000000"/>
                </a:solidFill>
                <a:latin typeface="Century Gothic - 18"/>
              </a:rPr>
              <a:t>​an equation, the equality is preserved.</a:t>
            </a:r>
            <a:endParaRPr lang="en-CA" dirty="0">
              <a:solidFill>
                <a:srgbClr val="000000"/>
              </a:solidFill>
              <a:latin typeface="Century Gothic - 1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34ED74-1AF7-1C37-FA29-3266265FF5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460" y="6319139"/>
            <a:ext cx="645033" cy="30327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813C6B1-C5EA-BDAA-88AC-B67578221704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860" y="6293739"/>
            <a:ext cx="1552448" cy="50076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1672815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9E3F45-4B12-D3F3-E254-10E9D3C75BD9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1. Modeling addition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E4EF89-DE07-09AE-674E-D4D1043C4054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J-25–26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120B05-5929-584C-B1B7-0467D7B48786}"/>
              </a:ext>
            </a:extLst>
          </p:cNvPr>
          <p:cNvSpPr txBox="1"/>
          <p:nvPr/>
        </p:nvSpPr>
        <p:spPr>
          <a:xfrm>
            <a:off x="457200" y="406400"/>
            <a:ext cx="8915400" cy="3201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1. The bag has an unknown number of apples.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​Let x represent the number of apples in the bag.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​Write an expression to represent the total number of apples.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a) 			b) 			c)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988C52-9F82-AD85-C6CC-689E9E5165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44" y="3172278"/>
            <a:ext cx="1955800" cy="11557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0851855-9486-7F5E-042D-928B0F687A7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623" y="3172278"/>
            <a:ext cx="1993900" cy="14224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6D85C7D-FE2E-B06C-D0EA-A938132FF023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202" y="3169702"/>
            <a:ext cx="3594100" cy="15748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DBB8458-8446-48A0-786C-DDB6C9F080BB}"/>
              </a:ext>
            </a:extLst>
          </p:cNvPr>
          <p:cNvSpPr txBox="1"/>
          <p:nvPr/>
        </p:nvSpPr>
        <p:spPr>
          <a:xfrm>
            <a:off x="357505" y="5747660"/>
            <a:ext cx="9195181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Answers: a)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+ 2, b) 3 +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or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+ 3, c) 4 +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+ 5 or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+ 9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650619"/>
            <a:ext cx="10169525" cy="1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078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729EEA-4615-A847-A55F-735D1738AEEC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1. Modeling addition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367833-A749-D3A8-E6B6-128648056AA6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J-25–26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27D679-A7E4-421B-A238-F9D0D1C4E79F}"/>
              </a:ext>
            </a:extLst>
          </p:cNvPr>
          <p:cNvSpPr txBox="1"/>
          <p:nvPr/>
        </p:nvSpPr>
        <p:spPr>
          <a:xfrm>
            <a:off x="457200" y="406400"/>
            <a:ext cx="8953500" cy="617079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2. The scales are balanced. Let 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m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represent the number of apples in the bag. Write an equation to represent the total number of apples on each side of the balance.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a)					b)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Answers: a)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</a:t>
            </a:r>
            <a:r>
              <a:rPr lang="pl-PL" sz="2800" dirty="0">
                <a:solidFill>
                  <a:srgbClr val="000000"/>
                </a:solidFill>
                <a:latin typeface="Century Gothic - 28"/>
              </a:rPr>
              <a:t>+ 2 = 5, b) 6 = 1 + </a:t>
            </a:r>
            <a:r>
              <a:rPr lang="pl-PL" sz="2800" i="1" dirty="0">
                <a:solidFill>
                  <a:srgbClr val="000000"/>
                </a:solidFill>
                <a:latin typeface="Century Gothic - 28"/>
              </a:rPr>
              <a:t>m</a:t>
            </a:r>
            <a:r>
              <a:rPr lang="pl-PL" sz="2800" dirty="0">
                <a:solidFill>
                  <a:srgbClr val="000000"/>
                </a:solidFill>
                <a:latin typeface="Century Gothic - 28"/>
              </a:rPr>
              <a:t> or 6 = </a:t>
            </a:r>
            <a:r>
              <a:rPr lang="pl-PL" sz="2800" i="1" dirty="0">
                <a:solidFill>
                  <a:srgbClr val="000000"/>
                </a:solidFill>
                <a:latin typeface="Century Gothic - 28"/>
              </a:rPr>
              <a:t>m</a:t>
            </a:r>
            <a:r>
              <a:rPr lang="pl-PL" sz="2800" dirty="0">
                <a:solidFill>
                  <a:srgbClr val="000000"/>
                </a:solidFill>
                <a:latin typeface="Century Gothic - 28"/>
              </a:rPr>
              <a:t> + 1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712D29-8A58-F8A5-FB95-2483801324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709" y="2890156"/>
            <a:ext cx="3844175" cy="1362837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BFC402-6507-48BE-136E-8EF3219C81C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792" y="2931885"/>
            <a:ext cx="3923838" cy="1300607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740408"/>
            <a:ext cx="10169525" cy="25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921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761148-2C89-7BB7-0952-90CEDB231089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1. Modeling addition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14E4F9-7B95-2BFE-AD4C-E0BDFC8A82CE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J-25–26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6FEEE1-FC96-2610-9194-884B7BE19BC3}"/>
              </a:ext>
            </a:extLst>
          </p:cNvPr>
          <p:cNvSpPr txBox="1"/>
          <p:nvPr/>
        </p:nvSpPr>
        <p:spPr>
          <a:xfrm>
            <a:off x="457200" y="406400"/>
            <a:ext cx="9144000" cy="449193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3. You start with balanced scales. If you perform the action, what action must you perform on the other side of the balance to maintain the balance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a) add 2 apples to the left side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b) remove 1 apple from the right side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c) subtract 3 apples from the left side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d) add 10 apples to the left side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 - 28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BDAC8B-420E-5777-1086-4401314D5D39}"/>
              </a:ext>
            </a:extLst>
          </p:cNvPr>
          <p:cNvSpPr txBox="1"/>
          <p:nvPr/>
        </p:nvSpPr>
        <p:spPr>
          <a:xfrm>
            <a:off x="457199" y="5537200"/>
            <a:ext cx="914399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add a bag with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apples on the right side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7937" y="52819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62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676D4E-DC99-BE74-B185-EF96B215C39C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1. Modeling addition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770A5E-4111-F4BB-F0D4-978B60974D0C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J-25–26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1543CF-A1FC-C20A-788F-BE1CA60D5912}"/>
              </a:ext>
            </a:extLst>
          </p:cNvPr>
          <p:cNvSpPr txBox="1"/>
          <p:nvPr/>
        </p:nvSpPr>
        <p:spPr>
          <a:xfrm>
            <a:off x="457200" y="406400"/>
            <a:ext cx="9563100" cy="35094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Answers: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a) add 2 apples to the right side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b) remove 1 apple from the left side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c) subtract 3 apples from the right side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d) add 10 apples to the right side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Bonus: add a bag with 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apples on the left side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9525" y="9512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815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D0BDE1-C34B-A102-F6F7-865D8E09F0D4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2. Solving addition equations using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B1DFF5-25BF-B887-BC8C-B59F36334F4F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J-26–27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409615-57B0-F172-9A42-713234291D6A}"/>
              </a:ext>
            </a:extLst>
          </p:cNvPr>
          <p:cNvSpPr txBox="1"/>
          <p:nvPr/>
        </p:nvSpPr>
        <p:spPr>
          <a:xfrm>
            <a:off x="457200" y="406400"/>
            <a:ext cx="9093200" cy="10305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We can also use simple pictures for balance scales.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​Write an equation to match the picture.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3472A17-C45C-A3C4-3B90-4695ECD75A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900" y="1612900"/>
            <a:ext cx="4330700" cy="15621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B4F556A-76C3-A747-5DCB-837A0CEFEEF9}"/>
              </a:ext>
            </a:extLst>
          </p:cNvPr>
          <p:cNvSpPr txBox="1"/>
          <p:nvPr/>
        </p:nvSpPr>
        <p:spPr>
          <a:xfrm>
            <a:off x="482600" y="3276600"/>
            <a:ext cx="1028700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      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+ 3	 =	    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CFE428-D5C4-317E-314F-73B329AD9405}"/>
              </a:ext>
            </a:extLst>
          </p:cNvPr>
          <p:cNvSpPr txBox="1"/>
          <p:nvPr/>
        </p:nvSpPr>
        <p:spPr>
          <a:xfrm>
            <a:off x="457200" y="4292600"/>
            <a:ext cx="872490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How could you find the mystery number of cubes in the bag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CA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32372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35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F3D00A-08E5-D38D-E574-12564576AB3B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2. Solving addition equations using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BB6D05-6562-1878-7B35-C2BD1C032B17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J-26–27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2C4C94-B2FE-ECD7-B336-70BF949F1698}"/>
              </a:ext>
            </a:extLst>
          </p:cNvPr>
          <p:cNvSpPr txBox="1"/>
          <p:nvPr/>
        </p:nvSpPr>
        <p:spPr>
          <a:xfrm>
            <a:off x="457200" y="406400"/>
            <a:ext cx="9017000" cy="25070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How can you get the bag all by itself on one side of the balance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​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F25E36-BFA1-EFB9-1185-D84DF0649F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0" y="1587500"/>
            <a:ext cx="4330700" cy="15621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C7BF414-527C-BC85-B3F4-FE3E2EA7B112}"/>
              </a:ext>
            </a:extLst>
          </p:cNvPr>
          <p:cNvSpPr txBox="1"/>
          <p:nvPr/>
        </p:nvSpPr>
        <p:spPr>
          <a:xfrm>
            <a:off x="469900" y="4343400"/>
            <a:ext cx="905510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Cross out or remove the extra three cubes beside the bag. 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3167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312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8A7E84E9-D9DE-8BFA-73D5-96264E275B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9362" y="3194664"/>
            <a:ext cx="1981200" cy="14763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D1956BF-AD38-9EF7-1F45-ABE3FABD355F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2. Solving addition equations using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C2C370-5DCE-C996-E82A-6C2C65827012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J-26–27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75B0E4-4A30-CD25-841A-872DCE82F4C1}"/>
              </a:ext>
            </a:extLst>
          </p:cNvPr>
          <p:cNvSpPr txBox="1"/>
          <p:nvPr/>
        </p:nvSpPr>
        <p:spPr>
          <a:xfrm>
            <a:off x="457200" y="406400"/>
            <a:ext cx="9029700" cy="103374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If you remove 3 cubes from one side, what must you do to the other side to ensure a balance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AB2D35-69B6-057D-353D-4E537C1A38C6}"/>
              </a:ext>
            </a:extLst>
          </p:cNvPr>
          <p:cNvSpPr txBox="1"/>
          <p:nvPr/>
        </p:nvSpPr>
        <p:spPr>
          <a:xfrm>
            <a:off x="2318656" y="5067300"/>
            <a:ext cx="2530705" cy="10337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+ 3 − 3	   =	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25D8880-62E7-BBAD-AD31-23CF504D542A}"/>
              </a:ext>
            </a:extLst>
          </p:cNvPr>
          <p:cNvGrpSpPr/>
          <p:nvPr/>
        </p:nvGrpSpPr>
        <p:grpSpPr>
          <a:xfrm>
            <a:off x="4958305" y="2870200"/>
            <a:ext cx="5201693" cy="4051300"/>
            <a:chOff x="7003880" y="2896597"/>
            <a:chExt cx="3269696" cy="4875803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9F5022-ED4B-BAFB-F494-93D19E8E09D4}"/>
                </a:ext>
              </a:extLst>
            </p:cNvPr>
            <p:cNvCxnSpPr>
              <a:cxnSpLocks/>
            </p:cNvCxnSpPr>
            <p:nvPr/>
          </p:nvCxnSpPr>
          <p:spPr>
            <a:xfrm>
              <a:off x="7003880" y="2896597"/>
              <a:ext cx="32696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B41A5B7-90EB-937F-1106-33931EB6058B}"/>
                </a:ext>
              </a:extLst>
            </p:cNvPr>
            <p:cNvCxnSpPr>
              <a:cxnSpLocks/>
            </p:cNvCxnSpPr>
            <p:nvPr/>
          </p:nvCxnSpPr>
          <p:spPr>
            <a:xfrm>
              <a:off x="7003880" y="2896597"/>
              <a:ext cx="0" cy="4875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E1A250C-901B-C765-6A8D-15E0151F5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4751" y="3139145"/>
            <a:ext cx="2228850" cy="147637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B273F00-023F-D4E1-A678-B02819A95BC0}"/>
              </a:ext>
            </a:extLst>
          </p:cNvPr>
          <p:cNvSpPr txBox="1"/>
          <p:nvPr/>
        </p:nvSpPr>
        <p:spPr>
          <a:xfrm>
            <a:off x="5117876" y="5041651"/>
            <a:ext cx="1444172" cy="5425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7 − 3</a:t>
            </a:r>
          </a:p>
        </p:txBody>
      </p:sp>
    </p:spTree>
    <p:extLst>
      <p:ext uri="{BB962C8B-B14F-4D97-AF65-F5344CB8AC3E}">
        <p14:creationId xmlns:p14="http://schemas.microsoft.com/office/powerpoint/2010/main" val="364105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781345E-4057-4FA2-DC89-4158DF8941E2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2. Solving addition equations using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BCAC28-086D-6C62-26B7-C301630ECFC6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J-26–27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12D805-8EBB-D692-591F-AB30A5CA2584}"/>
              </a:ext>
            </a:extLst>
          </p:cNvPr>
          <p:cNvSpPr txBox="1"/>
          <p:nvPr/>
        </p:nvSpPr>
        <p:spPr>
          <a:xfrm>
            <a:off x="457200" y="406400"/>
            <a:ext cx="8991600" cy="5425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What equation shows the final balance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34E656-199C-F023-7AD0-0CCEFCD41F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800" y="952500"/>
            <a:ext cx="3675507" cy="129362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E510586-9962-AA68-FD2F-37B36F5B7030}"/>
              </a:ext>
            </a:extLst>
          </p:cNvPr>
          <p:cNvSpPr txBox="1"/>
          <p:nvPr/>
        </p:nvSpPr>
        <p:spPr>
          <a:xfrm>
            <a:off x="508000" y="3581400"/>
            <a:ext cx="9004300" cy="15249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Remember:</a:t>
            </a:r>
            <a:br>
              <a:rPr lang="en-CA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Adding or subtracting the same amount from both sides of an equation preserves the equality.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24ED24-0BC8-6CE9-CD4D-6C43ADB5D0F9}"/>
              </a:ext>
            </a:extLst>
          </p:cNvPr>
          <p:cNvSpPr txBox="1"/>
          <p:nvPr/>
        </p:nvSpPr>
        <p:spPr>
          <a:xfrm>
            <a:off x="2699657" y="2501900"/>
            <a:ext cx="4463143" cy="5425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=	4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17463" y="24371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50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E3118E-3A80-B99E-53B3-079FB72296D7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2. Solving addition equations using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E71E2A-1CB2-BB01-26CA-B7FC2CF9618E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J-26–27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31B2BE-4BFF-5AD2-4F81-55E1C85A5A46}"/>
              </a:ext>
            </a:extLst>
          </p:cNvPr>
          <p:cNvSpPr txBox="1"/>
          <p:nvPr/>
        </p:nvSpPr>
        <p:spPr>
          <a:xfrm>
            <a:off x="457200" y="787400"/>
            <a:ext cx="9144000" cy="26078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Exercises: 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In this model circles represent apples,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the rectangle represents a bag with an unknown number of apples, and the line divides two sides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of a balance.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a)				b)  			 c)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ABCA0B-37C6-042E-33EB-B836319FA7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924" y="2801906"/>
            <a:ext cx="2638806" cy="106032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D63F16-2A02-63B5-5ADC-5902E43A328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1" y="2817495"/>
            <a:ext cx="1657604" cy="105092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D1B3D3D-19DA-5370-6C6B-A84072F5385D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029" y="2768600"/>
            <a:ext cx="1775714" cy="114871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0880178-6D06-5F89-8C38-2EFE4D0664E3}"/>
              </a:ext>
            </a:extLst>
          </p:cNvPr>
          <p:cNvSpPr txBox="1"/>
          <p:nvPr/>
        </p:nvSpPr>
        <p:spPr>
          <a:xfrm>
            <a:off x="916209" y="4114800"/>
            <a:ext cx="1946729" cy="5425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+ 2 = 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E6D321-089D-46B7-A9F2-D0E438278158}"/>
              </a:ext>
            </a:extLst>
          </p:cNvPr>
          <p:cNvSpPr txBox="1"/>
          <p:nvPr/>
        </p:nvSpPr>
        <p:spPr>
          <a:xfrm>
            <a:off x="4570184" y="4114800"/>
            <a:ext cx="1852386" cy="5425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+ 1 = 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51002D-91EF-F958-5EA2-CB6A0AB6076E}"/>
              </a:ext>
            </a:extLst>
          </p:cNvPr>
          <p:cNvSpPr txBox="1"/>
          <p:nvPr/>
        </p:nvSpPr>
        <p:spPr>
          <a:xfrm>
            <a:off x="7456715" y="4114800"/>
            <a:ext cx="1852385" cy="5425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+ 4 = 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8836F8-F7D2-CD0A-07CE-D87217928A87}"/>
              </a:ext>
            </a:extLst>
          </p:cNvPr>
          <p:cNvSpPr txBox="1"/>
          <p:nvPr/>
        </p:nvSpPr>
        <p:spPr>
          <a:xfrm>
            <a:off x="482600" y="5194300"/>
            <a:ext cx="8534400" cy="103374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i) Add circles so that the model represents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the equation.		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</p:spTree>
    <p:extLst>
      <p:ext uri="{BB962C8B-B14F-4D97-AF65-F5344CB8AC3E}">
        <p14:creationId xmlns:p14="http://schemas.microsoft.com/office/powerpoint/2010/main" val="91969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EE062DF-3AFF-A709-5D80-2B118C93FD19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2. Solving addition equations using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04C52-089F-82B7-28B0-DA8ECC9BA15B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J-26–27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EF47F5-4203-5DAB-0B1C-1EFCB3C2FCD7}"/>
              </a:ext>
            </a:extLst>
          </p:cNvPr>
          <p:cNvSpPr txBox="1"/>
          <p:nvPr/>
        </p:nvSpPr>
        <p:spPr>
          <a:xfrm>
            <a:off x="457200" y="419100"/>
            <a:ext cx="9080500" cy="53735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ii) Cross out circles from both sides of the picture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to get the bag by itself on one side. Write a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new equation to show removing counters from both sides.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iii) Draw a final picture with the crossed-out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apples removed. Write a final equation.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iv) Substitute the value for n in the equation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​from part i) to verify your answer.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</p:spTree>
    <p:extLst>
      <p:ext uri="{BB962C8B-B14F-4D97-AF65-F5344CB8AC3E}">
        <p14:creationId xmlns:p14="http://schemas.microsoft.com/office/powerpoint/2010/main" val="1542577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0E6CC6-FEEC-F215-400B-33263871C595}"/>
              </a:ext>
            </a:extLst>
          </p:cNvPr>
          <p:cNvSpPr txBox="1"/>
          <p:nvPr/>
        </p:nvSpPr>
        <p:spPr>
          <a:xfrm>
            <a:off x="6767286" y="7240816"/>
            <a:ext cx="3046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p. J-25 for details.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4B3D5B-BC22-F2E7-C86F-DB4FB3A2A5C2}"/>
              </a:ext>
            </a:extLst>
          </p:cNvPr>
          <p:cNvSpPr txBox="1"/>
          <p:nvPr/>
        </p:nvSpPr>
        <p:spPr>
          <a:xfrm>
            <a:off x="469900" y="2082800"/>
            <a:ext cx="9029700" cy="52691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To check if an equation is true, check that both sides represent the same number.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endParaRPr lang="en-US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You can use facts about multiplication and division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without actually calculating both sides.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For example: </a:t>
            </a:r>
          </a:p>
          <a:p>
            <a:pPr marL="285750" indent="-28575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doubling both numbers in division does not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change the quotient </a:t>
            </a:r>
          </a:p>
          <a:p>
            <a:pPr marL="285750" indent="-28575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in multiplication, doubling one factor and halving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another factor keeps the product the same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0D5E025-D54D-8CD2-D331-852687136B0E}"/>
              </a:ext>
            </a:extLst>
          </p:cNvPr>
          <p:cNvSpPr/>
          <p:nvPr/>
        </p:nvSpPr>
        <p:spPr>
          <a:xfrm>
            <a:off x="3201057" y="330236"/>
            <a:ext cx="3757763" cy="1597050"/>
          </a:xfrm>
          <a:custGeom>
            <a:avLst/>
            <a:gdLst/>
            <a:ahLst/>
            <a:cxnLst/>
            <a:rect l="0" t="0" r="0" b="0"/>
            <a:pathLst>
              <a:path w="3757763" h="1597050">
                <a:moveTo>
                  <a:pt x="0" y="0"/>
                </a:moveTo>
                <a:lnTo>
                  <a:pt x="3757762" y="0"/>
                </a:lnTo>
                <a:lnTo>
                  <a:pt x="3757762" y="1597049"/>
                </a:lnTo>
                <a:lnTo>
                  <a:pt x="0" y="1597049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w="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A8A150-F21B-AB71-04C5-A7D2F0FF54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162" y="330200"/>
            <a:ext cx="3757803" cy="159702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25106359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4947CF-0151-976F-7D58-FD5CBB736119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2. Solving addition equations using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8AD0D6-FC7B-FFA3-2626-D0F28E59D04E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J-26–27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EA3122-24F5-E528-CD09-B8852AD9CC11}"/>
              </a:ext>
            </a:extLst>
          </p:cNvPr>
          <p:cNvSpPr txBox="1"/>
          <p:nvPr/>
        </p:nvSpPr>
        <p:spPr>
          <a:xfrm>
            <a:off x="457200" y="965200"/>
            <a:ext cx="8610600" cy="46971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a) ii)  			,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+ 2 – 2 = 8 − 2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iii) 			 ,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6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iv) LS =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+ 2		RS = 8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= 6 + 2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= 8		Since LS = RS,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6 is the solution.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0242F9-66B7-884B-48E3-D1D6C6214A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952500"/>
            <a:ext cx="2907919" cy="99441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47E540F-DBB2-43B8-B4B0-DA2F9EFC424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2514600"/>
            <a:ext cx="2403094" cy="97853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8CFCF7-2EA6-71E5-7B6B-9559CCA186D2}"/>
              </a:ext>
            </a:extLst>
          </p:cNvPr>
          <p:cNvSpPr txBox="1"/>
          <p:nvPr/>
        </p:nvSpPr>
        <p:spPr>
          <a:xfrm>
            <a:off x="477247" y="357256"/>
            <a:ext cx="861060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Selected answers: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0" y="8697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402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51E0CCD-97E6-9821-BAD3-01CF93C8BC14}"/>
              </a:ext>
            </a:extLst>
          </p:cNvPr>
          <p:cNvSpPr txBox="1"/>
          <p:nvPr/>
        </p:nvSpPr>
        <p:spPr>
          <a:xfrm>
            <a:off x="457200" y="419100"/>
            <a:ext cx="956310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Activity 1: Solving addition equations concretely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3457BE-45CC-5CD8-1C0A-313D395A8F28}"/>
              </a:ext>
            </a:extLst>
          </p:cNvPr>
          <p:cNvSpPr txBox="1"/>
          <p:nvPr/>
        </p:nvSpPr>
        <p:spPr>
          <a:xfrm>
            <a:off x="6959600" y="6921500"/>
            <a:ext cx="28428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p. J-28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575D25-AB31-CD41-2A81-519DEAB7E363}"/>
              </a:ext>
            </a:extLst>
          </p:cNvPr>
          <p:cNvSpPr txBox="1"/>
          <p:nvPr/>
        </p:nvSpPr>
        <p:spPr>
          <a:xfrm>
            <a:off x="457200" y="6921500"/>
            <a:ext cx="46589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Optional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A3385E-8595-5CDB-D65F-EB33645C1F4E}"/>
              </a:ext>
            </a:extLst>
          </p:cNvPr>
          <p:cNvSpPr txBox="1"/>
          <p:nvPr/>
        </p:nvSpPr>
        <p:spPr>
          <a:xfrm>
            <a:off x="457200" y="1092200"/>
            <a:ext cx="9105900" cy="47779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Partner 2: Close your eyes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Partner 1: </a:t>
            </a:r>
            <a:br>
              <a:rPr lang="en-CA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- Place a certain number of cubes in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the paper bag.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- Place the bag along with additional cubes outside the bag on one side of the ruler.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- Determine the total number of cubes on that side and then balance the scales by placing the same total number of cubes on the other side of the ruler.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</p:spTree>
    <p:extLst>
      <p:ext uri="{BB962C8B-B14F-4D97-AF65-F5344CB8AC3E}">
        <p14:creationId xmlns:p14="http://schemas.microsoft.com/office/powerpoint/2010/main" val="3485022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6DE0808-A916-FD36-644A-28590BDFCCFB}"/>
              </a:ext>
            </a:extLst>
          </p:cNvPr>
          <p:cNvSpPr txBox="1"/>
          <p:nvPr/>
        </p:nvSpPr>
        <p:spPr>
          <a:xfrm>
            <a:off x="6959600" y="6921500"/>
            <a:ext cx="28428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p. J-28 for details.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2B1548-FC1F-509C-6CF9-F1A96476C0A0}"/>
              </a:ext>
            </a:extLst>
          </p:cNvPr>
          <p:cNvSpPr txBox="1"/>
          <p:nvPr/>
        </p:nvSpPr>
        <p:spPr>
          <a:xfrm>
            <a:off x="457200" y="6921500"/>
            <a:ext cx="46589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Optional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97969B-D004-A5E9-15D5-F3A290CE3CEF}"/>
              </a:ext>
            </a:extLst>
          </p:cNvPr>
          <p:cNvSpPr txBox="1"/>
          <p:nvPr/>
        </p:nvSpPr>
        <p:spPr>
          <a:xfrm>
            <a:off x="457200" y="419100"/>
            <a:ext cx="9105900" cy="47797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Partner 2: </a:t>
            </a:r>
            <a:br>
              <a:rPr lang="en-CA" sz="2800" dirty="0">
                <a:solidFill>
                  <a:srgbClr val="000000"/>
                </a:solidFill>
                <a:latin typeface="Century Gothic - 28"/>
              </a:rPr>
            </a:b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- Open your eyes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- Remove cubes from both sides of the balance to determine how many cubes are in the bag.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- Write three equations to match the original balance, the subtraction on both sides, and the final balance, respectively.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Partner 1: Open the bag to reveal whether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​Partner 2's solution was correct.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</p:spTree>
    <p:extLst>
      <p:ext uri="{BB962C8B-B14F-4D97-AF65-F5344CB8AC3E}">
        <p14:creationId xmlns:p14="http://schemas.microsoft.com/office/powerpoint/2010/main" val="12668166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F70B37-18F7-D3D7-C17B-FD0D3E923582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3. Modeling multiplication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19055B-E449-E693-63F9-1C97240DD022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J-28–29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AC7564-DFA0-28CF-09DB-10437C910986}"/>
              </a:ext>
            </a:extLst>
          </p:cNvPr>
          <p:cNvSpPr txBox="1"/>
          <p:nvPr/>
        </p:nvSpPr>
        <p:spPr>
          <a:xfrm>
            <a:off x="457200" y="406400"/>
            <a:ext cx="9029700" cy="10305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How can you write an expression for the number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of cubes on the left side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3DFC2A9-4DD2-6061-DFFD-068429780EF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00" y="1389744"/>
            <a:ext cx="5207127" cy="152730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C162FC3-72C5-F940-CBA8-F235829AA6E1}"/>
              </a:ext>
            </a:extLst>
          </p:cNvPr>
          <p:cNvSpPr txBox="1"/>
          <p:nvPr/>
        </p:nvSpPr>
        <p:spPr>
          <a:xfrm>
            <a:off x="457200" y="2971800"/>
            <a:ext cx="1028700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, or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× 2, or 2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2D0BF7-4EFF-928B-34B7-7B4723B79CA6}"/>
              </a:ext>
            </a:extLst>
          </p:cNvPr>
          <p:cNvSpPr txBox="1"/>
          <p:nvPr/>
        </p:nvSpPr>
        <p:spPr>
          <a:xfrm>
            <a:off x="457200" y="3543300"/>
            <a:ext cx="8623300" cy="10305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How can you write an equation to represent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the balance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FD6030-971C-EA0F-2B57-8EF300559AA9}"/>
              </a:ext>
            </a:extLst>
          </p:cNvPr>
          <p:cNvSpPr txBox="1"/>
          <p:nvPr/>
        </p:nvSpPr>
        <p:spPr>
          <a:xfrm>
            <a:off x="457200" y="4940300"/>
            <a:ext cx="9029700" cy="162544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2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4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You need to multiply by the number of bags to get the total number of cubes in all bags.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0958" y="297180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0958" y="4863975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798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470D93-2212-EF8B-A541-F661E4D1B0A1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3. Modeling multiplication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0C0F19-ADBE-CCDE-785E-C8613B54AE25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J-28–29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3AB7B6-CCEE-132C-B1AB-1066C96DCBDD}"/>
              </a:ext>
            </a:extLst>
          </p:cNvPr>
          <p:cNvSpPr txBox="1"/>
          <p:nvPr/>
        </p:nvSpPr>
        <p:spPr>
          <a:xfrm>
            <a:off x="457200" y="406400"/>
            <a:ext cx="905510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What would the balance look like if you multiply both sides by 2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3ADF1D5-CF1D-BEDB-A1C1-F3322CD2C6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771" y="1571169"/>
            <a:ext cx="5866457" cy="159550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270BDBE-483E-F8CD-2784-6FAA3153F61C}"/>
              </a:ext>
            </a:extLst>
          </p:cNvPr>
          <p:cNvSpPr txBox="1"/>
          <p:nvPr/>
        </p:nvSpPr>
        <p:spPr>
          <a:xfrm>
            <a:off x="457200" y="3873500"/>
            <a:ext cx="8826500" cy="1729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yes 		4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8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How could you show division by 4 on both sides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B09EA7-7771-FB3F-AB6D-977537BAF63D}"/>
              </a:ext>
            </a:extLst>
          </p:cNvPr>
          <p:cNvSpPr txBox="1"/>
          <p:nvPr/>
        </p:nvSpPr>
        <p:spPr>
          <a:xfrm>
            <a:off x="457200" y="5689600"/>
            <a:ext cx="904240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divide each side into 4 equal groups, and keep only 1 of the 4 equal groups on each side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5C01175-597C-A608-B8DB-4A2CE67F2FAD}"/>
              </a:ext>
            </a:extLst>
          </p:cNvPr>
          <p:cNvSpPr txBox="1"/>
          <p:nvPr/>
        </p:nvSpPr>
        <p:spPr>
          <a:xfrm>
            <a:off x="457200" y="3355589"/>
            <a:ext cx="921610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Are the two sides still balanced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Write an equation. 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19513" y="1448864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392577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6502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869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A48D15-FC37-7044-3A7D-9394E6073244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3. Modeling multiplication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92343C-CD73-6DDA-B79C-07B096340E1F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J-28–29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D65490-EB7F-C215-A16D-F490FE2E6273}"/>
              </a:ext>
            </a:extLst>
          </p:cNvPr>
          <p:cNvSpPr txBox="1"/>
          <p:nvPr/>
        </p:nvSpPr>
        <p:spPr>
          <a:xfrm>
            <a:off x="2481943" y="3454400"/>
            <a:ext cx="527956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		= 		2                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63C57-A75A-E0E4-B3B6-A4DC4DE1CCAC}"/>
              </a:ext>
            </a:extLst>
          </p:cNvPr>
          <p:cNvSpPr txBox="1"/>
          <p:nvPr/>
        </p:nvSpPr>
        <p:spPr>
          <a:xfrm>
            <a:off x="457200" y="406400"/>
            <a:ext cx="911860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How will the new balance look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​What is the new equation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8DC6E3-5DE9-FAC3-091E-3E44A8C79E72}"/>
              </a:ext>
            </a:extLst>
          </p:cNvPr>
          <p:cNvSpPr txBox="1"/>
          <p:nvPr/>
        </p:nvSpPr>
        <p:spPr>
          <a:xfrm>
            <a:off x="457200" y="4394200"/>
            <a:ext cx="7184571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How many counters are in the bag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DFDF37-2362-3D76-B45A-3D65CB52F8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00" y="1536700"/>
            <a:ext cx="6362700" cy="18288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9525" y="139992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5290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FECAA7-FA20-1A18-CDA4-9924A5B67CBD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3. Modeling multiplication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E89999-1209-4EE6-72BD-B132A64C9E03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J-28–29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362F06-1D4D-DAB0-2173-93E6DEA6BD69}"/>
              </a:ext>
            </a:extLst>
          </p:cNvPr>
          <p:cNvSpPr txBox="1"/>
          <p:nvPr/>
        </p:nvSpPr>
        <p:spPr>
          <a:xfrm>
            <a:off x="457200" y="419100"/>
            <a:ext cx="9118600" cy="3201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1. Each bag has the same unknown number of apples. Let y represent the number of apples in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one bag. Write an expression to represent the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total number of apples.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a) 			   b) 			     c)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EF6E8A-1312-6838-AAFA-F4024F2D54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900" y="3188029"/>
            <a:ext cx="1373632" cy="941197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945DB5-2AE8-6F10-4081-50E4CF2E462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814" y="3197683"/>
            <a:ext cx="1519936" cy="125209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5AB16D0-5C6E-4AD2-F57B-EF355CB193F3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127" y="2914689"/>
            <a:ext cx="2545080" cy="1255649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F1FB2A8-1A28-C98E-D94E-0D632457AE78}"/>
              </a:ext>
            </a:extLst>
          </p:cNvPr>
          <p:cNvSpPr txBox="1"/>
          <p:nvPr/>
        </p:nvSpPr>
        <p:spPr>
          <a:xfrm>
            <a:off x="457200" y="5872842"/>
            <a:ext cx="60452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Answers: a) 2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, b) 6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, c) 2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+ 5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7937" y="58407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425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382695-3AA9-D3E9-8BB3-42B420ACB0BF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3. Modeling multiplication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20B394-16C2-1D6E-1A39-8BB80EAF3602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J-28–29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B59729-5EFB-4502-D2B7-BBE09DFE1118}"/>
              </a:ext>
            </a:extLst>
          </p:cNvPr>
          <p:cNvSpPr txBox="1"/>
          <p:nvPr/>
        </p:nvSpPr>
        <p:spPr>
          <a:xfrm>
            <a:off x="457200" y="419100"/>
            <a:ext cx="9118600" cy="26078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2. The scales are balanced. Let m represent the number of apples in each bag. Write an equation to represent the total number of apples on each side of the balance.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a)					b)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7F7AEB-6457-DEEB-0DAC-B9D6612749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84" y="2552700"/>
            <a:ext cx="3875694" cy="127736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8733A9-94BE-03C9-1854-F6754CEF722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917" y="2492829"/>
            <a:ext cx="3860338" cy="1421257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F994D20-DA65-6461-9F8D-9BF45AE5BCB8}"/>
              </a:ext>
            </a:extLst>
          </p:cNvPr>
          <p:cNvSpPr txBox="1"/>
          <p:nvPr/>
        </p:nvSpPr>
        <p:spPr>
          <a:xfrm>
            <a:off x="457200" y="5626099"/>
            <a:ext cx="6868886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Answers: a) 6 = 3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, b) 8 = 2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m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5994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813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1550C0-4365-55C5-AED6-C05794391511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3. Modeling multiplication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2C362D-97ED-B411-4520-F1DF26E566A8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J-28–29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76ECB0-6D97-D5B7-6770-7CB3802AA776}"/>
              </a:ext>
            </a:extLst>
          </p:cNvPr>
          <p:cNvSpPr txBox="1"/>
          <p:nvPr/>
        </p:nvSpPr>
        <p:spPr>
          <a:xfrm>
            <a:off x="457200" y="406400"/>
            <a:ext cx="9029700" cy="625337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3. a) If you multiply one side of a balance by a number, what must you do to the other side of the balance to preserve the balance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endParaRPr lang="en-US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b) If you multiply one side of an equation by a number, what must you do to the other side of the equation to preserve the equality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endParaRPr lang="en-US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c) If you divide one side of a balance by a number, what must you do to the other side of the balance to preserve the balance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endParaRPr lang="en-US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d) If you divide one side of an equation by a number, what must you do to the other side of the equation to preserve the equality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</p:spTree>
    <p:extLst>
      <p:ext uri="{BB962C8B-B14F-4D97-AF65-F5344CB8AC3E}">
        <p14:creationId xmlns:p14="http://schemas.microsoft.com/office/powerpoint/2010/main" val="1981356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67A8E2-9450-521D-9C34-FD2FCD0B678D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3. Modeling multiplication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3E0A03-7A49-9D03-A008-424F330EF473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J-28–29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0A7FB2-2861-0491-D84A-FEE87C1C12E7}"/>
              </a:ext>
            </a:extLst>
          </p:cNvPr>
          <p:cNvSpPr txBox="1"/>
          <p:nvPr/>
        </p:nvSpPr>
        <p:spPr>
          <a:xfrm>
            <a:off x="457200" y="495300"/>
            <a:ext cx="842010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Answers: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970AB6-3483-4362-BB13-DF1B7A8085F3}"/>
              </a:ext>
            </a:extLst>
          </p:cNvPr>
          <p:cNvSpPr txBox="1"/>
          <p:nvPr/>
        </p:nvSpPr>
        <p:spPr>
          <a:xfrm>
            <a:off x="457200" y="1206500"/>
            <a:ext cx="8159420" cy="2321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a) multiply the other side by the same number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b) multiply the other side by the same number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c) divide the other side by the same number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d) divide the other side by the same number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75DE72-1A82-24EF-EA00-47C88721F96A}"/>
              </a:ext>
            </a:extLst>
          </p:cNvPr>
          <p:cNvCxnSpPr>
            <a:cxnSpLocks/>
          </p:cNvCxnSpPr>
          <p:nvPr/>
        </p:nvCxnSpPr>
        <p:spPr>
          <a:xfrm>
            <a:off x="-178169" y="1187553"/>
            <a:ext cx="105092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728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5985D30-48C8-9492-540A-03558D1B54CE}"/>
              </a:ext>
            </a:extLst>
          </p:cNvPr>
          <p:cNvSpPr txBox="1"/>
          <p:nvPr/>
        </p:nvSpPr>
        <p:spPr>
          <a:xfrm>
            <a:off x="6756400" y="6921500"/>
            <a:ext cx="3046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J-25 for details.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961AB3-BDC4-C1B8-35D7-249D997FDA32}"/>
              </a:ext>
            </a:extLst>
          </p:cNvPr>
          <p:cNvSpPr txBox="1"/>
          <p:nvPr/>
        </p:nvSpPr>
        <p:spPr>
          <a:xfrm>
            <a:off x="457200" y="1968500"/>
            <a:ext cx="8699500" cy="2915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Exercises: Is the equation true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</a:p>
          <a:p>
            <a:pPr marL="514350" indent="-514350">
              <a:lnSpc>
                <a:spcPct val="114000"/>
              </a:lnSpc>
              <a:spcAft>
                <a:spcPts val="800"/>
              </a:spcAft>
              <a:buAutoNum type="alphaLcParenR"/>
            </a:pPr>
            <a:r>
              <a:rPr lang="pt-BR" sz="2800" dirty="0">
                <a:solidFill>
                  <a:srgbClr val="000000"/>
                </a:solidFill>
                <a:latin typeface="Century Gothic - 28"/>
              </a:rPr>
              <a:t>84 ÷ 11 = 42 ÷ 22 		</a:t>
            </a:r>
            <a:r>
              <a:rPr lang="pl-PL" sz="2800" dirty="0">
                <a:solidFill>
                  <a:srgbClr val="000000"/>
                </a:solidFill>
                <a:latin typeface="Century Gothic - 28"/>
              </a:rPr>
              <a:t>b) 42 ÷ 13 = 84 ÷ 26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c) 43 × 20 = 430 × 2 		d) 5 × 13 = 10 × 26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e) 34 ÷ 0.5 = 68 ÷ 1 		f) 11 × 2.5 = 22 × 5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nn-NO" sz="2800" dirty="0">
                <a:solidFill>
                  <a:srgbClr val="000000"/>
                </a:solidFill>
                <a:latin typeface="Century Gothic - 28"/>
              </a:rPr>
              <a:t>g) 11 ÷ 2.5 = 44 ÷ 10 		</a:t>
            </a:r>
            <a:r>
              <a:rPr lang="pt-BR" sz="2800" dirty="0">
                <a:solidFill>
                  <a:srgbClr val="000000"/>
                </a:solidFill>
                <a:latin typeface="Century Gothic - 28"/>
              </a:rPr>
              <a:t>h) 22 × 2.5 = 11 × 5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09CCB44-AC2D-CBA7-29D7-20AFC2925F17}"/>
              </a:ext>
            </a:extLst>
          </p:cNvPr>
          <p:cNvSpPr/>
          <p:nvPr/>
        </p:nvSpPr>
        <p:spPr>
          <a:xfrm>
            <a:off x="3201057" y="330236"/>
            <a:ext cx="3757763" cy="1597050"/>
          </a:xfrm>
          <a:custGeom>
            <a:avLst/>
            <a:gdLst/>
            <a:ahLst/>
            <a:cxnLst/>
            <a:rect l="0" t="0" r="0" b="0"/>
            <a:pathLst>
              <a:path w="3757763" h="1597050">
                <a:moveTo>
                  <a:pt x="0" y="0"/>
                </a:moveTo>
                <a:lnTo>
                  <a:pt x="3757762" y="0"/>
                </a:lnTo>
                <a:lnTo>
                  <a:pt x="3757762" y="1597049"/>
                </a:lnTo>
                <a:lnTo>
                  <a:pt x="0" y="1597049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w="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477D55-E67B-71BA-60AF-494A376440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162" y="330200"/>
            <a:ext cx="3757803" cy="159702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FF090E-1AAA-254C-66BB-B5F0DF9F0161}"/>
              </a:ext>
            </a:extLst>
          </p:cNvPr>
          <p:cNvSpPr txBox="1"/>
          <p:nvPr/>
        </p:nvSpPr>
        <p:spPr>
          <a:xfrm>
            <a:off x="457200" y="5994400"/>
            <a:ext cx="8604631" cy="1134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Answers:</a:t>
            </a:r>
            <a:r>
              <a:rPr lang="en-CA" sz="2800" b="1" dirty="0">
                <a:solidFill>
                  <a:srgbClr val="000000"/>
                </a:solidFill>
                <a:latin typeface="Century Gothic - 28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a) no, b) yes, c) yes, d) no, e) yes, f) no,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g) yes, h) yes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9296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25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C55B1E3-9192-03FF-CAD5-084D1E19B26D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4. Solving multiplication equations using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3DB3A6-5EC0-80EF-C823-0C75F8ACA99C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J-29–31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3FCE6-5B3A-F1F7-F31E-1FE9BD88B0AF}"/>
              </a:ext>
            </a:extLst>
          </p:cNvPr>
          <p:cNvSpPr txBox="1"/>
          <p:nvPr/>
        </p:nvSpPr>
        <p:spPr>
          <a:xfrm>
            <a:off x="457200" y="406400"/>
            <a:ext cx="816610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Write an equation to match the model.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Use 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n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for the unknown amount.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2AA9FB-BE3B-7E3D-B025-4E1100B3B7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1346200"/>
            <a:ext cx="6362700" cy="14605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9B983A-F6E8-B0A5-9ACD-C059513E7AFE}"/>
              </a:ext>
            </a:extLst>
          </p:cNvPr>
          <p:cNvSpPr txBox="1"/>
          <p:nvPr/>
        </p:nvSpPr>
        <p:spPr>
          <a:xfrm>
            <a:off x="406400" y="4356100"/>
            <a:ext cx="911860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How can you use division on each side of the balance to get one bag all by itself on the left side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F435E2-30F6-73B0-4082-627C5F5A81D7}"/>
              </a:ext>
            </a:extLst>
          </p:cNvPr>
          <p:cNvSpPr txBox="1"/>
          <p:nvPr/>
        </p:nvSpPr>
        <p:spPr>
          <a:xfrm>
            <a:off x="2489200" y="3314700"/>
            <a:ext cx="636269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3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	=	      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D83AB8-954A-B7F2-E96B-2247A5ADA99C}"/>
              </a:ext>
            </a:extLst>
          </p:cNvPr>
          <p:cNvSpPr txBox="1"/>
          <p:nvPr/>
        </p:nvSpPr>
        <p:spPr>
          <a:xfrm>
            <a:off x="419100" y="6096000"/>
            <a:ext cx="5742214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divide both sides by 3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31864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9550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016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D9C948D-A5F5-37CB-1887-85529CD56389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4. Solving multiplication equations using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CD2BF6-3C46-E180-E95D-CD7DD112BA21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J-29–31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B36375-659F-0735-744C-3B1653AE85E8}"/>
              </a:ext>
            </a:extLst>
          </p:cNvPr>
          <p:cNvSpPr txBox="1"/>
          <p:nvPr/>
        </p:nvSpPr>
        <p:spPr>
          <a:xfrm>
            <a:off x="457200" y="406400"/>
            <a:ext cx="883920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What equation shows dividing both sides by 3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A7D0C38-128E-F515-9DCC-DFE0E3E3FA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" y="889000"/>
            <a:ext cx="7810500" cy="18669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3A42626-0F98-A83E-5D82-6BAD83A97C7D}"/>
              </a:ext>
            </a:extLst>
          </p:cNvPr>
          <p:cNvSpPr txBox="1"/>
          <p:nvPr/>
        </p:nvSpPr>
        <p:spPr>
          <a:xfrm>
            <a:off x="457200" y="3556000"/>
            <a:ext cx="7192467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What equation shows the final balance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8FC095-5CA2-9EFA-2E78-35853E25B94A}"/>
              </a:ext>
            </a:extLst>
          </p:cNvPr>
          <p:cNvSpPr txBox="1"/>
          <p:nvPr/>
        </p:nvSpPr>
        <p:spPr>
          <a:xfrm>
            <a:off x="194129" y="2968298"/>
            <a:ext cx="7904842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		3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÷ 3 		= 	    12 ÷ 3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1B0D710-C38B-F842-7A75-1DA3FE364420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600" y="4254500"/>
            <a:ext cx="2374900" cy="15113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869C605-BA95-A05A-54A4-0C2682CD0115}"/>
              </a:ext>
            </a:extLst>
          </p:cNvPr>
          <p:cNvSpPr txBox="1"/>
          <p:nvPr/>
        </p:nvSpPr>
        <p:spPr>
          <a:xfrm>
            <a:off x="3022600" y="6045200"/>
            <a:ext cx="366122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     =     4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29324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60185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5417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B98C95-250E-D2DC-F61D-AAE565BCD3AB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4. Solving multiplication equations using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D4D909-B0D0-CF20-B490-7FB791B90E4B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J-29–31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12A46E-E511-84B1-947F-D650FA9FA209}"/>
              </a:ext>
            </a:extLst>
          </p:cNvPr>
          <p:cNvSpPr txBox="1"/>
          <p:nvPr/>
        </p:nvSpPr>
        <p:spPr>
          <a:xfrm>
            <a:off x="457200" y="406400"/>
            <a:ext cx="8890000" cy="162544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Remember: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Multiplying or dividing the same amount from both sides of an equation preserves the equality.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</p:spTree>
    <p:extLst>
      <p:ext uri="{BB962C8B-B14F-4D97-AF65-F5344CB8AC3E}">
        <p14:creationId xmlns:p14="http://schemas.microsoft.com/office/powerpoint/2010/main" val="35152845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C3CE07-1594-BC5C-FA57-8A2732047CBE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4. Solving multiplication equations using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9537DF-4995-2FBF-3A0E-3BFC169FC5C9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J-29–31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DA1BA2-199A-EE9C-FD58-6B9F8CD3CC92}"/>
              </a:ext>
            </a:extLst>
          </p:cNvPr>
          <p:cNvSpPr txBox="1"/>
          <p:nvPr/>
        </p:nvSpPr>
        <p:spPr>
          <a:xfrm>
            <a:off x="457200" y="406400"/>
            <a:ext cx="9029700" cy="26078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Exercises: The circles represent apples, the 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rectangles represents bags with the same unknown number of apples, and the line divides two sides of a balance.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a)			b)  				c)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D1E234-4BC1-2C37-0AF7-C42A88CCE5C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2501900"/>
            <a:ext cx="2152015" cy="785114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6D1A7A-CF7E-4A29-5446-8304C0923AE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600" y="2501900"/>
            <a:ext cx="2830957" cy="70307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D147A3-06DB-8E49-9138-1EDF571C8980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2362200"/>
            <a:ext cx="2164588" cy="155994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955DFB1-E256-84F2-C0DD-B6AFA87CC468}"/>
              </a:ext>
            </a:extLst>
          </p:cNvPr>
          <p:cNvSpPr txBox="1"/>
          <p:nvPr/>
        </p:nvSpPr>
        <p:spPr>
          <a:xfrm>
            <a:off x="457200" y="4089400"/>
            <a:ext cx="9448800" cy="26078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i) Write an equation to show the number of apples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on each side. Use the variable 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ii) Show how to divide both sides of the picture into equal groups to get the bag by itself on one side. Write a new equation to show dividing on both sides.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</p:spTree>
    <p:extLst>
      <p:ext uri="{BB962C8B-B14F-4D97-AF65-F5344CB8AC3E}">
        <p14:creationId xmlns:p14="http://schemas.microsoft.com/office/powerpoint/2010/main" val="42452042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8C68B2-A9FB-FCF5-9683-2BBEF93BD0AF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4. Solving multiplication equations using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CA4A01-BA42-6F71-C9BF-81EBFF77C879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J-29–31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E13D5E-E5E6-AC5E-01EA-48412ABC1501}"/>
              </a:ext>
            </a:extLst>
          </p:cNvPr>
          <p:cNvSpPr txBox="1"/>
          <p:nvPr/>
        </p:nvSpPr>
        <p:spPr>
          <a:xfrm>
            <a:off x="482600" y="800100"/>
            <a:ext cx="9067800" cy="26078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iii) Draw a final picture after the division, showing just one of the equal groups on each side. Write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 final equation.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iv) Substitute the value for 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in the equation from part i) to verify your answer.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</p:spTree>
    <p:extLst>
      <p:ext uri="{BB962C8B-B14F-4D97-AF65-F5344CB8AC3E}">
        <p14:creationId xmlns:p14="http://schemas.microsoft.com/office/powerpoint/2010/main" val="17694949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EA0C90-4562-9BC1-814A-CF6B72C0711E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4. Solving multiplication equations using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F21397-6E79-7019-28B0-31ACCEA36402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J-29–31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42854F-D4F1-10F1-F15D-B7795A02ED76}"/>
              </a:ext>
            </a:extLst>
          </p:cNvPr>
          <p:cNvSpPr txBox="1"/>
          <p:nvPr/>
        </p:nvSpPr>
        <p:spPr>
          <a:xfrm>
            <a:off x="469900" y="1066800"/>
            <a:ext cx="8808360" cy="567956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a) </a:t>
            </a:r>
            <a:r>
              <a:rPr lang="en-CA" sz="2800" dirty="0" err="1">
                <a:solidFill>
                  <a:srgbClr val="000000"/>
                </a:solidFill>
                <a:latin typeface="Century Gothic - 28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) 2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6 </a:t>
            </a:r>
            <a:br>
              <a:rPr lang="en-CA" sz="2800" dirty="0">
                <a:solidFill>
                  <a:srgbClr val="000000"/>
                </a:solidFill>
                <a:latin typeface="Century Gothic - 28"/>
              </a:rPr>
            </a:b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ii)  					, 2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÷ 2 = 6 ÷2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br>
              <a:rPr lang="en-CA" sz="2800" dirty="0">
                <a:solidFill>
                  <a:srgbClr val="000000"/>
                </a:solidFill>
                <a:latin typeface="Century Gothic - 28"/>
              </a:rPr>
            </a:b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iii) 				    ,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3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iv) LS = 2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	RS = 6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= 2(3)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= 6		Since LS = RS,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3 is the solution.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D056C9-087C-6FAC-65FF-E7C654233A7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68" y="1913388"/>
            <a:ext cx="4015994" cy="139763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243B46-F4AB-DB0B-8278-7C2DDE267C3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98" y="3494317"/>
            <a:ext cx="3116834" cy="117919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5BA3145-4A31-2072-D8E2-80844C1CF095}"/>
              </a:ext>
            </a:extLst>
          </p:cNvPr>
          <p:cNvSpPr txBox="1"/>
          <p:nvPr/>
        </p:nvSpPr>
        <p:spPr>
          <a:xfrm>
            <a:off x="469900" y="406400"/>
            <a:ext cx="318952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Selected answer: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10528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37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F41E27-B7AC-7E0B-AE58-8130C8AF4423}"/>
              </a:ext>
            </a:extLst>
          </p:cNvPr>
          <p:cNvSpPr txBox="1"/>
          <p:nvPr/>
        </p:nvSpPr>
        <p:spPr>
          <a:xfrm>
            <a:off x="457200" y="419100"/>
            <a:ext cx="94488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Activity 2: Solving multiplication equations concretely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5A1E0B-155F-4C70-D9D6-99361381EA4E}"/>
              </a:ext>
            </a:extLst>
          </p:cNvPr>
          <p:cNvSpPr txBox="1"/>
          <p:nvPr/>
        </p:nvSpPr>
        <p:spPr>
          <a:xfrm>
            <a:off x="6959600" y="6921500"/>
            <a:ext cx="28428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p. J-31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B645FE-2188-45BC-9FCB-06432F4C0524}"/>
              </a:ext>
            </a:extLst>
          </p:cNvPr>
          <p:cNvSpPr txBox="1"/>
          <p:nvPr/>
        </p:nvSpPr>
        <p:spPr>
          <a:xfrm>
            <a:off x="457200" y="6921500"/>
            <a:ext cx="46589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Optional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ACBD37-DE73-CA8C-6AEF-A8CD2CE4697D}"/>
              </a:ext>
            </a:extLst>
          </p:cNvPr>
          <p:cNvSpPr txBox="1"/>
          <p:nvPr/>
        </p:nvSpPr>
        <p:spPr>
          <a:xfrm>
            <a:off x="457200" y="1331683"/>
            <a:ext cx="8953500" cy="299652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Repeat Activity 1, except this time Partner 1 places the same number of counters in up to 5 bags on one side of the ruler.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Partner 2 uses division on both sides of the balance to solve for the unknown number.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</p:spTree>
    <p:extLst>
      <p:ext uri="{BB962C8B-B14F-4D97-AF65-F5344CB8AC3E}">
        <p14:creationId xmlns:p14="http://schemas.microsoft.com/office/powerpoint/2010/main" val="2499932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A4113A-5107-BC76-F050-A2D91FF6E8C2}"/>
              </a:ext>
            </a:extLst>
          </p:cNvPr>
          <p:cNvSpPr txBox="1"/>
          <p:nvPr/>
        </p:nvSpPr>
        <p:spPr>
          <a:xfrm>
            <a:off x="457200" y="6921500"/>
            <a:ext cx="46589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7D84D8-C69B-1433-2EB9-70EF8B509B30}"/>
              </a:ext>
            </a:extLst>
          </p:cNvPr>
          <p:cNvSpPr txBox="1"/>
          <p:nvPr/>
        </p:nvSpPr>
        <p:spPr>
          <a:xfrm>
            <a:off x="444500" y="431800"/>
            <a:ext cx="2364014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Extensions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6F776C-8A79-36A5-5D78-0CEE86858A5D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p. J-31 for details.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45E26A-2C40-E598-E9BA-2346BA071ABB}"/>
              </a:ext>
            </a:extLst>
          </p:cNvPr>
          <p:cNvSpPr txBox="1"/>
          <p:nvPr/>
        </p:nvSpPr>
        <p:spPr>
          <a:xfrm>
            <a:off x="444500" y="1092200"/>
            <a:ext cx="9156700" cy="48805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1. Start with the equation 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+ 2 = 5.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a) Explain how adding the same number to both sides preserves the equality. Use a picture model and equations to support your explanation.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b) Explain how subtracting the same number from both sides preserves the equality. Use a picture model and equations to support your explanation.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</p:spTree>
    <p:extLst>
      <p:ext uri="{BB962C8B-B14F-4D97-AF65-F5344CB8AC3E}">
        <p14:creationId xmlns:p14="http://schemas.microsoft.com/office/powerpoint/2010/main" val="17677021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21497D-611E-B361-F47E-8FDAAFB46A1F}"/>
              </a:ext>
            </a:extLst>
          </p:cNvPr>
          <p:cNvSpPr txBox="1"/>
          <p:nvPr/>
        </p:nvSpPr>
        <p:spPr>
          <a:xfrm>
            <a:off x="457200" y="6921500"/>
            <a:ext cx="46589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E9B1F8-CE4F-1CC0-2C8E-862FBAAC97DD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p. J-31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86492E-6D15-C376-20AD-E603A25660D8}"/>
              </a:ext>
            </a:extLst>
          </p:cNvPr>
          <p:cNvSpPr txBox="1"/>
          <p:nvPr/>
        </p:nvSpPr>
        <p:spPr>
          <a:xfrm>
            <a:off x="457200" y="419100"/>
            <a:ext cx="8877300" cy="586301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2. Start with the equation 4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= 8.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a) Explain how multiplying by the same number (for example, 2) on both sides preserves the equality. Use a picture model and equations to support your explanation.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b) Explain how dividing by the same number (for example, 2) on both sides preserves the equality. Use a picture model and equations to support your explanation.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</p:spTree>
    <p:extLst>
      <p:ext uri="{BB962C8B-B14F-4D97-AF65-F5344CB8AC3E}">
        <p14:creationId xmlns:p14="http://schemas.microsoft.com/office/powerpoint/2010/main" val="14774395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9EF135-3341-713B-CB09-92F137E08841}"/>
              </a:ext>
            </a:extLst>
          </p:cNvPr>
          <p:cNvSpPr txBox="1"/>
          <p:nvPr/>
        </p:nvSpPr>
        <p:spPr>
          <a:xfrm>
            <a:off x="457200" y="6921500"/>
            <a:ext cx="46589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D584D4-4B44-8F52-D1A8-001F232EB1E5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p. J-31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B0B20B-728E-F7EA-2F46-3233480DF468}"/>
              </a:ext>
            </a:extLst>
          </p:cNvPr>
          <p:cNvSpPr txBox="1"/>
          <p:nvPr/>
        </p:nvSpPr>
        <p:spPr>
          <a:xfrm>
            <a:off x="469900" y="406400"/>
            <a:ext cx="9055100" cy="576042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3. One way to help solve equations involving division is to draw a rectangle for the variable, 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, and then shade fractions of the rectangle to show fractions of </a:t>
            </a:r>
            <a:r>
              <a:rPr lang="en-US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. To multiply on each side, shade the remaining fractions of the rectangle on the left side and add extra groups of circles on the right side.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a) Write an equation for the picture using the "÷" division sign.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 err="1">
                <a:solidFill>
                  <a:srgbClr val="000000"/>
                </a:solidFill>
                <a:latin typeface="Century Gothic - 28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)						ii)								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DA9B76-BF93-3253-DB59-D216D5B8B14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0" y="5070929"/>
            <a:ext cx="2377948" cy="138468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9F5833-C591-5612-7DB5-1FB024FF4E1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128986"/>
            <a:ext cx="2053082" cy="1290447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3937251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5B6BFB6-388C-197B-1613-4B0C4966701A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1. Modeling addition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02200C-B628-6543-F643-D529F5FE7679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J-25–26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27443B-5BB1-118F-77B7-032D4423C6BE}"/>
              </a:ext>
            </a:extLst>
          </p:cNvPr>
          <p:cNvSpPr txBox="1"/>
          <p:nvPr/>
        </p:nvSpPr>
        <p:spPr>
          <a:xfrm>
            <a:off x="469900" y="3213100"/>
            <a:ext cx="901700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How do you know how many cubes are in the bag without peeking inside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endParaRPr lang="en-CA" sz="2800" dirty="0">
              <a:solidFill>
                <a:srgbClr val="000000"/>
              </a:solidFill>
              <a:latin typeface="Arial - 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CCADDC-C9D0-7BCA-1A0B-6AC22D2C080B}"/>
              </a:ext>
            </a:extLst>
          </p:cNvPr>
          <p:cNvSpPr txBox="1"/>
          <p:nvPr/>
        </p:nvSpPr>
        <p:spPr>
          <a:xfrm>
            <a:off x="469900" y="5054600"/>
            <a:ext cx="909320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How do you know the two sides have the same number of cubes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49FF1E-74C6-BF21-BCC1-1E3CEC76EF3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863600"/>
            <a:ext cx="6426200" cy="20574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0279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8854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471D83-165C-961F-BCAF-E0BC970ED973}"/>
              </a:ext>
            </a:extLst>
          </p:cNvPr>
          <p:cNvSpPr txBox="1"/>
          <p:nvPr/>
        </p:nvSpPr>
        <p:spPr>
          <a:xfrm>
            <a:off x="457200" y="6921500"/>
            <a:ext cx="46589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81B525-4187-3474-8543-BF9FB76D5642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p. 31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825672-8392-AA1C-44E7-AC578985EAA3}"/>
              </a:ext>
            </a:extLst>
          </p:cNvPr>
          <p:cNvSpPr txBox="1"/>
          <p:nvPr/>
        </p:nvSpPr>
        <p:spPr>
          <a:xfrm>
            <a:off x="457200" y="2832100"/>
            <a:ext cx="890270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b) Use the picture models from part a) to solve your equations.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2B7831-51B2-D34E-C561-441BD3CDF945}"/>
              </a:ext>
            </a:extLst>
          </p:cNvPr>
          <p:cNvSpPr txBox="1"/>
          <p:nvPr/>
        </p:nvSpPr>
        <p:spPr>
          <a:xfrm>
            <a:off x="457200" y="5638800"/>
            <a:ext cx="850900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Answers: a) </a:t>
            </a:r>
            <a:r>
              <a:rPr lang="en-CA" sz="2800" dirty="0" err="1">
                <a:solidFill>
                  <a:srgbClr val="000000"/>
                </a:solidFill>
                <a:latin typeface="Century Gothic - 28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÷ 2 = 3, ii)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÷ 3 = 4, iii) 3(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÷ 2) = 6; b) </a:t>
            </a:r>
            <a:r>
              <a:rPr lang="en-CA" sz="2800" dirty="0" err="1">
                <a:solidFill>
                  <a:srgbClr val="000000"/>
                </a:solidFill>
                <a:latin typeface="Century Gothic - 28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6, ii)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12, iii)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=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23E126-B8D3-6775-AD72-16150ECCAE04}"/>
              </a:ext>
            </a:extLst>
          </p:cNvPr>
          <p:cNvSpPr txBox="1"/>
          <p:nvPr/>
        </p:nvSpPr>
        <p:spPr>
          <a:xfrm>
            <a:off x="457200" y="800100"/>
            <a:ext cx="76708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iii)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2F05F7C-4B75-6070-83FC-7CF0B34284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00" y="749300"/>
            <a:ext cx="4978400" cy="151714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01EEC87-2D3C-A906-0026-5EF8836FE23D}"/>
              </a:ext>
            </a:extLst>
          </p:cNvPr>
          <p:cNvCxnSpPr>
            <a:cxnSpLocks/>
          </p:cNvCxnSpPr>
          <p:nvPr/>
        </p:nvCxnSpPr>
        <p:spPr>
          <a:xfrm>
            <a:off x="-167287" y="5541837"/>
            <a:ext cx="105092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11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D0C5570-EF3B-7465-040A-1D003C215930}"/>
              </a:ext>
            </a:extLst>
          </p:cNvPr>
          <p:cNvSpPr txBox="1"/>
          <p:nvPr/>
        </p:nvSpPr>
        <p:spPr>
          <a:xfrm>
            <a:off x="457200" y="393700"/>
            <a:ext cx="6515100" cy="6567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AP Book 7.2 pp. 8</a:t>
            </a:r>
            <a:r>
              <a:rPr lang="en-US" sz="2800" dirty="0">
                <a:solidFill>
                  <a:srgbClr val="282828"/>
                </a:solidFill>
                <a:latin typeface="Century Gothic - 28"/>
              </a:rPr>
              <a:t>–9</a:t>
            </a:r>
            <a:endParaRPr lang="en-CA" sz="2800" dirty="0">
              <a:solidFill>
                <a:srgbClr val="282828"/>
              </a:solidFill>
              <a:latin typeface="Century Gothic - 28"/>
            </a:endParaRPr>
          </a:p>
        </p:txBody>
      </p:sp>
    </p:spTree>
    <p:extLst>
      <p:ext uri="{BB962C8B-B14F-4D97-AF65-F5344CB8AC3E}">
        <p14:creationId xmlns:p14="http://schemas.microsoft.com/office/powerpoint/2010/main" val="3066846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C19A91A-BA4F-82DA-C196-82A1554C4EBD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1. Modeling addition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7A20C6-BD35-C7BB-D57B-AF03DD5E7A67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J-25–26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81ADC0-978A-4C21-F967-70982478BF71}"/>
              </a:ext>
            </a:extLst>
          </p:cNvPr>
          <p:cNvSpPr txBox="1"/>
          <p:nvPr/>
        </p:nvSpPr>
        <p:spPr>
          <a:xfrm>
            <a:off x="444500" y="419100"/>
            <a:ext cx="8890000" cy="1134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Represent the balanced scale as an equation.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Use 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b</a:t>
            </a: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 for the number of cubes inside the bag.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3D0884-5EFA-2890-5E8C-DAC422D11CB8}"/>
              </a:ext>
            </a:extLst>
          </p:cNvPr>
          <p:cNvSpPr txBox="1"/>
          <p:nvPr/>
        </p:nvSpPr>
        <p:spPr>
          <a:xfrm>
            <a:off x="444500" y="4622800"/>
            <a:ext cx="9258300" cy="2116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	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		= 		3 </a:t>
            </a:r>
            <a:br>
              <a:rPr lang="en-CA" sz="2800" dirty="0">
                <a:solidFill>
                  <a:srgbClr val="000000"/>
                </a:solidFill>
                <a:latin typeface="Century Gothic - 28"/>
              </a:rPr>
            </a:b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Each side of the equation represents one side of 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the balance scale.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8E0D00-9360-A30C-3C43-71BDA3CFFE5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2120900"/>
            <a:ext cx="6426200" cy="20574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7937" y="45453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0105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76ADD2-D311-9C57-68E9-21165DAB3C03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1. Modeling addition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8242EB-5710-5423-52D2-4B887379619C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J-25–26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350E8D-8086-E6BC-815B-F9EA742C39EF}"/>
              </a:ext>
            </a:extLst>
          </p:cNvPr>
          <p:cNvSpPr txBox="1"/>
          <p:nvPr/>
        </p:nvSpPr>
        <p:spPr>
          <a:xfrm>
            <a:off x="469900" y="419100"/>
            <a:ext cx="8978900" cy="162544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Will the scales still be balanced if we add two extra cubes to each side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Write an equation for the new balance.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81638A-D689-133C-6DD6-8A178A1081AD}"/>
              </a:ext>
            </a:extLst>
          </p:cNvPr>
          <p:cNvSpPr txBox="1"/>
          <p:nvPr/>
        </p:nvSpPr>
        <p:spPr>
          <a:xfrm>
            <a:off x="469900" y="5740400"/>
            <a:ext cx="9065986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	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+ 2			=		5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A6CBC0-64BE-4EA2-B0B7-C9518F2036E5}"/>
              </a:ext>
            </a:extLst>
          </p:cNvPr>
          <p:cNvGrpSpPr/>
          <p:nvPr/>
        </p:nvGrpSpPr>
        <p:grpSpPr>
          <a:xfrm>
            <a:off x="1498600" y="2946400"/>
            <a:ext cx="6426200" cy="2057400"/>
            <a:chOff x="1498600" y="2946400"/>
            <a:chExt cx="6426200" cy="20574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1AC7E0F-9FC5-0339-E6E5-C06018519A4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8600" y="2946400"/>
              <a:ext cx="6426200" cy="2057400"/>
            </a:xfrm>
            <a:prstGeom prst="rect">
              <a:avLst/>
            </a:prstGeom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5547765-221C-1724-E8EA-0214C60B8DDC}"/>
                </a:ext>
              </a:extLst>
            </p:cNvPr>
            <p:cNvGrpSpPr/>
            <p:nvPr/>
          </p:nvGrpSpPr>
          <p:grpSpPr>
            <a:xfrm>
              <a:off x="6247257" y="3208528"/>
              <a:ext cx="871728" cy="382016"/>
              <a:chOff x="6247257" y="3208528"/>
              <a:chExt cx="871728" cy="382016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5EB0415D-99FE-029E-FBF1-6E7A53226BA3}"/>
                  </a:ext>
                </a:extLst>
              </p:cNvPr>
              <p:cNvSpPr/>
              <p:nvPr/>
            </p:nvSpPr>
            <p:spPr>
              <a:xfrm>
                <a:off x="6247257" y="3208528"/>
                <a:ext cx="382016" cy="38201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5F5D5D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CD3FAB0E-866E-EA35-DF48-16ECC79A0BA5}"/>
                  </a:ext>
                </a:extLst>
              </p:cNvPr>
              <p:cNvSpPr/>
              <p:nvPr/>
            </p:nvSpPr>
            <p:spPr>
              <a:xfrm>
                <a:off x="6736969" y="3208528"/>
                <a:ext cx="382016" cy="38201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5F5D5D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623A64C-81E8-AC55-E524-6429A29CB27E}"/>
                </a:ext>
              </a:extLst>
            </p:cNvPr>
            <p:cNvSpPr/>
            <p:nvPr/>
          </p:nvSpPr>
          <p:spPr>
            <a:xfrm>
              <a:off x="3402457" y="3576828"/>
              <a:ext cx="366522" cy="366522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63616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3BB848A-1D3C-864D-F594-4D0E23059AA7}"/>
                </a:ext>
              </a:extLst>
            </p:cNvPr>
            <p:cNvSpPr/>
            <p:nvPr/>
          </p:nvSpPr>
          <p:spPr>
            <a:xfrm>
              <a:off x="2996057" y="3576828"/>
              <a:ext cx="366522" cy="366522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63616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663231"/>
            <a:ext cx="10169525" cy="19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4988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F4EA94-6CA5-85FE-6EA3-7578699CB6D7}"/>
              </a:ext>
            </a:extLst>
          </p:cNvPr>
          <p:cNvSpPr txBox="1"/>
          <p:nvPr/>
        </p:nvSpPr>
        <p:spPr>
          <a:xfrm>
            <a:off x="457200" y="70866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1. Modeling addition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F2D82F-D983-CFE5-3400-5E5F9A93A7A9}"/>
              </a:ext>
            </a:extLst>
          </p:cNvPr>
          <p:cNvSpPr txBox="1"/>
          <p:nvPr/>
        </p:nvSpPr>
        <p:spPr>
          <a:xfrm>
            <a:off x="6502400" y="70866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J-25–26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9CCEB7-C938-B599-FD61-22C98BAB630D}"/>
              </a:ext>
            </a:extLst>
          </p:cNvPr>
          <p:cNvSpPr txBox="1"/>
          <p:nvPr/>
        </p:nvSpPr>
        <p:spPr>
          <a:xfrm>
            <a:off x="457200" y="406400"/>
            <a:ext cx="9029700" cy="66620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Adding the same number of counters to both sides means the scales will still be balanced.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endParaRPr lang="en-US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What if we subtract the same number of counters from each side, will the scales still be balanced</a:t>
            </a:r>
            <a:r>
              <a:rPr lang="en-US" sz="2800" dirty="0">
                <a:solidFill>
                  <a:srgbClr val="000000"/>
                </a:solidFill>
                <a:latin typeface="Arial - 28"/>
              </a:rPr>
              <a:t>?</a:t>
            </a:r>
            <a:br>
              <a:rPr lang="en-US" sz="2800" dirty="0">
                <a:solidFill>
                  <a:srgbClr val="000000"/>
                </a:solidFill>
                <a:latin typeface="Arial - 28"/>
              </a:rPr>
            </a:br>
            <a:endParaRPr lang="en-US" sz="2800" dirty="0">
              <a:solidFill>
                <a:srgbClr val="000000"/>
              </a:solidFill>
              <a:latin typeface="Arial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Subtract 1 from each side. Write the equation.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	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 + 1 	= 		4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B08748F-1C2B-C083-41EF-9E9F0F40EDA8}"/>
              </a:ext>
            </a:extLst>
          </p:cNvPr>
          <p:cNvGrpSpPr/>
          <p:nvPr/>
        </p:nvGrpSpPr>
        <p:grpSpPr>
          <a:xfrm>
            <a:off x="1037771" y="3978727"/>
            <a:ext cx="6426200" cy="2057400"/>
            <a:chOff x="1092200" y="3848100"/>
            <a:chExt cx="6426200" cy="20574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E2D2DC4-FD01-BF33-CD78-305CFB97322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200" y="3848100"/>
              <a:ext cx="6426200" cy="20574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5155611-B170-1759-092F-2557C577A813}"/>
                </a:ext>
              </a:extLst>
            </p:cNvPr>
            <p:cNvSpPr/>
            <p:nvPr/>
          </p:nvSpPr>
          <p:spPr>
            <a:xfrm>
              <a:off x="5840857" y="4110228"/>
              <a:ext cx="382016" cy="38201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5F5D5D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449EF63-43AC-13B1-A4A4-BC771308F3C8}"/>
                </a:ext>
              </a:extLst>
            </p:cNvPr>
            <p:cNvSpPr/>
            <p:nvPr/>
          </p:nvSpPr>
          <p:spPr>
            <a:xfrm>
              <a:off x="2653157" y="4478528"/>
              <a:ext cx="366522" cy="366522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63616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64630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285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2FDCD6-A71A-DCAF-DC6E-4757A569439A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1. Modeling addition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E7F139-7ADF-3357-BC4C-D813CEDEA659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J-25–26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E39CEA-9E72-FDA8-6682-E86CE6C0167D}"/>
              </a:ext>
            </a:extLst>
          </p:cNvPr>
          <p:cNvSpPr txBox="1"/>
          <p:nvPr/>
        </p:nvSpPr>
        <p:spPr>
          <a:xfrm>
            <a:off x="469900" y="2730500"/>
            <a:ext cx="956310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Now subtract 2 from each side.</a:t>
            </a:r>
            <a:br>
              <a:rPr lang="en-US" sz="2800" dirty="0">
                <a:solidFill>
                  <a:srgbClr val="000000"/>
                </a:solidFill>
                <a:latin typeface="Century Gothic - 28"/>
              </a:rPr>
            </a:b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Write the equation.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7D54B-4A3B-A540-AD3A-933FDD367462}"/>
              </a:ext>
            </a:extLst>
          </p:cNvPr>
          <p:cNvGrpSpPr/>
          <p:nvPr/>
        </p:nvGrpSpPr>
        <p:grpSpPr>
          <a:xfrm>
            <a:off x="1485900" y="381000"/>
            <a:ext cx="6426200" cy="2057400"/>
            <a:chOff x="1485900" y="381000"/>
            <a:chExt cx="6426200" cy="20574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9815413-8EC6-ACB1-9FA1-0BAA7700606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5900" y="381000"/>
              <a:ext cx="6426200" cy="20574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78D32E7-992F-4531-4D52-0E3DCA864465}"/>
                </a:ext>
              </a:extLst>
            </p:cNvPr>
            <p:cNvGrpSpPr/>
            <p:nvPr/>
          </p:nvGrpSpPr>
          <p:grpSpPr>
            <a:xfrm>
              <a:off x="6234557" y="643128"/>
              <a:ext cx="871728" cy="382016"/>
              <a:chOff x="6234557" y="643128"/>
              <a:chExt cx="871728" cy="382016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3FE8EE8A-A7D9-6455-9D43-D840E38E93B2}"/>
                  </a:ext>
                </a:extLst>
              </p:cNvPr>
              <p:cNvSpPr/>
              <p:nvPr/>
            </p:nvSpPr>
            <p:spPr>
              <a:xfrm>
                <a:off x="6234557" y="643128"/>
                <a:ext cx="382016" cy="38201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5F5D5D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FE51D2B8-F0D9-F16F-510D-0FE5795C1122}"/>
                  </a:ext>
                </a:extLst>
              </p:cNvPr>
              <p:cNvSpPr/>
              <p:nvPr/>
            </p:nvSpPr>
            <p:spPr>
              <a:xfrm>
                <a:off x="6724269" y="643128"/>
                <a:ext cx="382016" cy="38201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5F5D5D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32F16E9-4484-C986-5A3F-FBA365805136}"/>
                </a:ext>
              </a:extLst>
            </p:cNvPr>
            <p:cNvSpPr/>
            <p:nvPr/>
          </p:nvSpPr>
          <p:spPr>
            <a:xfrm>
              <a:off x="3389757" y="1011428"/>
              <a:ext cx="366522" cy="366522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63616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289E09E-8383-C349-5F86-76C2BF5E1F89}"/>
                </a:ext>
              </a:extLst>
            </p:cNvPr>
            <p:cNvSpPr/>
            <p:nvPr/>
          </p:nvSpPr>
          <p:spPr>
            <a:xfrm>
              <a:off x="2983357" y="1011428"/>
              <a:ext cx="366522" cy="366522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63616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4385683E-BCB1-0ADD-0705-FA9497BC71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724730"/>
            <a:ext cx="6426200" cy="20574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D5688FD-5BD0-00A9-707A-A9112F465BE6}"/>
              </a:ext>
            </a:extLst>
          </p:cNvPr>
          <p:cNvSpPr txBox="1"/>
          <p:nvPr/>
        </p:nvSpPr>
        <p:spPr>
          <a:xfrm>
            <a:off x="469900" y="6045200"/>
            <a:ext cx="8946243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	</a:t>
            </a:r>
            <a:r>
              <a:rPr lang="en-CA" sz="2800" i="1" dirty="0">
                <a:solidFill>
                  <a:srgbClr val="000000"/>
                </a:solidFill>
                <a:latin typeface="Century Gothic - 28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		=		3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6006438"/>
            <a:ext cx="10169525" cy="13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34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1AF7E4-438E-6C15-87C6-801B6BD71627}"/>
              </a:ext>
            </a:extLst>
          </p:cNvPr>
          <p:cNvSpPr txBox="1"/>
          <p:nvPr/>
        </p:nvSpPr>
        <p:spPr>
          <a:xfrm>
            <a:off x="457200" y="6921500"/>
            <a:ext cx="5588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 - 16"/>
              </a:rPr>
              <a:t>1. Modeling addition equations with balances</a:t>
            </a:r>
            <a:endParaRPr lang="en-CA" sz="1600" dirty="0">
              <a:solidFill>
                <a:srgbClr val="666666"/>
              </a:solidFill>
              <a:latin typeface="Century Gothic - 16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E73EF7-838C-E06A-FA6E-6339F0C8B357}"/>
              </a:ext>
            </a:extLst>
          </p:cNvPr>
          <p:cNvSpPr txBox="1"/>
          <p:nvPr/>
        </p:nvSpPr>
        <p:spPr>
          <a:xfrm>
            <a:off x="6502400" y="6921500"/>
            <a:ext cx="33000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 - 16"/>
              </a:rPr>
              <a:t>See pp. J-25–26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B7B28A-CA6F-842E-6D36-6AB5586B7A01}"/>
              </a:ext>
            </a:extLst>
          </p:cNvPr>
          <p:cNvSpPr txBox="1"/>
          <p:nvPr/>
        </p:nvSpPr>
        <p:spPr>
          <a:xfrm>
            <a:off x="457200" y="419100"/>
            <a:ext cx="9093200" cy="3201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Adding or removing the same amount from both sides of a balance or equation maintains the balance or equality.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 - 28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 - 28"/>
              </a:rPr>
              <a:t>This means that the two sides still represent the same amount. </a:t>
            </a:r>
            <a:endParaRPr lang="en-CA" sz="2800" dirty="0">
              <a:solidFill>
                <a:srgbClr val="000000"/>
              </a:solidFill>
              <a:latin typeface="Century Gothic - 28"/>
            </a:endParaRPr>
          </a:p>
        </p:txBody>
      </p:sp>
    </p:spTree>
    <p:extLst>
      <p:ext uri="{BB962C8B-B14F-4D97-AF65-F5344CB8AC3E}">
        <p14:creationId xmlns:p14="http://schemas.microsoft.com/office/powerpoint/2010/main" val="2961576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F1D17A-2FAF-4758-9293-61308693D34F}"/>
</file>

<file path=customXml/itemProps2.xml><?xml version="1.0" encoding="utf-8"?>
<ds:datastoreItem xmlns:ds="http://schemas.openxmlformats.org/officeDocument/2006/customXml" ds:itemID="{63855F1A-F6D7-47B3-943E-637211B39D0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8996</TotalTime>
  <Words>2914</Words>
  <Application>Microsoft Office PowerPoint</Application>
  <PresentationFormat>Custom</PresentationFormat>
  <Paragraphs>262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Calibri</vt:lpstr>
      <vt:lpstr>Century Gothic - 18</vt:lpstr>
      <vt:lpstr>Arial - 28</vt:lpstr>
      <vt:lpstr>Arial</vt:lpstr>
      <vt:lpstr>Century Gothic</vt:lpstr>
      <vt:lpstr>Century Gothic - 16</vt:lpstr>
      <vt:lpstr>Century Gothic - 30</vt:lpstr>
      <vt:lpstr>Century Gothic - 28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Dishpreet Kaur</dc:creator>
  <cp:lastModifiedBy>Lindsay Karpenko</cp:lastModifiedBy>
  <cp:revision>1</cp:revision>
  <dcterms:created xsi:type="dcterms:W3CDTF">2023-02-16T18:03:46Z</dcterms:created>
  <dcterms:modified xsi:type="dcterms:W3CDTF">2023-03-02T21:18:58Z</dcterms:modified>
</cp:coreProperties>
</file>