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x="10160000" cy="9550400"/>
  <p:notesSz cx="6858000" cy="9144000"/>
  <p:embeddedFontLst>
    <p:embeddedFont>
      <p:font typeface="Century Gothic" panose="020B0502020202020204" pitchFamily="34" charset="0"/>
      <p:regular r:id="rId31"/>
      <p:bold r:id="rId32"/>
      <p:italic r:id="rId33"/>
      <p:boldItalic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934CDF-0AE1-4091-BD2D-025D50D28353}" v="43" dt="2022-08-25T15:37:09.8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49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1C934CDF-0AE1-4091-BD2D-025D50D28353}"/>
    <pc:docChg chg="undo custSel modSld">
      <pc:chgData name="Lindsay Karpenko" userId="4bc4bee5-c4bf-4ac4-8ccd-805be0ae23de" providerId="ADAL" clId="{1C934CDF-0AE1-4091-BD2D-025D50D28353}" dt="2022-09-01T15:26:16.686" v="710" actId="20577"/>
      <pc:docMkLst>
        <pc:docMk/>
      </pc:docMkLst>
      <pc:sldChg chg="modSp mod">
        <pc:chgData name="Lindsay Karpenko" userId="4bc4bee5-c4bf-4ac4-8ccd-805be0ae23de" providerId="ADAL" clId="{1C934CDF-0AE1-4091-BD2D-025D50D28353}" dt="2022-09-01T15:25:15.031" v="703" actId="948"/>
        <pc:sldMkLst>
          <pc:docMk/>
          <pc:sldMk cId="2637017784" sldId="256"/>
        </pc:sldMkLst>
        <pc:spChg chg="mod">
          <ac:chgData name="Lindsay Karpenko" userId="4bc4bee5-c4bf-4ac4-8ccd-805be0ae23de" providerId="ADAL" clId="{1C934CDF-0AE1-4091-BD2D-025D50D28353}" dt="2022-08-25T14:31:57.778" v="14" actId="20577"/>
          <ac:spMkLst>
            <pc:docMk/>
            <pc:sldMk cId="2637017784" sldId="256"/>
            <ac:spMk id="2" creationId="{AD54AB73-CB21-F63E-ED4B-C445EA58F66D}"/>
          </ac:spMkLst>
        </pc:spChg>
        <pc:spChg chg="mod">
          <ac:chgData name="Lindsay Karpenko" userId="4bc4bee5-c4bf-4ac4-8ccd-805be0ae23de" providerId="ADAL" clId="{1C934CDF-0AE1-4091-BD2D-025D50D28353}" dt="2022-09-01T15:25:05.497" v="701" actId="2710"/>
          <ac:spMkLst>
            <pc:docMk/>
            <pc:sldMk cId="2637017784" sldId="256"/>
            <ac:spMk id="3" creationId="{2AC80295-B986-EF08-4CFC-5C3AF0F94592}"/>
          </ac:spMkLst>
        </pc:spChg>
        <pc:spChg chg="mod">
          <ac:chgData name="Lindsay Karpenko" userId="4bc4bee5-c4bf-4ac4-8ccd-805be0ae23de" providerId="ADAL" clId="{1C934CDF-0AE1-4091-BD2D-025D50D28353}" dt="2022-09-01T15:25:10.275" v="702" actId="948"/>
          <ac:spMkLst>
            <pc:docMk/>
            <pc:sldMk cId="2637017784" sldId="256"/>
            <ac:spMk id="7" creationId="{AE09A531-CB9E-B63A-6722-1D79AFE9F2F4}"/>
          </ac:spMkLst>
        </pc:spChg>
        <pc:spChg chg="mod">
          <ac:chgData name="Lindsay Karpenko" userId="4bc4bee5-c4bf-4ac4-8ccd-805be0ae23de" providerId="ADAL" clId="{1C934CDF-0AE1-4091-BD2D-025D50D28353}" dt="2022-09-01T15:25:15.031" v="703" actId="948"/>
          <ac:spMkLst>
            <pc:docMk/>
            <pc:sldMk cId="2637017784" sldId="256"/>
            <ac:spMk id="9" creationId="{AEB330E3-7176-CF00-1088-E71F70D3F296}"/>
          </ac:spMkLst>
        </pc:spChg>
      </pc:sldChg>
      <pc:sldChg chg="delSp modSp mod">
        <pc:chgData name="Lindsay Karpenko" userId="4bc4bee5-c4bf-4ac4-8ccd-805be0ae23de" providerId="ADAL" clId="{1C934CDF-0AE1-4091-BD2D-025D50D28353}" dt="2022-08-25T14:32:48.118" v="37" actId="20577"/>
        <pc:sldMkLst>
          <pc:docMk/>
          <pc:sldMk cId="1528174961" sldId="257"/>
        </pc:sldMkLst>
        <pc:spChg chg="del">
          <ac:chgData name="Lindsay Karpenko" userId="4bc4bee5-c4bf-4ac4-8ccd-805be0ae23de" providerId="ADAL" clId="{1C934CDF-0AE1-4091-BD2D-025D50D28353}" dt="2022-08-25T14:32:10.329" v="15" actId="478"/>
          <ac:spMkLst>
            <pc:docMk/>
            <pc:sldMk cId="1528174961" sldId="257"/>
            <ac:spMk id="6" creationId="{E3E54B95-B630-C6C5-EE44-52BFECA0A045}"/>
          </ac:spMkLst>
        </pc:spChg>
        <pc:spChg chg="mod">
          <ac:chgData name="Lindsay Karpenko" userId="4bc4bee5-c4bf-4ac4-8ccd-805be0ae23de" providerId="ADAL" clId="{1C934CDF-0AE1-4091-BD2D-025D50D28353}" dt="2022-08-25T14:32:22.746" v="16" actId="948"/>
          <ac:spMkLst>
            <pc:docMk/>
            <pc:sldMk cId="1528174961" sldId="257"/>
            <ac:spMk id="8" creationId="{F1FD7A50-C4B5-C9E7-D6E3-AA139F216FBE}"/>
          </ac:spMkLst>
        </pc:spChg>
        <pc:spChg chg="mod">
          <ac:chgData name="Lindsay Karpenko" userId="4bc4bee5-c4bf-4ac4-8ccd-805be0ae23de" providerId="ADAL" clId="{1C934CDF-0AE1-4091-BD2D-025D50D28353}" dt="2022-08-25T14:32:48.118" v="37" actId="20577"/>
          <ac:spMkLst>
            <pc:docMk/>
            <pc:sldMk cId="1528174961" sldId="257"/>
            <ac:spMk id="9" creationId="{98E599B8-7D86-784A-D42C-4438307C8D14}"/>
          </ac:spMkLst>
        </pc:spChg>
      </pc:sldChg>
      <pc:sldChg chg="delSp modSp mod">
        <pc:chgData name="Lindsay Karpenko" userId="4bc4bee5-c4bf-4ac4-8ccd-805be0ae23de" providerId="ADAL" clId="{1C934CDF-0AE1-4091-BD2D-025D50D28353}" dt="2022-08-25T14:33:02.956" v="39" actId="20577"/>
        <pc:sldMkLst>
          <pc:docMk/>
          <pc:sldMk cId="1904462844" sldId="258"/>
        </pc:sldMkLst>
        <pc:spChg chg="del">
          <ac:chgData name="Lindsay Karpenko" userId="4bc4bee5-c4bf-4ac4-8ccd-805be0ae23de" providerId="ADAL" clId="{1C934CDF-0AE1-4091-BD2D-025D50D28353}" dt="2022-08-25T14:32:57.946" v="38" actId="478"/>
          <ac:spMkLst>
            <pc:docMk/>
            <pc:sldMk cId="1904462844" sldId="258"/>
            <ac:spMk id="6" creationId="{E218A9CF-19B9-B097-54FB-8F5893B906A4}"/>
          </ac:spMkLst>
        </pc:spChg>
        <pc:spChg chg="mod">
          <ac:chgData name="Lindsay Karpenko" userId="4bc4bee5-c4bf-4ac4-8ccd-805be0ae23de" providerId="ADAL" clId="{1C934CDF-0AE1-4091-BD2D-025D50D28353}" dt="2022-08-25T14:33:02.956" v="39" actId="20577"/>
          <ac:spMkLst>
            <pc:docMk/>
            <pc:sldMk cId="1904462844" sldId="258"/>
            <ac:spMk id="8" creationId="{697ED16B-A74B-0F67-B51F-85EA7D69E485}"/>
          </ac:spMkLst>
        </pc:spChg>
      </pc:sldChg>
      <pc:sldChg chg="addSp delSp modSp mod modAnim">
        <pc:chgData name="Lindsay Karpenko" userId="4bc4bee5-c4bf-4ac4-8ccd-805be0ae23de" providerId="ADAL" clId="{1C934CDF-0AE1-4091-BD2D-025D50D28353}" dt="2022-08-25T14:34:42.261" v="64"/>
        <pc:sldMkLst>
          <pc:docMk/>
          <pc:sldMk cId="546314737" sldId="259"/>
        </pc:sldMkLst>
        <pc:spChg chg="mod">
          <ac:chgData name="Lindsay Karpenko" userId="4bc4bee5-c4bf-4ac4-8ccd-805be0ae23de" providerId="ADAL" clId="{1C934CDF-0AE1-4091-BD2D-025D50D28353}" dt="2022-08-25T14:34:00.927" v="51" actId="20577"/>
          <ac:spMkLst>
            <pc:docMk/>
            <pc:sldMk cId="546314737" sldId="259"/>
            <ac:spMk id="4" creationId="{1372E547-A57D-F571-5BE7-7E3DC13F15CA}"/>
          </ac:spMkLst>
        </pc:spChg>
        <pc:spChg chg="add mod">
          <ac:chgData name="Lindsay Karpenko" userId="4bc4bee5-c4bf-4ac4-8ccd-805be0ae23de" providerId="ADAL" clId="{1C934CDF-0AE1-4091-BD2D-025D50D28353}" dt="2022-08-25T14:34:25.528" v="60" actId="1038"/>
          <ac:spMkLst>
            <pc:docMk/>
            <pc:sldMk cId="546314737" sldId="259"/>
            <ac:spMk id="9" creationId="{A7BB0DD7-8457-254E-FF2E-8C2F12F74D44}"/>
          </ac:spMkLst>
        </pc:spChg>
        <pc:grpChg chg="del">
          <ac:chgData name="Lindsay Karpenko" userId="4bc4bee5-c4bf-4ac4-8ccd-805be0ae23de" providerId="ADAL" clId="{1C934CDF-0AE1-4091-BD2D-025D50D28353}" dt="2022-08-25T14:34:21.153" v="57" actId="478"/>
          <ac:grpSpMkLst>
            <pc:docMk/>
            <pc:sldMk cId="546314737" sldId="259"/>
            <ac:grpSpMk id="8" creationId="{B87B5C1C-F724-12B9-5AB5-D2994957D4FC}"/>
          </ac:grpSpMkLst>
        </pc:grpChg>
        <pc:graphicFrameChg chg="modGraphic">
          <ac:chgData name="Lindsay Karpenko" userId="4bc4bee5-c4bf-4ac4-8ccd-805be0ae23de" providerId="ADAL" clId="{1C934CDF-0AE1-4091-BD2D-025D50D28353}" dt="2022-08-25T14:33:46.111" v="45" actId="14100"/>
          <ac:graphicFrameMkLst>
            <pc:docMk/>
            <pc:sldMk cId="546314737" sldId="259"/>
            <ac:graphicFrameMk id="5" creationId="{5561544D-54E1-6442-DC0D-37A1D61829AC}"/>
          </ac:graphicFrameMkLst>
        </pc:graphicFrameChg>
        <pc:cxnChg chg="add mod">
          <ac:chgData name="Lindsay Karpenko" userId="4bc4bee5-c4bf-4ac4-8ccd-805be0ae23de" providerId="ADAL" clId="{1C934CDF-0AE1-4091-BD2D-025D50D28353}" dt="2022-08-25T14:34:34.840" v="63" actId="1035"/>
          <ac:cxnSpMkLst>
            <pc:docMk/>
            <pc:sldMk cId="546314737" sldId="259"/>
            <ac:cxnSpMk id="11" creationId="{BAF2EAFD-7671-F1B1-2189-CE2E68BEE993}"/>
          </ac:cxnSpMkLst>
        </pc:cxnChg>
      </pc:sldChg>
      <pc:sldChg chg="modSp mod">
        <pc:chgData name="Lindsay Karpenko" userId="4bc4bee5-c4bf-4ac4-8ccd-805be0ae23de" providerId="ADAL" clId="{1C934CDF-0AE1-4091-BD2D-025D50D28353}" dt="2022-08-25T14:35:13.025" v="69" actId="114"/>
        <pc:sldMkLst>
          <pc:docMk/>
          <pc:sldMk cId="3807920242" sldId="260"/>
        </pc:sldMkLst>
        <pc:graphicFrameChg chg="mod modGraphic">
          <ac:chgData name="Lindsay Karpenko" userId="4bc4bee5-c4bf-4ac4-8ccd-805be0ae23de" providerId="ADAL" clId="{1C934CDF-0AE1-4091-BD2D-025D50D28353}" dt="2022-08-25T14:35:13.025" v="69" actId="114"/>
          <ac:graphicFrameMkLst>
            <pc:docMk/>
            <pc:sldMk cId="3807920242" sldId="260"/>
            <ac:graphicFrameMk id="6" creationId="{FB2F5E3C-9ABD-36AF-F932-860F6D374D06}"/>
          </ac:graphicFrameMkLst>
        </pc:graphicFrameChg>
      </pc:sldChg>
      <pc:sldChg chg="delSp modSp mod">
        <pc:chgData name="Lindsay Karpenko" userId="4bc4bee5-c4bf-4ac4-8ccd-805be0ae23de" providerId="ADAL" clId="{1C934CDF-0AE1-4091-BD2D-025D50D28353}" dt="2022-08-25T14:38:36.018" v="95" actId="14100"/>
        <pc:sldMkLst>
          <pc:docMk/>
          <pc:sldMk cId="3842586668" sldId="261"/>
        </pc:sldMkLst>
        <pc:spChg chg="mod">
          <ac:chgData name="Lindsay Karpenko" userId="4bc4bee5-c4bf-4ac4-8ccd-805be0ae23de" providerId="ADAL" clId="{1C934CDF-0AE1-4091-BD2D-025D50D28353}" dt="2022-08-25T14:36:30.657" v="79" actId="948"/>
          <ac:spMkLst>
            <pc:docMk/>
            <pc:sldMk cId="3842586668" sldId="261"/>
            <ac:spMk id="5" creationId="{B7B07E41-3B54-A393-968B-06FE7E54AB35}"/>
          </ac:spMkLst>
        </pc:spChg>
        <pc:spChg chg="mod">
          <ac:chgData name="Lindsay Karpenko" userId="4bc4bee5-c4bf-4ac4-8ccd-805be0ae23de" providerId="ADAL" clId="{1C934CDF-0AE1-4091-BD2D-025D50D28353}" dt="2022-08-25T14:36:48.681" v="82" actId="688"/>
          <ac:spMkLst>
            <pc:docMk/>
            <pc:sldMk cId="3842586668" sldId="261"/>
            <ac:spMk id="7" creationId="{7E84B23C-0109-AD7B-4AEF-3EFB2E75015F}"/>
          </ac:spMkLst>
        </pc:spChg>
        <pc:grpChg chg="del">
          <ac:chgData name="Lindsay Karpenko" userId="4bc4bee5-c4bf-4ac4-8ccd-805be0ae23de" providerId="ADAL" clId="{1C934CDF-0AE1-4091-BD2D-025D50D28353}" dt="2022-08-25T14:36:35.018" v="80" actId="478"/>
          <ac:grpSpMkLst>
            <pc:docMk/>
            <pc:sldMk cId="3842586668" sldId="261"/>
            <ac:grpSpMk id="103" creationId="{73DE6389-A850-8663-D0E6-1C957ADC9902}"/>
          </ac:grpSpMkLst>
        </pc:grpChg>
        <pc:graphicFrameChg chg="modGraphic">
          <ac:chgData name="Lindsay Karpenko" userId="4bc4bee5-c4bf-4ac4-8ccd-805be0ae23de" providerId="ADAL" clId="{1C934CDF-0AE1-4091-BD2D-025D50D28353}" dt="2022-08-25T14:36:03.681" v="75" actId="114"/>
          <ac:graphicFrameMkLst>
            <pc:docMk/>
            <pc:sldMk cId="3842586668" sldId="261"/>
            <ac:graphicFrameMk id="6" creationId="{D0ECA15C-3F4D-4970-2668-11A75EB0F1B1}"/>
          </ac:graphicFrameMkLst>
        </pc:graphicFrameChg>
        <pc:cxnChg chg="mod">
          <ac:chgData name="Lindsay Karpenko" userId="4bc4bee5-c4bf-4ac4-8ccd-805be0ae23de" providerId="ADAL" clId="{1C934CDF-0AE1-4091-BD2D-025D50D28353}" dt="2022-08-25T14:38:27.682" v="94" actId="1076"/>
          <ac:cxnSpMkLst>
            <pc:docMk/>
            <pc:sldMk cId="3842586668" sldId="261"/>
            <ac:cxnSpMk id="75" creationId="{A1B76FE6-AD58-36A6-94B1-77B28F9E199B}"/>
          </ac:cxnSpMkLst>
        </pc:cxnChg>
        <pc:cxnChg chg="mod">
          <ac:chgData name="Lindsay Karpenko" userId="4bc4bee5-c4bf-4ac4-8ccd-805be0ae23de" providerId="ADAL" clId="{1C934CDF-0AE1-4091-BD2D-025D50D28353}" dt="2022-08-25T14:38:36.018" v="95" actId="14100"/>
          <ac:cxnSpMkLst>
            <pc:docMk/>
            <pc:sldMk cId="3842586668" sldId="261"/>
            <ac:cxnSpMk id="79" creationId="{36649F1F-66A9-99A3-766F-A421DF8EB2E7}"/>
          </ac:cxnSpMkLst>
        </pc:cxnChg>
      </pc:sldChg>
      <pc:sldChg chg="delSp modSp mod">
        <pc:chgData name="Lindsay Karpenko" userId="4bc4bee5-c4bf-4ac4-8ccd-805be0ae23de" providerId="ADAL" clId="{1C934CDF-0AE1-4091-BD2D-025D50D28353}" dt="2022-08-25T14:43:48.895" v="144" actId="1036"/>
        <pc:sldMkLst>
          <pc:docMk/>
          <pc:sldMk cId="1346198496" sldId="262"/>
        </pc:sldMkLst>
        <pc:spChg chg="mod">
          <ac:chgData name="Lindsay Karpenko" userId="4bc4bee5-c4bf-4ac4-8ccd-805be0ae23de" providerId="ADAL" clId="{1C934CDF-0AE1-4091-BD2D-025D50D28353}" dt="2022-08-25T14:42:35.553" v="97" actId="948"/>
          <ac:spMkLst>
            <pc:docMk/>
            <pc:sldMk cId="1346198496" sldId="262"/>
            <ac:spMk id="4" creationId="{C2BC9122-F70B-0678-33BD-B8045BE34B04}"/>
          </ac:spMkLst>
        </pc:spChg>
        <pc:grpChg chg="del">
          <ac:chgData name="Lindsay Karpenko" userId="4bc4bee5-c4bf-4ac4-8ccd-805be0ae23de" providerId="ADAL" clId="{1C934CDF-0AE1-4091-BD2D-025D50D28353}" dt="2022-08-25T14:42:15.810" v="96" actId="478"/>
          <ac:grpSpMkLst>
            <pc:docMk/>
            <pc:sldMk cId="1346198496" sldId="262"/>
            <ac:grpSpMk id="101" creationId="{867EA480-BF41-FD93-D166-7C719221D383}"/>
          </ac:grpSpMkLst>
        </pc:grpChg>
        <pc:graphicFrameChg chg="mod modGraphic">
          <ac:chgData name="Lindsay Karpenko" userId="4bc4bee5-c4bf-4ac4-8ccd-805be0ae23de" providerId="ADAL" clId="{1C934CDF-0AE1-4091-BD2D-025D50D28353}" dt="2022-08-25T14:42:52.656" v="102" actId="14100"/>
          <ac:graphicFrameMkLst>
            <pc:docMk/>
            <pc:sldMk cId="1346198496" sldId="262"/>
            <ac:graphicFrameMk id="103" creationId="{4040B120-E126-8432-4F4C-280FDE62E074}"/>
          </ac:graphicFrameMkLst>
        </pc:graphicFrameChg>
        <pc:cxnChg chg="mod">
          <ac:chgData name="Lindsay Karpenko" userId="4bc4bee5-c4bf-4ac4-8ccd-805be0ae23de" providerId="ADAL" clId="{1C934CDF-0AE1-4091-BD2D-025D50D28353}" dt="2022-08-25T14:43:39.223" v="141" actId="1038"/>
          <ac:cxnSpMkLst>
            <pc:docMk/>
            <pc:sldMk cId="1346198496" sldId="262"/>
            <ac:cxnSpMk id="72" creationId="{A904E50D-705D-A3A1-6083-1C5F139E1E9E}"/>
          </ac:cxnSpMkLst>
        </pc:cxnChg>
        <pc:cxnChg chg="mod">
          <ac:chgData name="Lindsay Karpenko" userId="4bc4bee5-c4bf-4ac4-8ccd-805be0ae23de" providerId="ADAL" clId="{1C934CDF-0AE1-4091-BD2D-025D50D28353}" dt="2022-08-25T14:43:37.794" v="139" actId="1038"/>
          <ac:cxnSpMkLst>
            <pc:docMk/>
            <pc:sldMk cId="1346198496" sldId="262"/>
            <ac:cxnSpMk id="73" creationId="{DFBE6873-ED27-1C1C-032B-CEE0E303FCEE}"/>
          </ac:cxnSpMkLst>
        </pc:cxnChg>
        <pc:cxnChg chg="mod">
          <ac:chgData name="Lindsay Karpenko" userId="4bc4bee5-c4bf-4ac4-8ccd-805be0ae23de" providerId="ADAL" clId="{1C934CDF-0AE1-4091-BD2D-025D50D28353}" dt="2022-08-25T14:43:48.895" v="144" actId="1036"/>
          <ac:cxnSpMkLst>
            <pc:docMk/>
            <pc:sldMk cId="1346198496" sldId="262"/>
            <ac:cxnSpMk id="77" creationId="{9F7A1324-D8C5-44C8-0A59-9DCBA7EE500D}"/>
          </ac:cxnSpMkLst>
        </pc:cxnChg>
      </pc:sldChg>
      <pc:sldChg chg="delSp modSp mod">
        <pc:chgData name="Lindsay Karpenko" userId="4bc4bee5-c4bf-4ac4-8ccd-805be0ae23de" providerId="ADAL" clId="{1C934CDF-0AE1-4091-BD2D-025D50D28353}" dt="2022-09-01T15:25:33.918" v="704" actId="114"/>
        <pc:sldMkLst>
          <pc:docMk/>
          <pc:sldMk cId="208930860" sldId="263"/>
        </pc:sldMkLst>
        <pc:spChg chg="mod">
          <ac:chgData name="Lindsay Karpenko" userId="4bc4bee5-c4bf-4ac4-8ccd-805be0ae23de" providerId="ADAL" clId="{1C934CDF-0AE1-4091-BD2D-025D50D28353}" dt="2022-09-01T15:25:33.918" v="704" actId="114"/>
          <ac:spMkLst>
            <pc:docMk/>
            <pc:sldMk cId="208930860" sldId="263"/>
            <ac:spMk id="4" creationId="{9F94117B-6122-E98F-3EFE-E65D3C017E9B}"/>
          </ac:spMkLst>
        </pc:spChg>
        <pc:spChg chg="mod">
          <ac:chgData name="Lindsay Karpenko" userId="4bc4bee5-c4bf-4ac4-8ccd-805be0ae23de" providerId="ADAL" clId="{1C934CDF-0AE1-4091-BD2D-025D50D28353}" dt="2022-08-25T14:45:06.025" v="151" actId="948"/>
          <ac:spMkLst>
            <pc:docMk/>
            <pc:sldMk cId="208930860" sldId="263"/>
            <ac:spMk id="105" creationId="{7E397E31-9156-46E3-3C2B-5FC3A2100C1C}"/>
          </ac:spMkLst>
        </pc:spChg>
        <pc:grpChg chg="del">
          <ac:chgData name="Lindsay Karpenko" userId="4bc4bee5-c4bf-4ac4-8ccd-805be0ae23de" providerId="ADAL" clId="{1C934CDF-0AE1-4091-BD2D-025D50D28353}" dt="2022-08-25T14:44:26.456" v="145" actId="478"/>
          <ac:grpSpMkLst>
            <pc:docMk/>
            <pc:sldMk cId="208930860" sldId="263"/>
            <ac:grpSpMk id="103" creationId="{108597B7-FC04-3F3C-68DE-F5E818B0F68E}"/>
          </ac:grpSpMkLst>
        </pc:grpChg>
        <pc:graphicFrameChg chg="modGraphic">
          <ac:chgData name="Lindsay Karpenko" userId="4bc4bee5-c4bf-4ac4-8ccd-805be0ae23de" providerId="ADAL" clId="{1C934CDF-0AE1-4091-BD2D-025D50D28353}" dt="2022-08-25T14:44:50.613" v="150" actId="114"/>
          <ac:graphicFrameMkLst>
            <pc:docMk/>
            <pc:sldMk cId="208930860" sldId="263"/>
            <ac:graphicFrameMk id="5" creationId="{4CEB9546-D41A-3A16-514D-CE9319779353}"/>
          </ac:graphicFrameMkLst>
        </pc:graphicFrameChg>
        <pc:cxnChg chg="mod">
          <ac:chgData name="Lindsay Karpenko" userId="4bc4bee5-c4bf-4ac4-8ccd-805be0ae23de" providerId="ADAL" clId="{1C934CDF-0AE1-4091-BD2D-025D50D28353}" dt="2022-08-25T14:45:36.990" v="158" actId="1037"/>
          <ac:cxnSpMkLst>
            <pc:docMk/>
            <pc:sldMk cId="208930860" sldId="263"/>
            <ac:cxnSpMk id="73" creationId="{003B6F16-DD53-17C4-09B3-0DCC01A717D2}"/>
          </ac:cxnSpMkLst>
        </pc:cxnChg>
        <pc:cxnChg chg="mod">
          <ac:chgData name="Lindsay Karpenko" userId="4bc4bee5-c4bf-4ac4-8ccd-805be0ae23de" providerId="ADAL" clId="{1C934CDF-0AE1-4091-BD2D-025D50D28353}" dt="2022-08-25T14:45:35.943" v="157" actId="1038"/>
          <ac:cxnSpMkLst>
            <pc:docMk/>
            <pc:sldMk cId="208930860" sldId="263"/>
            <ac:cxnSpMk id="74" creationId="{9D304303-BC66-F4A4-C92E-65A64BDA6E75}"/>
          </ac:cxnSpMkLst>
        </pc:cxnChg>
        <pc:cxnChg chg="mod">
          <ac:chgData name="Lindsay Karpenko" userId="4bc4bee5-c4bf-4ac4-8ccd-805be0ae23de" providerId="ADAL" clId="{1C934CDF-0AE1-4091-BD2D-025D50D28353}" dt="2022-08-25T14:45:46.887" v="160" actId="1036"/>
          <ac:cxnSpMkLst>
            <pc:docMk/>
            <pc:sldMk cId="208930860" sldId="263"/>
            <ac:cxnSpMk id="78" creationId="{4B864B29-BC12-7E7A-4DFA-FD001EBF9B2F}"/>
          </ac:cxnSpMkLst>
        </pc:cxnChg>
      </pc:sldChg>
      <pc:sldChg chg="addSp delSp modSp mod modAnim">
        <pc:chgData name="Lindsay Karpenko" userId="4bc4bee5-c4bf-4ac4-8ccd-805be0ae23de" providerId="ADAL" clId="{1C934CDF-0AE1-4091-BD2D-025D50D28353}" dt="2022-08-25T14:50:31.023" v="213"/>
        <pc:sldMkLst>
          <pc:docMk/>
          <pc:sldMk cId="2268351118" sldId="264"/>
        </pc:sldMkLst>
        <pc:spChg chg="mod">
          <ac:chgData name="Lindsay Karpenko" userId="4bc4bee5-c4bf-4ac4-8ccd-805be0ae23de" providerId="ADAL" clId="{1C934CDF-0AE1-4091-BD2D-025D50D28353}" dt="2022-08-25T14:46:10.988" v="162" actId="20577"/>
          <ac:spMkLst>
            <pc:docMk/>
            <pc:sldMk cId="2268351118" sldId="264"/>
            <ac:spMk id="3" creationId="{80865F08-8F8C-1A70-34BD-4F8043148433}"/>
          </ac:spMkLst>
        </pc:spChg>
        <pc:spChg chg="add mod">
          <ac:chgData name="Lindsay Karpenko" userId="4bc4bee5-c4bf-4ac4-8ccd-805be0ae23de" providerId="ADAL" clId="{1C934CDF-0AE1-4091-BD2D-025D50D28353}" dt="2022-08-25T14:47:46.152" v="210" actId="1035"/>
          <ac:spMkLst>
            <pc:docMk/>
            <pc:sldMk cId="2268351118" sldId="264"/>
            <ac:spMk id="9" creationId="{5D484E7B-822C-BC15-5928-702C557BD66A}"/>
          </ac:spMkLst>
        </pc:spChg>
        <pc:spChg chg="add del mod">
          <ac:chgData name="Lindsay Karpenko" userId="4bc4bee5-c4bf-4ac4-8ccd-805be0ae23de" providerId="ADAL" clId="{1C934CDF-0AE1-4091-BD2D-025D50D28353}" dt="2022-08-25T14:46:37.457" v="167"/>
          <ac:spMkLst>
            <pc:docMk/>
            <pc:sldMk cId="2268351118" sldId="264"/>
            <ac:spMk id="10" creationId="{BC3E508F-B44C-E138-A275-142EE0365333}"/>
          </ac:spMkLst>
        </pc:spChg>
        <pc:grpChg chg="del">
          <ac:chgData name="Lindsay Karpenko" userId="4bc4bee5-c4bf-4ac4-8ccd-805be0ae23de" providerId="ADAL" clId="{1C934CDF-0AE1-4091-BD2D-025D50D28353}" dt="2022-08-25T14:47:48.128" v="211" actId="478"/>
          <ac:grpSpMkLst>
            <pc:docMk/>
            <pc:sldMk cId="2268351118" sldId="264"/>
            <ac:grpSpMk id="7" creationId="{C01ADA14-24CB-8C30-1DB0-37A5A1290B56}"/>
          </ac:grpSpMkLst>
        </pc:grpChg>
        <pc:cxnChg chg="add">
          <ac:chgData name="Lindsay Karpenko" userId="4bc4bee5-c4bf-4ac4-8ccd-805be0ae23de" providerId="ADAL" clId="{1C934CDF-0AE1-4091-BD2D-025D50D28353}" dt="2022-08-25T14:47:53.980" v="212" actId="11529"/>
          <ac:cxnSpMkLst>
            <pc:docMk/>
            <pc:sldMk cId="2268351118" sldId="264"/>
            <ac:cxnSpMk id="12" creationId="{4B817555-29C3-8996-775C-C896B6A1FBB9}"/>
          </ac:cxnSpMkLst>
        </pc:cxnChg>
      </pc:sldChg>
      <pc:sldChg chg="addSp delSp modSp mod modAnim">
        <pc:chgData name="Lindsay Karpenko" userId="4bc4bee5-c4bf-4ac4-8ccd-805be0ae23de" providerId="ADAL" clId="{1C934CDF-0AE1-4091-BD2D-025D50D28353}" dt="2022-08-25T14:53:25.340" v="270"/>
        <pc:sldMkLst>
          <pc:docMk/>
          <pc:sldMk cId="109641160" sldId="265"/>
        </pc:sldMkLst>
        <pc:spChg chg="mod">
          <ac:chgData name="Lindsay Karpenko" userId="4bc4bee5-c4bf-4ac4-8ccd-805be0ae23de" providerId="ADAL" clId="{1C934CDF-0AE1-4091-BD2D-025D50D28353}" dt="2022-08-25T14:52:22.505" v="247" actId="948"/>
          <ac:spMkLst>
            <pc:docMk/>
            <pc:sldMk cId="109641160" sldId="265"/>
            <ac:spMk id="4" creationId="{C3F5081D-E2D0-9A2E-65A3-AB8CD08E9360}"/>
          </ac:spMkLst>
        </pc:spChg>
        <pc:spChg chg="mod">
          <ac:chgData name="Lindsay Karpenko" userId="4bc4bee5-c4bf-4ac4-8ccd-805be0ae23de" providerId="ADAL" clId="{1C934CDF-0AE1-4091-BD2D-025D50D28353}" dt="2022-08-25T14:51:49.071" v="232" actId="2711"/>
          <ac:spMkLst>
            <pc:docMk/>
            <pc:sldMk cId="109641160" sldId="265"/>
            <ac:spMk id="9" creationId="{23528111-247F-CB9B-26EB-75F3DE07DDF4}"/>
          </ac:spMkLst>
        </pc:spChg>
        <pc:spChg chg="add mod">
          <ac:chgData name="Lindsay Karpenko" userId="4bc4bee5-c4bf-4ac4-8ccd-805be0ae23de" providerId="ADAL" clId="{1C934CDF-0AE1-4091-BD2D-025D50D28353}" dt="2022-08-25T14:53:23.880" v="269" actId="1036"/>
          <ac:spMkLst>
            <pc:docMk/>
            <pc:sldMk cId="109641160" sldId="265"/>
            <ac:spMk id="13" creationId="{B420455F-EBE8-9A34-A715-E936CA08C8E7}"/>
          </ac:spMkLst>
        </pc:spChg>
        <pc:spChg chg="add mod">
          <ac:chgData name="Lindsay Karpenko" userId="4bc4bee5-c4bf-4ac4-8ccd-805be0ae23de" providerId="ADAL" clId="{1C934CDF-0AE1-4091-BD2D-025D50D28353}" dt="2022-08-25T14:52:10.423" v="246" actId="1035"/>
          <ac:spMkLst>
            <pc:docMk/>
            <pc:sldMk cId="109641160" sldId="265"/>
            <ac:spMk id="16" creationId="{281A734E-9B41-EF7C-2528-16BE5140D533}"/>
          </ac:spMkLst>
        </pc:spChg>
        <pc:grpChg chg="del">
          <ac:chgData name="Lindsay Karpenko" userId="4bc4bee5-c4bf-4ac4-8ccd-805be0ae23de" providerId="ADAL" clId="{1C934CDF-0AE1-4091-BD2D-025D50D28353}" dt="2022-08-25T14:52:49.152" v="262" actId="478"/>
          <ac:grpSpMkLst>
            <pc:docMk/>
            <pc:sldMk cId="109641160" sldId="265"/>
            <ac:grpSpMk id="8" creationId="{C0917549-015F-32AE-C9F2-4EC87B5462FA}"/>
          </ac:grpSpMkLst>
        </pc:grpChg>
        <pc:grpChg chg="del">
          <ac:chgData name="Lindsay Karpenko" userId="4bc4bee5-c4bf-4ac4-8ccd-805be0ae23de" providerId="ADAL" clId="{1C934CDF-0AE1-4091-BD2D-025D50D28353}" dt="2022-08-25T14:51:23.216" v="219" actId="478"/>
          <ac:grpSpMkLst>
            <pc:docMk/>
            <pc:sldMk cId="109641160" sldId="265"/>
            <ac:grpSpMk id="12" creationId="{00F7215D-6901-3A78-530E-E370CE01CC58}"/>
          </ac:grpSpMkLst>
        </pc:grpChg>
        <pc:graphicFrameChg chg="mod modGraphic">
          <ac:chgData name="Lindsay Karpenko" userId="4bc4bee5-c4bf-4ac4-8ccd-805be0ae23de" providerId="ADAL" clId="{1C934CDF-0AE1-4091-BD2D-025D50D28353}" dt="2022-08-25T14:52:45.272" v="261" actId="1036"/>
          <ac:graphicFrameMkLst>
            <pc:docMk/>
            <pc:sldMk cId="109641160" sldId="265"/>
            <ac:graphicFrameMk id="5" creationId="{A35EDE82-4CE3-6BC2-9D2A-7040B7FA7C5D}"/>
          </ac:graphicFrameMkLst>
        </pc:graphicFrameChg>
        <pc:cxnChg chg="add mod">
          <ac:chgData name="Lindsay Karpenko" userId="4bc4bee5-c4bf-4ac4-8ccd-805be0ae23de" providerId="ADAL" clId="{1C934CDF-0AE1-4091-BD2D-025D50D28353}" dt="2022-08-25T14:51:41.505" v="231" actId="1036"/>
          <ac:cxnSpMkLst>
            <pc:docMk/>
            <pc:sldMk cId="109641160" sldId="265"/>
            <ac:cxnSpMk id="15" creationId="{71664C61-91F2-3F79-FF4E-37BCC05AE48B}"/>
          </ac:cxnSpMkLst>
        </pc:cxnChg>
        <pc:cxnChg chg="add mod">
          <ac:chgData name="Lindsay Karpenko" userId="4bc4bee5-c4bf-4ac4-8ccd-805be0ae23de" providerId="ADAL" clId="{1C934CDF-0AE1-4091-BD2D-025D50D28353}" dt="2022-08-25T14:52:54.288" v="264" actId="1076"/>
          <ac:cxnSpMkLst>
            <pc:docMk/>
            <pc:sldMk cId="109641160" sldId="265"/>
            <ac:cxnSpMk id="17" creationId="{74C3C2C3-4C9D-3CDD-A6AA-70B68047613D}"/>
          </ac:cxnSpMkLst>
        </pc:cxnChg>
      </pc:sldChg>
      <pc:sldChg chg="addSp delSp modSp mod modAnim">
        <pc:chgData name="Lindsay Karpenko" userId="4bc4bee5-c4bf-4ac4-8ccd-805be0ae23de" providerId="ADAL" clId="{1C934CDF-0AE1-4091-BD2D-025D50D28353}" dt="2022-08-25T14:54:43.982" v="285"/>
        <pc:sldMkLst>
          <pc:docMk/>
          <pc:sldMk cId="3502034000" sldId="266"/>
        </pc:sldMkLst>
        <pc:grpChg chg="del">
          <ac:chgData name="Lindsay Karpenko" userId="4bc4bee5-c4bf-4ac4-8ccd-805be0ae23de" providerId="ADAL" clId="{1C934CDF-0AE1-4091-BD2D-025D50D28353}" dt="2022-08-25T14:53:56.144" v="276" actId="478"/>
          <ac:grpSpMkLst>
            <pc:docMk/>
            <pc:sldMk cId="3502034000" sldId="266"/>
            <ac:grpSpMk id="102" creationId="{8CE7D472-CA95-E8D5-FBB2-0DD0D99D0582}"/>
          </ac:grpSpMkLst>
        </pc:grpChg>
        <pc:grpChg chg="del">
          <ac:chgData name="Lindsay Karpenko" userId="4bc4bee5-c4bf-4ac4-8ccd-805be0ae23de" providerId="ADAL" clId="{1C934CDF-0AE1-4091-BD2D-025D50D28353}" dt="2022-08-25T14:54:31.991" v="283" actId="478"/>
          <ac:grpSpMkLst>
            <pc:docMk/>
            <pc:sldMk cId="3502034000" sldId="266"/>
            <ac:grpSpMk id="107" creationId="{18F7597B-77F1-5962-1D29-94A5BCBB32C6}"/>
          </ac:grpSpMkLst>
        </pc:grpChg>
        <pc:graphicFrameChg chg="mod modGraphic">
          <ac:chgData name="Lindsay Karpenko" userId="4bc4bee5-c4bf-4ac4-8ccd-805be0ae23de" providerId="ADAL" clId="{1C934CDF-0AE1-4091-BD2D-025D50D28353}" dt="2022-08-25T14:53:53.248" v="275" actId="14100"/>
          <ac:graphicFrameMkLst>
            <pc:docMk/>
            <pc:sldMk cId="3502034000" sldId="266"/>
            <ac:graphicFrameMk id="4" creationId="{49D63992-9B71-F5A6-6E95-31CF039CA4C4}"/>
          </ac:graphicFrameMkLst>
        </pc:graphicFrameChg>
        <pc:cxnChg chg="mod">
          <ac:chgData name="Lindsay Karpenko" userId="4bc4bee5-c4bf-4ac4-8ccd-805be0ae23de" providerId="ADAL" clId="{1C934CDF-0AE1-4091-BD2D-025D50D28353}" dt="2022-08-25T14:54:14.536" v="279" actId="1038"/>
          <ac:cxnSpMkLst>
            <pc:docMk/>
            <pc:sldMk cId="3502034000" sldId="266"/>
            <ac:cxnSpMk id="73" creationId="{166D1B6A-6C08-AA19-54DF-F0A3B6D2DFB7}"/>
          </ac:cxnSpMkLst>
        </pc:cxnChg>
        <pc:cxnChg chg="mod">
          <ac:chgData name="Lindsay Karpenko" userId="4bc4bee5-c4bf-4ac4-8ccd-805be0ae23de" providerId="ADAL" clId="{1C934CDF-0AE1-4091-BD2D-025D50D28353}" dt="2022-08-25T14:54:12.560" v="278" actId="1037"/>
          <ac:cxnSpMkLst>
            <pc:docMk/>
            <pc:sldMk cId="3502034000" sldId="266"/>
            <ac:cxnSpMk id="74" creationId="{393CDD6F-7FF0-B757-E33E-BA98EF49CFB6}"/>
          </ac:cxnSpMkLst>
        </pc:cxnChg>
        <pc:cxnChg chg="mod">
          <ac:chgData name="Lindsay Karpenko" userId="4bc4bee5-c4bf-4ac4-8ccd-805be0ae23de" providerId="ADAL" clId="{1C934CDF-0AE1-4091-BD2D-025D50D28353}" dt="2022-08-25T14:54:22.473" v="281" actId="1036"/>
          <ac:cxnSpMkLst>
            <pc:docMk/>
            <pc:sldMk cId="3502034000" sldId="266"/>
            <ac:cxnSpMk id="78" creationId="{CAC8C194-EBA2-36F3-06DC-00199BBAB5A9}"/>
          </ac:cxnSpMkLst>
        </pc:cxnChg>
        <pc:cxnChg chg="mod">
          <ac:chgData name="Lindsay Karpenko" userId="4bc4bee5-c4bf-4ac4-8ccd-805be0ae23de" providerId="ADAL" clId="{1C934CDF-0AE1-4091-BD2D-025D50D28353}" dt="2022-08-25T14:54:23.964" v="282" actId="1035"/>
          <ac:cxnSpMkLst>
            <pc:docMk/>
            <pc:sldMk cId="3502034000" sldId="266"/>
            <ac:cxnSpMk id="79" creationId="{585618E1-341E-3840-E2AC-7D3DF00FCD41}"/>
          </ac:cxnSpMkLst>
        </pc:cxnChg>
        <pc:cxnChg chg="add">
          <ac:chgData name="Lindsay Karpenko" userId="4bc4bee5-c4bf-4ac4-8ccd-805be0ae23de" providerId="ADAL" clId="{1C934CDF-0AE1-4091-BD2D-025D50D28353}" dt="2022-08-25T14:54:39.539" v="284" actId="11529"/>
          <ac:cxnSpMkLst>
            <pc:docMk/>
            <pc:sldMk cId="3502034000" sldId="266"/>
            <ac:cxnSpMk id="108" creationId="{B6D9988E-1B34-8771-4BE1-3B987B2B0CCD}"/>
          </ac:cxnSpMkLst>
        </pc:cxnChg>
      </pc:sldChg>
      <pc:sldChg chg="addSp delSp modSp mod modAnim">
        <pc:chgData name="Lindsay Karpenko" userId="4bc4bee5-c4bf-4ac4-8ccd-805be0ae23de" providerId="ADAL" clId="{1C934CDF-0AE1-4091-BD2D-025D50D28353}" dt="2022-08-25T14:56:54.973" v="317"/>
        <pc:sldMkLst>
          <pc:docMk/>
          <pc:sldMk cId="4209881915" sldId="267"/>
        </pc:sldMkLst>
        <pc:spChg chg="add mod">
          <ac:chgData name="Lindsay Karpenko" userId="4bc4bee5-c4bf-4ac4-8ccd-805be0ae23de" providerId="ADAL" clId="{1C934CDF-0AE1-4091-BD2D-025D50D28353}" dt="2022-08-25T14:55:48.802" v="300" actId="1035"/>
          <ac:spMkLst>
            <pc:docMk/>
            <pc:sldMk cId="4209881915" sldId="267"/>
            <ac:spMk id="100" creationId="{A57A4AC3-5E3F-E3C6-197B-E7F977CC19F2}"/>
          </ac:spMkLst>
        </pc:spChg>
        <pc:spChg chg="mod">
          <ac:chgData name="Lindsay Karpenko" userId="4bc4bee5-c4bf-4ac4-8ccd-805be0ae23de" providerId="ADAL" clId="{1C934CDF-0AE1-4091-BD2D-025D50D28353}" dt="2022-08-25T14:55:33.092" v="287" actId="21"/>
          <ac:spMkLst>
            <pc:docMk/>
            <pc:sldMk cId="4209881915" sldId="267"/>
            <ac:spMk id="107" creationId="{57AD6DF9-E808-12F7-5890-C7A9CAD788C9}"/>
          </ac:spMkLst>
        </pc:spChg>
        <pc:grpChg chg="del">
          <ac:chgData name="Lindsay Karpenko" userId="4bc4bee5-c4bf-4ac4-8ccd-805be0ae23de" providerId="ADAL" clId="{1C934CDF-0AE1-4091-BD2D-025D50D28353}" dt="2022-08-25T14:55:51.609" v="301" actId="478"/>
          <ac:grpSpMkLst>
            <pc:docMk/>
            <pc:sldMk cId="4209881915" sldId="267"/>
            <ac:grpSpMk id="102" creationId="{703A69C8-2462-A278-81EA-8B1AF31B69C0}"/>
          </ac:grpSpMkLst>
        </pc:grpChg>
        <pc:grpChg chg="del">
          <ac:chgData name="Lindsay Karpenko" userId="4bc4bee5-c4bf-4ac4-8ccd-805be0ae23de" providerId="ADAL" clId="{1C934CDF-0AE1-4091-BD2D-025D50D28353}" dt="2022-08-25T14:56:33.369" v="311" actId="478"/>
          <ac:grpSpMkLst>
            <pc:docMk/>
            <pc:sldMk cId="4209881915" sldId="267"/>
            <ac:grpSpMk id="106" creationId="{DC1D2B2A-F2FB-DBA4-D930-3065A763D446}"/>
          </ac:grpSpMkLst>
        </pc:grpChg>
        <pc:grpChg chg="del">
          <ac:chgData name="Lindsay Karpenko" userId="4bc4bee5-c4bf-4ac4-8ccd-805be0ae23de" providerId="ADAL" clId="{1C934CDF-0AE1-4091-BD2D-025D50D28353}" dt="2022-08-25T14:56:34.082" v="312" actId="478"/>
          <ac:grpSpMkLst>
            <pc:docMk/>
            <pc:sldMk cId="4209881915" sldId="267"/>
            <ac:grpSpMk id="110" creationId="{8490C03C-F237-A1BF-1EC7-A4BB97740E66}"/>
          </ac:grpSpMkLst>
        </pc:grpChg>
        <pc:graphicFrameChg chg="mod modGraphic">
          <ac:chgData name="Lindsay Karpenko" userId="4bc4bee5-c4bf-4ac4-8ccd-805be0ae23de" providerId="ADAL" clId="{1C934CDF-0AE1-4091-BD2D-025D50D28353}" dt="2022-08-25T14:56:05.295" v="306" actId="14100"/>
          <ac:graphicFrameMkLst>
            <pc:docMk/>
            <pc:sldMk cId="4209881915" sldId="267"/>
            <ac:graphicFrameMk id="4" creationId="{3F8482C1-22B3-CF1E-8A2D-6A2E4B698009}"/>
          </ac:graphicFrameMkLst>
        </pc:graphicFrameChg>
        <pc:cxnChg chg="mod">
          <ac:chgData name="Lindsay Karpenko" userId="4bc4bee5-c4bf-4ac4-8ccd-805be0ae23de" providerId="ADAL" clId="{1C934CDF-0AE1-4091-BD2D-025D50D28353}" dt="2022-08-25T14:56:19.838" v="309" actId="1038"/>
          <ac:cxnSpMkLst>
            <pc:docMk/>
            <pc:sldMk cId="4209881915" sldId="267"/>
            <ac:cxnSpMk id="73" creationId="{E3E6EF1A-DFA8-7653-4434-3FE46AED8564}"/>
          </ac:cxnSpMkLst>
        </pc:cxnChg>
        <pc:cxnChg chg="mod">
          <ac:chgData name="Lindsay Karpenko" userId="4bc4bee5-c4bf-4ac4-8ccd-805be0ae23de" providerId="ADAL" clId="{1C934CDF-0AE1-4091-BD2D-025D50D28353}" dt="2022-08-25T14:56:17.259" v="308" actId="1037"/>
          <ac:cxnSpMkLst>
            <pc:docMk/>
            <pc:sldMk cId="4209881915" sldId="267"/>
            <ac:cxnSpMk id="74" creationId="{EEF76C2C-8FFD-A308-3268-EAC14C153A30}"/>
          </ac:cxnSpMkLst>
        </pc:cxnChg>
        <pc:cxnChg chg="mod">
          <ac:chgData name="Lindsay Karpenko" userId="4bc4bee5-c4bf-4ac4-8ccd-805be0ae23de" providerId="ADAL" clId="{1C934CDF-0AE1-4091-BD2D-025D50D28353}" dt="2022-08-25T14:56:25.649" v="310" actId="196"/>
          <ac:cxnSpMkLst>
            <pc:docMk/>
            <pc:sldMk cId="4209881915" sldId="267"/>
            <ac:cxnSpMk id="78" creationId="{9762E823-1355-9C46-8E2C-56DAE752067B}"/>
          </ac:cxnSpMkLst>
        </pc:cxnChg>
        <pc:cxnChg chg="add">
          <ac:chgData name="Lindsay Karpenko" userId="4bc4bee5-c4bf-4ac4-8ccd-805be0ae23de" providerId="ADAL" clId="{1C934CDF-0AE1-4091-BD2D-025D50D28353}" dt="2022-08-25T14:56:40.558" v="313" actId="11529"/>
          <ac:cxnSpMkLst>
            <pc:docMk/>
            <pc:sldMk cId="4209881915" sldId="267"/>
            <ac:cxnSpMk id="112" creationId="{01120126-F13E-A1EC-17C6-707CB4B57211}"/>
          </ac:cxnSpMkLst>
        </pc:cxnChg>
        <pc:cxnChg chg="add mod">
          <ac:chgData name="Lindsay Karpenko" userId="4bc4bee5-c4bf-4ac4-8ccd-805be0ae23de" providerId="ADAL" clId="{1C934CDF-0AE1-4091-BD2D-025D50D28353}" dt="2022-08-25T14:56:47.487" v="315" actId="1076"/>
          <ac:cxnSpMkLst>
            <pc:docMk/>
            <pc:sldMk cId="4209881915" sldId="267"/>
            <ac:cxnSpMk id="113" creationId="{D536C515-1FD9-2FBD-99EB-FD80A6EA5E10}"/>
          </ac:cxnSpMkLst>
        </pc:cxnChg>
      </pc:sldChg>
      <pc:sldChg chg="modSp mod">
        <pc:chgData name="Lindsay Karpenko" userId="4bc4bee5-c4bf-4ac4-8ccd-805be0ae23de" providerId="ADAL" clId="{1C934CDF-0AE1-4091-BD2D-025D50D28353}" dt="2022-08-25T14:57:21.311" v="322" actId="20577"/>
        <pc:sldMkLst>
          <pc:docMk/>
          <pc:sldMk cId="4135454605" sldId="268"/>
        </pc:sldMkLst>
        <pc:spChg chg="mod">
          <ac:chgData name="Lindsay Karpenko" userId="4bc4bee5-c4bf-4ac4-8ccd-805be0ae23de" providerId="ADAL" clId="{1C934CDF-0AE1-4091-BD2D-025D50D28353}" dt="2022-08-25T14:57:21.311" v="322" actId="20577"/>
          <ac:spMkLst>
            <pc:docMk/>
            <pc:sldMk cId="4135454605" sldId="268"/>
            <ac:spMk id="4" creationId="{7BAF37A2-E615-B848-0298-01CF6948337B}"/>
          </ac:spMkLst>
        </pc:spChg>
      </pc:sldChg>
      <pc:sldChg chg="addSp delSp modSp mod modAnim">
        <pc:chgData name="Lindsay Karpenko" userId="4bc4bee5-c4bf-4ac4-8ccd-805be0ae23de" providerId="ADAL" clId="{1C934CDF-0AE1-4091-BD2D-025D50D28353}" dt="2022-08-25T15:05:31.713" v="358"/>
        <pc:sldMkLst>
          <pc:docMk/>
          <pc:sldMk cId="3093926359" sldId="269"/>
        </pc:sldMkLst>
        <pc:spChg chg="mod">
          <ac:chgData name="Lindsay Karpenko" userId="4bc4bee5-c4bf-4ac4-8ccd-805be0ae23de" providerId="ADAL" clId="{1C934CDF-0AE1-4091-BD2D-025D50D28353}" dt="2022-08-25T15:05:06.146" v="346" actId="948"/>
          <ac:spMkLst>
            <pc:docMk/>
            <pc:sldMk cId="3093926359" sldId="269"/>
            <ac:spMk id="3" creationId="{94FEACB8-3FED-6E57-378F-F3952B7E498E}"/>
          </ac:spMkLst>
        </pc:spChg>
        <pc:spChg chg="add mod">
          <ac:chgData name="Lindsay Karpenko" userId="4bc4bee5-c4bf-4ac4-8ccd-805be0ae23de" providerId="ADAL" clId="{1C934CDF-0AE1-4091-BD2D-025D50D28353}" dt="2022-08-25T15:05:09.831" v="353" actId="1035"/>
          <ac:spMkLst>
            <pc:docMk/>
            <pc:sldMk cId="3093926359" sldId="269"/>
            <ac:spMk id="9" creationId="{8A900BF9-0788-13A8-46D1-30B4451512D0}"/>
          </ac:spMkLst>
        </pc:spChg>
        <pc:grpChg chg="del">
          <ac:chgData name="Lindsay Karpenko" userId="4bc4bee5-c4bf-4ac4-8ccd-805be0ae23de" providerId="ADAL" clId="{1C934CDF-0AE1-4091-BD2D-025D50D28353}" dt="2022-08-25T15:05:11.943" v="354" actId="478"/>
          <ac:grpSpMkLst>
            <pc:docMk/>
            <pc:sldMk cId="3093926359" sldId="269"/>
            <ac:grpSpMk id="7" creationId="{24EE6B5F-7049-4AA9-FF4E-BBA883C7E9A0}"/>
          </ac:grpSpMkLst>
        </pc:grpChg>
        <pc:cxnChg chg="add mod">
          <ac:chgData name="Lindsay Karpenko" userId="4bc4bee5-c4bf-4ac4-8ccd-805be0ae23de" providerId="ADAL" clId="{1C934CDF-0AE1-4091-BD2D-025D50D28353}" dt="2022-08-25T15:05:21.102" v="357" actId="1035"/>
          <ac:cxnSpMkLst>
            <pc:docMk/>
            <pc:sldMk cId="3093926359" sldId="269"/>
            <ac:cxnSpMk id="11" creationId="{64C61BE8-B9C4-7EAE-4BD5-31B721B3F06F}"/>
          </ac:cxnSpMkLst>
        </pc:cxnChg>
      </pc:sldChg>
      <pc:sldChg chg="addSp delSp modSp mod modAnim">
        <pc:chgData name="Lindsay Karpenko" userId="4bc4bee5-c4bf-4ac4-8ccd-805be0ae23de" providerId="ADAL" clId="{1C934CDF-0AE1-4091-BD2D-025D50D28353}" dt="2022-08-25T15:07:13.027" v="390" actId="14734"/>
        <pc:sldMkLst>
          <pc:docMk/>
          <pc:sldMk cId="4196212861" sldId="270"/>
        </pc:sldMkLst>
        <pc:spChg chg="mod">
          <ac:chgData name="Lindsay Karpenko" userId="4bc4bee5-c4bf-4ac4-8ccd-805be0ae23de" providerId="ADAL" clId="{1C934CDF-0AE1-4091-BD2D-025D50D28353}" dt="2022-08-25T15:06:53.087" v="385" actId="1035"/>
          <ac:spMkLst>
            <pc:docMk/>
            <pc:sldMk cId="4196212861" sldId="270"/>
            <ac:spMk id="6" creationId="{9C7DE240-D675-DF7E-B0C2-2055C902CFBA}"/>
          </ac:spMkLst>
        </pc:spChg>
        <pc:spChg chg="add mod">
          <ac:chgData name="Lindsay Karpenko" userId="4bc4bee5-c4bf-4ac4-8ccd-805be0ae23de" providerId="ADAL" clId="{1C934CDF-0AE1-4091-BD2D-025D50D28353}" dt="2022-08-25T15:06:54.369" v="386" actId="1035"/>
          <ac:spMkLst>
            <pc:docMk/>
            <pc:sldMk cId="4196212861" sldId="270"/>
            <ac:spMk id="110" creationId="{3D66AA7D-30C6-16E3-4BF7-2EEE366C952D}"/>
          </ac:spMkLst>
        </pc:spChg>
        <pc:grpChg chg="del">
          <ac:chgData name="Lindsay Karpenko" userId="4bc4bee5-c4bf-4ac4-8ccd-805be0ae23de" providerId="ADAL" clId="{1C934CDF-0AE1-4091-BD2D-025D50D28353}" dt="2022-08-25T15:06:56.047" v="387" actId="478"/>
          <ac:grpSpMkLst>
            <pc:docMk/>
            <pc:sldMk cId="4196212861" sldId="270"/>
            <ac:grpSpMk id="9" creationId="{09CD4853-5F4C-0FC9-3DBF-62D81322A828}"/>
          </ac:grpSpMkLst>
        </pc:grpChg>
        <pc:graphicFrameChg chg="modGraphic">
          <ac:chgData name="Lindsay Karpenko" userId="4bc4bee5-c4bf-4ac4-8ccd-805be0ae23de" providerId="ADAL" clId="{1C934CDF-0AE1-4091-BD2D-025D50D28353}" dt="2022-08-25T15:07:13.027" v="390" actId="14734"/>
          <ac:graphicFrameMkLst>
            <pc:docMk/>
            <pc:sldMk cId="4196212861" sldId="270"/>
            <ac:graphicFrameMk id="4" creationId="{D201703B-ED60-6EA8-DB12-A08573C87FA1}"/>
          </ac:graphicFrameMkLst>
        </pc:graphicFrameChg>
        <pc:cxnChg chg="mod">
          <ac:chgData name="Lindsay Karpenko" userId="4bc4bee5-c4bf-4ac4-8ccd-805be0ae23de" providerId="ADAL" clId="{1C934CDF-0AE1-4091-BD2D-025D50D28353}" dt="2022-08-25T15:06:24.687" v="369" actId="1037"/>
          <ac:cxnSpMkLst>
            <pc:docMk/>
            <pc:sldMk cId="4196212861" sldId="270"/>
            <ac:cxnSpMk id="78" creationId="{CEB6154F-67D9-538B-657C-37B9EFD0684A}"/>
          </ac:cxnSpMkLst>
        </pc:cxnChg>
        <pc:cxnChg chg="mod">
          <ac:chgData name="Lindsay Karpenko" userId="4bc4bee5-c4bf-4ac4-8ccd-805be0ae23de" providerId="ADAL" clId="{1C934CDF-0AE1-4091-BD2D-025D50D28353}" dt="2022-08-25T15:06:30.882" v="371" actId="1036"/>
          <ac:cxnSpMkLst>
            <pc:docMk/>
            <pc:sldMk cId="4196212861" sldId="270"/>
            <ac:cxnSpMk id="82" creationId="{FEFD44B4-ABE3-5B02-1584-1F96BCA2F288}"/>
          </ac:cxnSpMkLst>
        </pc:cxnChg>
        <pc:cxnChg chg="add">
          <ac:chgData name="Lindsay Karpenko" userId="4bc4bee5-c4bf-4ac4-8ccd-805be0ae23de" providerId="ADAL" clId="{1C934CDF-0AE1-4091-BD2D-025D50D28353}" dt="2022-08-25T15:07:02.688" v="388" actId="11529"/>
          <ac:cxnSpMkLst>
            <pc:docMk/>
            <pc:sldMk cId="4196212861" sldId="270"/>
            <ac:cxnSpMk id="112" creationId="{592F7117-091A-C3AA-439D-4F00A0633766}"/>
          </ac:cxnSpMkLst>
        </pc:cxnChg>
      </pc:sldChg>
      <pc:sldChg chg="addSp delSp modSp mod modAnim">
        <pc:chgData name="Lindsay Karpenko" userId="4bc4bee5-c4bf-4ac4-8ccd-805be0ae23de" providerId="ADAL" clId="{1C934CDF-0AE1-4091-BD2D-025D50D28353}" dt="2022-08-25T15:09:55.951" v="414"/>
        <pc:sldMkLst>
          <pc:docMk/>
          <pc:sldMk cId="970145877" sldId="271"/>
        </pc:sldMkLst>
        <pc:spChg chg="mod">
          <ac:chgData name="Lindsay Karpenko" userId="4bc4bee5-c4bf-4ac4-8ccd-805be0ae23de" providerId="ADAL" clId="{1C934CDF-0AE1-4091-BD2D-025D50D28353}" dt="2022-08-25T15:09:42.248" v="411" actId="1035"/>
          <ac:spMkLst>
            <pc:docMk/>
            <pc:sldMk cId="970145877" sldId="271"/>
            <ac:spMk id="6" creationId="{126FCF5D-BB2E-0399-BEC4-A53445BE61AB}"/>
          </ac:spMkLst>
        </pc:spChg>
        <pc:spChg chg="add mod">
          <ac:chgData name="Lindsay Karpenko" userId="4bc4bee5-c4bf-4ac4-8ccd-805be0ae23de" providerId="ADAL" clId="{1C934CDF-0AE1-4091-BD2D-025D50D28353}" dt="2022-08-25T15:09:28.145" v="404" actId="255"/>
          <ac:spMkLst>
            <pc:docMk/>
            <pc:sldMk cId="970145877" sldId="271"/>
            <ac:spMk id="108" creationId="{4C0A81EB-8DE7-52B9-32D5-F50B7F4CFA3C}"/>
          </ac:spMkLst>
        </pc:spChg>
        <pc:grpChg chg="del">
          <ac:chgData name="Lindsay Karpenko" userId="4bc4bee5-c4bf-4ac4-8ccd-805be0ae23de" providerId="ADAL" clId="{1C934CDF-0AE1-4091-BD2D-025D50D28353}" dt="2022-08-25T15:09:43.614" v="412" actId="478"/>
          <ac:grpSpMkLst>
            <pc:docMk/>
            <pc:sldMk cId="970145877" sldId="271"/>
            <ac:grpSpMk id="9" creationId="{3CB849F3-6EDA-9444-A426-6EF5B21DB630}"/>
          </ac:grpSpMkLst>
        </pc:grpChg>
        <pc:graphicFrameChg chg="modGraphic">
          <ac:chgData name="Lindsay Karpenko" userId="4bc4bee5-c4bf-4ac4-8ccd-805be0ae23de" providerId="ADAL" clId="{1C934CDF-0AE1-4091-BD2D-025D50D28353}" dt="2022-08-25T15:08:11.654" v="395" actId="14100"/>
          <ac:graphicFrameMkLst>
            <pc:docMk/>
            <pc:sldMk cId="970145877" sldId="271"/>
            <ac:graphicFrameMk id="4" creationId="{D742AAD4-B33E-4FCC-0715-C3701A67C714}"/>
          </ac:graphicFrameMkLst>
        </pc:graphicFrameChg>
        <pc:cxnChg chg="mod">
          <ac:chgData name="Lindsay Karpenko" userId="4bc4bee5-c4bf-4ac4-8ccd-805be0ae23de" providerId="ADAL" clId="{1C934CDF-0AE1-4091-BD2D-025D50D28353}" dt="2022-08-25T15:08:27.448" v="398" actId="1038"/>
          <ac:cxnSpMkLst>
            <pc:docMk/>
            <pc:sldMk cId="970145877" sldId="271"/>
            <ac:cxnSpMk id="78" creationId="{20E0DBD5-C759-BF1D-4CE1-D76A9E12820E}"/>
          </ac:cxnSpMkLst>
        </pc:cxnChg>
        <pc:cxnChg chg="mod">
          <ac:chgData name="Lindsay Karpenko" userId="4bc4bee5-c4bf-4ac4-8ccd-805be0ae23de" providerId="ADAL" clId="{1C934CDF-0AE1-4091-BD2D-025D50D28353}" dt="2022-08-25T15:08:33.667" v="399" actId="196"/>
          <ac:cxnSpMkLst>
            <pc:docMk/>
            <pc:sldMk cId="970145877" sldId="271"/>
            <ac:cxnSpMk id="82" creationId="{96A0532E-7F3E-E154-546B-FF25F4A4D60B}"/>
          </ac:cxnSpMkLst>
        </pc:cxnChg>
        <pc:cxnChg chg="add">
          <ac:chgData name="Lindsay Karpenko" userId="4bc4bee5-c4bf-4ac4-8ccd-805be0ae23de" providerId="ADAL" clId="{1C934CDF-0AE1-4091-BD2D-025D50D28353}" dt="2022-08-25T15:09:50.271" v="413" actId="11529"/>
          <ac:cxnSpMkLst>
            <pc:docMk/>
            <pc:sldMk cId="970145877" sldId="271"/>
            <ac:cxnSpMk id="110" creationId="{60317299-ED87-EBB6-1A4D-C21337E870B7}"/>
          </ac:cxnSpMkLst>
        </pc:cxnChg>
      </pc:sldChg>
      <pc:sldChg chg="addSp delSp modSp mod modAnim">
        <pc:chgData name="Lindsay Karpenko" userId="4bc4bee5-c4bf-4ac4-8ccd-805be0ae23de" providerId="ADAL" clId="{1C934CDF-0AE1-4091-BD2D-025D50D28353}" dt="2022-08-25T15:11:28.720" v="464"/>
        <pc:sldMkLst>
          <pc:docMk/>
          <pc:sldMk cId="2959991647" sldId="272"/>
        </pc:sldMkLst>
        <pc:spChg chg="mod">
          <ac:chgData name="Lindsay Karpenko" userId="4bc4bee5-c4bf-4ac4-8ccd-805be0ae23de" providerId="ADAL" clId="{1C934CDF-0AE1-4091-BD2D-025D50D28353}" dt="2022-08-25T15:10:37.423" v="423" actId="21"/>
          <ac:spMkLst>
            <pc:docMk/>
            <pc:sldMk cId="2959991647" sldId="272"/>
            <ac:spMk id="4" creationId="{1345FB86-324F-EE2B-E37A-C44580BF2D6D}"/>
          </ac:spMkLst>
        </pc:spChg>
        <pc:spChg chg="add mod">
          <ac:chgData name="Lindsay Karpenko" userId="4bc4bee5-c4bf-4ac4-8ccd-805be0ae23de" providerId="ADAL" clId="{1C934CDF-0AE1-4091-BD2D-025D50D28353}" dt="2022-08-25T15:11:28.078" v="463" actId="1036"/>
          <ac:spMkLst>
            <pc:docMk/>
            <pc:sldMk cId="2959991647" sldId="272"/>
            <ac:spMk id="11" creationId="{4CCFF487-8C7F-4BA1-CF8F-D2B2953091DB}"/>
          </ac:spMkLst>
        </pc:spChg>
        <pc:spChg chg="add mod">
          <ac:chgData name="Lindsay Karpenko" userId="4bc4bee5-c4bf-4ac4-8ccd-805be0ae23de" providerId="ADAL" clId="{1C934CDF-0AE1-4091-BD2D-025D50D28353}" dt="2022-08-25T15:10:54.743" v="439" actId="1038"/>
          <ac:spMkLst>
            <pc:docMk/>
            <pc:sldMk cId="2959991647" sldId="272"/>
            <ac:spMk id="12" creationId="{11F90D95-CD29-3C3D-D4AF-B46E1A9A4102}"/>
          </ac:spMkLst>
        </pc:spChg>
        <pc:grpChg chg="del">
          <ac:chgData name="Lindsay Karpenko" userId="4bc4bee5-c4bf-4ac4-8ccd-805be0ae23de" providerId="ADAL" clId="{1C934CDF-0AE1-4091-BD2D-025D50D28353}" dt="2022-08-25T15:11:01.151" v="448" actId="478"/>
          <ac:grpSpMkLst>
            <pc:docMk/>
            <pc:sldMk cId="2959991647" sldId="272"/>
            <ac:grpSpMk id="7" creationId="{DE9F16FB-09E2-3A1A-B162-A629084C6229}"/>
          </ac:grpSpMkLst>
        </pc:grpChg>
        <pc:grpChg chg="del">
          <ac:chgData name="Lindsay Karpenko" userId="4bc4bee5-c4bf-4ac4-8ccd-805be0ae23de" providerId="ADAL" clId="{1C934CDF-0AE1-4091-BD2D-025D50D28353}" dt="2022-08-25T15:11:02.078" v="449" actId="478"/>
          <ac:grpSpMkLst>
            <pc:docMk/>
            <pc:sldMk cId="2959991647" sldId="272"/>
            <ac:grpSpMk id="10" creationId="{E0E3E600-4379-8626-A6CD-59BDCC41F505}"/>
          </ac:grpSpMkLst>
        </pc:grpChg>
        <pc:cxnChg chg="add">
          <ac:chgData name="Lindsay Karpenko" userId="4bc4bee5-c4bf-4ac4-8ccd-805be0ae23de" providerId="ADAL" clId="{1C934CDF-0AE1-4091-BD2D-025D50D28353}" dt="2022-08-25T15:11:15.051" v="457" actId="11529"/>
          <ac:cxnSpMkLst>
            <pc:docMk/>
            <pc:sldMk cId="2959991647" sldId="272"/>
            <ac:cxnSpMk id="14" creationId="{C6C9E14C-EAED-FF04-910E-5E886189EC79}"/>
          </ac:cxnSpMkLst>
        </pc:cxnChg>
        <pc:cxnChg chg="add mod">
          <ac:chgData name="Lindsay Karpenko" userId="4bc4bee5-c4bf-4ac4-8ccd-805be0ae23de" providerId="ADAL" clId="{1C934CDF-0AE1-4091-BD2D-025D50D28353}" dt="2022-08-25T15:11:20.071" v="459" actId="1076"/>
          <ac:cxnSpMkLst>
            <pc:docMk/>
            <pc:sldMk cId="2959991647" sldId="272"/>
            <ac:cxnSpMk id="15" creationId="{D3C2A391-7535-ECEE-80F9-1CCF899E48FF}"/>
          </ac:cxnSpMkLst>
        </pc:cxnChg>
      </pc:sldChg>
      <pc:sldChg chg="addSp delSp modSp mod modAnim">
        <pc:chgData name="Lindsay Karpenko" userId="4bc4bee5-c4bf-4ac4-8ccd-805be0ae23de" providerId="ADAL" clId="{1C934CDF-0AE1-4091-BD2D-025D50D28353}" dt="2022-09-01T15:26:16.686" v="710" actId="20577"/>
        <pc:sldMkLst>
          <pc:docMk/>
          <pc:sldMk cId="3630005185" sldId="273"/>
        </pc:sldMkLst>
        <pc:spChg chg="mod">
          <ac:chgData name="Lindsay Karpenko" userId="4bc4bee5-c4bf-4ac4-8ccd-805be0ae23de" providerId="ADAL" clId="{1C934CDF-0AE1-4091-BD2D-025D50D28353}" dt="2022-08-25T15:12:07.536" v="466" actId="20577"/>
          <ac:spMkLst>
            <pc:docMk/>
            <pc:sldMk cId="3630005185" sldId="273"/>
            <ac:spMk id="3" creationId="{7440F388-3B6C-5E32-C2C8-22DCF313558B}"/>
          </ac:spMkLst>
        </pc:spChg>
        <pc:spChg chg="mod">
          <ac:chgData name="Lindsay Karpenko" userId="4bc4bee5-c4bf-4ac4-8ccd-805be0ae23de" providerId="ADAL" clId="{1C934CDF-0AE1-4091-BD2D-025D50D28353}" dt="2022-09-01T15:26:16.686" v="710" actId="20577"/>
          <ac:spMkLst>
            <pc:docMk/>
            <pc:sldMk cId="3630005185" sldId="273"/>
            <ac:spMk id="8" creationId="{76670FDA-51FD-CE02-477B-2F0C40EF326B}"/>
          </ac:spMkLst>
        </pc:spChg>
        <pc:spChg chg="add mod">
          <ac:chgData name="Lindsay Karpenko" userId="4bc4bee5-c4bf-4ac4-8ccd-805be0ae23de" providerId="ADAL" clId="{1C934CDF-0AE1-4091-BD2D-025D50D28353}" dt="2022-08-25T15:17:47.319" v="492" actId="1035"/>
          <ac:spMkLst>
            <pc:docMk/>
            <pc:sldMk cId="3630005185" sldId="273"/>
            <ac:spMk id="9" creationId="{C433DBB8-1F7B-ACA8-FD6F-D050763FEEA4}"/>
          </ac:spMkLst>
        </pc:spChg>
        <pc:grpChg chg="del">
          <ac:chgData name="Lindsay Karpenko" userId="4bc4bee5-c4bf-4ac4-8ccd-805be0ae23de" providerId="ADAL" clId="{1C934CDF-0AE1-4091-BD2D-025D50D28353}" dt="2022-08-25T15:12:25.750" v="481" actId="478"/>
          <ac:grpSpMkLst>
            <pc:docMk/>
            <pc:sldMk cId="3630005185" sldId="273"/>
            <ac:grpSpMk id="7" creationId="{004ED627-5A49-677C-CBC6-98545173A8B0}"/>
          </ac:grpSpMkLst>
        </pc:grpChg>
        <pc:cxnChg chg="add mod">
          <ac:chgData name="Lindsay Karpenko" userId="4bc4bee5-c4bf-4ac4-8ccd-805be0ae23de" providerId="ADAL" clId="{1C934CDF-0AE1-4091-BD2D-025D50D28353}" dt="2022-08-25T15:12:33.039" v="487" actId="1035"/>
          <ac:cxnSpMkLst>
            <pc:docMk/>
            <pc:sldMk cId="3630005185" sldId="273"/>
            <ac:cxnSpMk id="11" creationId="{26DFE2EC-FCC9-2CF1-F794-74C5BC3F5B4D}"/>
          </ac:cxnSpMkLst>
        </pc:cxnChg>
      </pc:sldChg>
      <pc:sldChg chg="addSp delSp modSp mod modAnim">
        <pc:chgData name="Lindsay Karpenko" userId="4bc4bee5-c4bf-4ac4-8ccd-805be0ae23de" providerId="ADAL" clId="{1C934CDF-0AE1-4091-BD2D-025D50D28353}" dt="2022-08-25T15:29:30.658" v="511"/>
        <pc:sldMkLst>
          <pc:docMk/>
          <pc:sldMk cId="1353823843" sldId="274"/>
        </pc:sldMkLst>
        <pc:spChg chg="mod">
          <ac:chgData name="Lindsay Karpenko" userId="4bc4bee5-c4bf-4ac4-8ccd-805be0ae23de" providerId="ADAL" clId="{1C934CDF-0AE1-4091-BD2D-025D50D28353}" dt="2022-08-25T15:19:19.599" v="504" actId="948"/>
          <ac:spMkLst>
            <pc:docMk/>
            <pc:sldMk cId="1353823843" sldId="274"/>
            <ac:spMk id="3" creationId="{9F0D7D79-F14B-0C35-0F3F-7780F4FB3CE3}"/>
          </ac:spMkLst>
        </pc:spChg>
        <pc:spChg chg="mod">
          <ac:chgData name="Lindsay Karpenko" userId="4bc4bee5-c4bf-4ac4-8ccd-805be0ae23de" providerId="ADAL" clId="{1C934CDF-0AE1-4091-BD2D-025D50D28353}" dt="2022-08-25T15:29:05.973" v="505" actId="948"/>
          <ac:spMkLst>
            <pc:docMk/>
            <pc:sldMk cId="1353823843" sldId="274"/>
            <ac:spMk id="99" creationId="{A4359F45-268E-0BCB-20A1-B3ED67586497}"/>
          </ac:spMkLst>
        </pc:spChg>
        <pc:spChg chg="mod">
          <ac:chgData name="Lindsay Karpenko" userId="4bc4bee5-c4bf-4ac4-8ccd-805be0ae23de" providerId="ADAL" clId="{1C934CDF-0AE1-4091-BD2D-025D50D28353}" dt="2022-08-25T15:29:28.875" v="510" actId="1036"/>
          <ac:spMkLst>
            <pc:docMk/>
            <pc:sldMk cId="1353823843" sldId="274"/>
            <ac:spMk id="103" creationId="{4E89F3A4-57FB-1AC0-467C-8B318B110520}"/>
          </ac:spMkLst>
        </pc:spChg>
        <pc:grpChg chg="del">
          <ac:chgData name="Lindsay Karpenko" userId="4bc4bee5-c4bf-4ac4-8ccd-805be0ae23de" providerId="ADAL" clId="{1C934CDF-0AE1-4091-BD2D-025D50D28353}" dt="2022-08-25T15:18:56.223" v="495" actId="478"/>
          <ac:grpSpMkLst>
            <pc:docMk/>
            <pc:sldMk cId="1353823843" sldId="274"/>
            <ac:grpSpMk id="102" creationId="{64D78400-084B-39C7-9728-D0B9D4D32D4C}"/>
          </ac:grpSpMkLst>
        </pc:grpChg>
        <pc:cxnChg chg="mod">
          <ac:chgData name="Lindsay Karpenko" userId="4bc4bee5-c4bf-4ac4-8ccd-805be0ae23de" providerId="ADAL" clId="{1C934CDF-0AE1-4091-BD2D-025D50D28353}" dt="2022-08-25T15:29:15.562" v="507" actId="1037"/>
          <ac:cxnSpMkLst>
            <pc:docMk/>
            <pc:sldMk cId="1353823843" sldId="274"/>
            <ac:cxnSpMk id="73" creationId="{A6AAB6E9-2313-7E6B-E58E-A5184E87FAB4}"/>
          </ac:cxnSpMkLst>
        </pc:cxnChg>
        <pc:cxnChg chg="mod">
          <ac:chgData name="Lindsay Karpenko" userId="4bc4bee5-c4bf-4ac4-8ccd-805be0ae23de" providerId="ADAL" clId="{1C934CDF-0AE1-4091-BD2D-025D50D28353}" dt="2022-08-25T15:29:24.424" v="509" actId="1036"/>
          <ac:cxnSpMkLst>
            <pc:docMk/>
            <pc:sldMk cId="1353823843" sldId="274"/>
            <ac:cxnSpMk id="77" creationId="{DECB4EE4-C4E8-BA5C-07DE-4FD5AA73358C}"/>
          </ac:cxnSpMkLst>
        </pc:cxnChg>
        <pc:cxnChg chg="add mod">
          <ac:chgData name="Lindsay Karpenko" userId="4bc4bee5-c4bf-4ac4-8ccd-805be0ae23de" providerId="ADAL" clId="{1C934CDF-0AE1-4091-BD2D-025D50D28353}" dt="2022-08-25T15:19:06.314" v="503" actId="1038"/>
          <ac:cxnSpMkLst>
            <pc:docMk/>
            <pc:sldMk cId="1353823843" sldId="274"/>
            <ac:cxnSpMk id="105" creationId="{17F4B682-1A65-8412-EAA9-45A636632EE7}"/>
          </ac:cxnSpMkLst>
        </pc:cxnChg>
      </pc:sldChg>
      <pc:sldChg chg="addSp delSp modSp mod modAnim">
        <pc:chgData name="Lindsay Karpenko" userId="4bc4bee5-c4bf-4ac4-8ccd-805be0ae23de" providerId="ADAL" clId="{1C934CDF-0AE1-4091-BD2D-025D50D28353}" dt="2022-08-25T15:30:40.659" v="532"/>
        <pc:sldMkLst>
          <pc:docMk/>
          <pc:sldMk cId="4135874596" sldId="275"/>
        </pc:sldMkLst>
        <pc:spChg chg="mod">
          <ac:chgData name="Lindsay Karpenko" userId="4bc4bee5-c4bf-4ac4-8ccd-805be0ae23de" providerId="ADAL" clId="{1C934CDF-0AE1-4091-BD2D-025D50D28353}" dt="2022-08-25T15:30:27.838" v="529" actId="20577"/>
          <ac:spMkLst>
            <pc:docMk/>
            <pc:sldMk cId="4135874596" sldId="275"/>
            <ac:spMk id="3" creationId="{2820D4CA-6BCB-B4BB-3A5C-C4197ACC91F0}"/>
          </ac:spMkLst>
        </pc:spChg>
        <pc:spChg chg="add mod">
          <ac:chgData name="Lindsay Karpenko" userId="4bc4bee5-c4bf-4ac4-8ccd-805be0ae23de" providerId="ADAL" clId="{1C934CDF-0AE1-4091-BD2D-025D50D28353}" dt="2022-08-25T15:30:06.865" v="527" actId="255"/>
          <ac:spMkLst>
            <pc:docMk/>
            <pc:sldMk cId="4135874596" sldId="275"/>
            <ac:spMk id="9" creationId="{43791582-4EFC-A0B5-73E4-D6A9FE2C6B6A}"/>
          </ac:spMkLst>
        </pc:spChg>
        <pc:grpChg chg="del">
          <ac:chgData name="Lindsay Karpenko" userId="4bc4bee5-c4bf-4ac4-8ccd-805be0ae23de" providerId="ADAL" clId="{1C934CDF-0AE1-4091-BD2D-025D50D28353}" dt="2022-08-25T15:30:30.166" v="530" actId="478"/>
          <ac:grpSpMkLst>
            <pc:docMk/>
            <pc:sldMk cId="4135874596" sldId="275"/>
            <ac:grpSpMk id="7" creationId="{613D2B88-4874-DF52-5865-5C277E693ACF}"/>
          </ac:grpSpMkLst>
        </pc:grpChg>
        <pc:cxnChg chg="add">
          <ac:chgData name="Lindsay Karpenko" userId="4bc4bee5-c4bf-4ac4-8ccd-805be0ae23de" providerId="ADAL" clId="{1C934CDF-0AE1-4091-BD2D-025D50D28353}" dt="2022-08-25T15:30:35.966" v="531" actId="11529"/>
          <ac:cxnSpMkLst>
            <pc:docMk/>
            <pc:sldMk cId="4135874596" sldId="275"/>
            <ac:cxnSpMk id="11" creationId="{344D1A3C-A819-AC11-484F-23BF1DAFACDE}"/>
          </ac:cxnSpMkLst>
        </pc:cxnChg>
      </pc:sldChg>
      <pc:sldChg chg="modSp mod">
        <pc:chgData name="Lindsay Karpenko" userId="4bc4bee5-c4bf-4ac4-8ccd-805be0ae23de" providerId="ADAL" clId="{1C934CDF-0AE1-4091-BD2D-025D50D28353}" dt="2022-08-25T15:31:32.599" v="540" actId="114"/>
        <pc:sldMkLst>
          <pc:docMk/>
          <pc:sldMk cId="1258326826" sldId="276"/>
        </pc:sldMkLst>
        <pc:spChg chg="mod">
          <ac:chgData name="Lindsay Karpenko" userId="4bc4bee5-c4bf-4ac4-8ccd-805be0ae23de" providerId="ADAL" clId="{1C934CDF-0AE1-4091-BD2D-025D50D28353}" dt="2022-08-25T15:31:15.992" v="535" actId="20577"/>
          <ac:spMkLst>
            <pc:docMk/>
            <pc:sldMk cId="1258326826" sldId="276"/>
            <ac:spMk id="7" creationId="{5F9F4D46-67DB-16C7-EB14-98C952075468}"/>
          </ac:spMkLst>
        </pc:spChg>
        <pc:spChg chg="mod">
          <ac:chgData name="Lindsay Karpenko" userId="4bc4bee5-c4bf-4ac4-8ccd-805be0ae23de" providerId="ADAL" clId="{1C934CDF-0AE1-4091-BD2D-025D50D28353}" dt="2022-08-25T15:31:01.525" v="533" actId="948"/>
          <ac:spMkLst>
            <pc:docMk/>
            <pc:sldMk cId="1258326826" sldId="276"/>
            <ac:spMk id="8" creationId="{A60F4828-B94E-3B09-3312-75619C9BEFAC}"/>
          </ac:spMkLst>
        </pc:spChg>
        <pc:graphicFrameChg chg="mod modGraphic">
          <ac:chgData name="Lindsay Karpenko" userId="4bc4bee5-c4bf-4ac4-8ccd-805be0ae23de" providerId="ADAL" clId="{1C934CDF-0AE1-4091-BD2D-025D50D28353}" dt="2022-08-25T15:31:32.599" v="540" actId="114"/>
          <ac:graphicFrameMkLst>
            <pc:docMk/>
            <pc:sldMk cId="1258326826" sldId="276"/>
            <ac:graphicFrameMk id="6" creationId="{F3C11F28-E17A-43BD-313C-B17CE5787DDC}"/>
          </ac:graphicFrameMkLst>
        </pc:graphicFrameChg>
      </pc:sldChg>
      <pc:sldChg chg="addSp delSp modSp mod modAnim">
        <pc:chgData name="Lindsay Karpenko" userId="4bc4bee5-c4bf-4ac4-8ccd-805be0ae23de" providerId="ADAL" clId="{1C934CDF-0AE1-4091-BD2D-025D50D28353}" dt="2022-08-25T15:32:31.582" v="570"/>
        <pc:sldMkLst>
          <pc:docMk/>
          <pc:sldMk cId="1547924991" sldId="277"/>
        </pc:sldMkLst>
        <pc:spChg chg="mod">
          <ac:chgData name="Lindsay Karpenko" userId="4bc4bee5-c4bf-4ac4-8ccd-805be0ae23de" providerId="ADAL" clId="{1C934CDF-0AE1-4091-BD2D-025D50D28353}" dt="2022-08-25T15:31:48.800" v="545" actId="21"/>
          <ac:spMkLst>
            <pc:docMk/>
            <pc:sldMk cId="1547924991" sldId="277"/>
            <ac:spMk id="7" creationId="{5A868B7B-7C68-C257-04A0-3AEF8EABB181}"/>
          </ac:spMkLst>
        </pc:spChg>
        <pc:spChg chg="add mod">
          <ac:chgData name="Lindsay Karpenko" userId="4bc4bee5-c4bf-4ac4-8ccd-805be0ae23de" providerId="ADAL" clId="{1C934CDF-0AE1-4091-BD2D-025D50D28353}" dt="2022-08-25T15:32:25.765" v="569" actId="1036"/>
          <ac:spMkLst>
            <pc:docMk/>
            <pc:sldMk cId="1547924991" sldId="277"/>
            <ac:spMk id="8" creationId="{B1C20262-81A4-29D6-A859-6C2FE55DA5A3}"/>
          </ac:spMkLst>
        </pc:spChg>
        <pc:grpChg chg="del">
          <ac:chgData name="Lindsay Karpenko" userId="4bc4bee5-c4bf-4ac4-8ccd-805be0ae23de" providerId="ADAL" clId="{1C934CDF-0AE1-4091-BD2D-025D50D28353}" dt="2022-08-25T15:32:16.374" v="552" actId="478"/>
          <ac:grpSpMkLst>
            <pc:docMk/>
            <pc:sldMk cId="1547924991" sldId="277"/>
            <ac:grpSpMk id="6" creationId="{A4540224-6514-3A8B-AF56-4A0EF0704ABA}"/>
          </ac:grpSpMkLst>
        </pc:grpChg>
        <pc:cxnChg chg="add">
          <ac:chgData name="Lindsay Karpenko" userId="4bc4bee5-c4bf-4ac4-8ccd-805be0ae23de" providerId="ADAL" clId="{1C934CDF-0AE1-4091-BD2D-025D50D28353}" dt="2022-08-25T15:32:21.821" v="553" actId="11529"/>
          <ac:cxnSpMkLst>
            <pc:docMk/>
            <pc:sldMk cId="1547924991" sldId="277"/>
            <ac:cxnSpMk id="10" creationId="{0D2FEDA6-523F-B883-FE04-CE096FBC0B5A}"/>
          </ac:cxnSpMkLst>
        </pc:cxnChg>
      </pc:sldChg>
      <pc:sldChg chg="addSp delSp modSp mod modAnim">
        <pc:chgData name="Lindsay Karpenko" userId="4bc4bee5-c4bf-4ac4-8ccd-805be0ae23de" providerId="ADAL" clId="{1C934CDF-0AE1-4091-BD2D-025D50D28353}" dt="2022-08-25T15:34:32.133" v="656"/>
        <pc:sldMkLst>
          <pc:docMk/>
          <pc:sldMk cId="2429007385" sldId="278"/>
        </pc:sldMkLst>
        <pc:spChg chg="mod">
          <ac:chgData name="Lindsay Karpenko" userId="4bc4bee5-c4bf-4ac4-8ccd-805be0ae23de" providerId="ADAL" clId="{1C934CDF-0AE1-4091-BD2D-025D50D28353}" dt="2022-08-25T15:34:25.508" v="651" actId="20577"/>
          <ac:spMkLst>
            <pc:docMk/>
            <pc:sldMk cId="2429007385" sldId="278"/>
            <ac:spMk id="7" creationId="{90CC0BD9-E4A5-8D98-49BC-6FC7BC8BF0F1}"/>
          </ac:spMkLst>
        </pc:spChg>
        <pc:spChg chg="add mod">
          <ac:chgData name="Lindsay Karpenko" userId="4bc4bee5-c4bf-4ac4-8ccd-805be0ae23de" providerId="ADAL" clId="{1C934CDF-0AE1-4091-BD2D-025D50D28353}" dt="2022-08-25T15:34:31.149" v="655" actId="1035"/>
          <ac:spMkLst>
            <pc:docMk/>
            <pc:sldMk cId="2429007385" sldId="278"/>
            <ac:spMk id="8" creationId="{6B1FD6EC-6953-5EB5-BA42-A24EA3C57C0D}"/>
          </ac:spMkLst>
        </pc:spChg>
        <pc:grpChg chg="del">
          <ac:chgData name="Lindsay Karpenko" userId="4bc4bee5-c4bf-4ac4-8ccd-805be0ae23de" providerId="ADAL" clId="{1C934CDF-0AE1-4091-BD2D-025D50D28353}" dt="2022-08-25T15:33:23.518" v="605" actId="478"/>
          <ac:grpSpMkLst>
            <pc:docMk/>
            <pc:sldMk cId="2429007385" sldId="278"/>
            <ac:grpSpMk id="6" creationId="{8B5C364E-2E1A-B3C0-9496-650A9A3F15AE}"/>
          </ac:grpSpMkLst>
        </pc:grpChg>
        <pc:cxnChg chg="add mod">
          <ac:chgData name="Lindsay Karpenko" userId="4bc4bee5-c4bf-4ac4-8ccd-805be0ae23de" providerId="ADAL" clId="{1C934CDF-0AE1-4091-BD2D-025D50D28353}" dt="2022-08-25T15:33:32.268" v="611" actId="1036"/>
          <ac:cxnSpMkLst>
            <pc:docMk/>
            <pc:sldMk cId="2429007385" sldId="278"/>
            <ac:cxnSpMk id="12" creationId="{A9C9C0A8-417C-751A-40EF-0174CF9B413B}"/>
          </ac:cxnSpMkLst>
        </pc:cxnChg>
      </pc:sldChg>
      <pc:sldChg chg="addSp delSp modSp mod modAnim">
        <pc:chgData name="Lindsay Karpenko" userId="4bc4bee5-c4bf-4ac4-8ccd-805be0ae23de" providerId="ADAL" clId="{1C934CDF-0AE1-4091-BD2D-025D50D28353}" dt="2022-08-25T20:10:56.541" v="700" actId="114"/>
        <pc:sldMkLst>
          <pc:docMk/>
          <pc:sldMk cId="4217076820" sldId="279"/>
        </pc:sldMkLst>
        <pc:spChg chg="mod">
          <ac:chgData name="Lindsay Karpenko" userId="4bc4bee5-c4bf-4ac4-8ccd-805be0ae23de" providerId="ADAL" clId="{1C934CDF-0AE1-4091-BD2D-025D50D28353}" dt="2022-08-25T20:10:56.541" v="700" actId="114"/>
          <ac:spMkLst>
            <pc:docMk/>
            <pc:sldMk cId="4217076820" sldId="279"/>
            <ac:spMk id="7" creationId="{174A547C-8FC8-F2F0-2250-6E34756C2389}"/>
          </ac:spMkLst>
        </pc:spChg>
        <pc:spChg chg="add mod">
          <ac:chgData name="Lindsay Karpenko" userId="4bc4bee5-c4bf-4ac4-8ccd-805be0ae23de" providerId="ADAL" clId="{1C934CDF-0AE1-4091-BD2D-025D50D28353}" dt="2022-08-25T15:35:01.307" v="663" actId="1076"/>
          <ac:spMkLst>
            <pc:docMk/>
            <pc:sldMk cId="4217076820" sldId="279"/>
            <ac:spMk id="8" creationId="{5E65844E-FDED-479E-17B6-917EF5EDB45C}"/>
          </ac:spMkLst>
        </pc:spChg>
        <pc:grpChg chg="del">
          <ac:chgData name="Lindsay Karpenko" userId="4bc4bee5-c4bf-4ac4-8ccd-805be0ae23de" providerId="ADAL" clId="{1C934CDF-0AE1-4091-BD2D-025D50D28353}" dt="2022-08-25T15:35:43.445" v="669" actId="478"/>
          <ac:grpSpMkLst>
            <pc:docMk/>
            <pc:sldMk cId="4217076820" sldId="279"/>
            <ac:grpSpMk id="6" creationId="{52E8DBE0-FC4B-394C-F349-79941276E838}"/>
          </ac:grpSpMkLst>
        </pc:grpChg>
        <pc:cxnChg chg="add">
          <ac:chgData name="Lindsay Karpenko" userId="4bc4bee5-c4bf-4ac4-8ccd-805be0ae23de" providerId="ADAL" clId="{1C934CDF-0AE1-4091-BD2D-025D50D28353}" dt="2022-08-25T15:35:51.039" v="670" actId="11529"/>
          <ac:cxnSpMkLst>
            <pc:docMk/>
            <pc:sldMk cId="4217076820" sldId="279"/>
            <ac:cxnSpMk id="10" creationId="{415ED477-DC27-3D68-3AE3-D141820CE197}"/>
          </ac:cxnSpMkLst>
        </pc:cxnChg>
      </pc:sldChg>
      <pc:sldChg chg="addSp delSp modSp mod modAnim">
        <pc:chgData name="Lindsay Karpenko" userId="4bc4bee5-c4bf-4ac4-8ccd-805be0ae23de" providerId="ADAL" clId="{1C934CDF-0AE1-4091-BD2D-025D50D28353}" dt="2022-08-25T15:36:57.976" v="688"/>
        <pc:sldMkLst>
          <pc:docMk/>
          <pc:sldMk cId="3949748107" sldId="280"/>
        </pc:sldMkLst>
        <pc:spChg chg="mod">
          <ac:chgData name="Lindsay Karpenko" userId="4bc4bee5-c4bf-4ac4-8ccd-805be0ae23de" providerId="ADAL" clId="{1C934CDF-0AE1-4091-BD2D-025D50D28353}" dt="2022-08-25T15:36:35.182" v="681" actId="20577"/>
          <ac:spMkLst>
            <pc:docMk/>
            <pc:sldMk cId="3949748107" sldId="280"/>
            <ac:spMk id="7" creationId="{DB6CF0A2-DB8A-1D5F-12E5-0BB49A25F0BA}"/>
          </ac:spMkLst>
        </pc:spChg>
        <pc:spChg chg="add mod">
          <ac:chgData name="Lindsay Karpenko" userId="4bc4bee5-c4bf-4ac4-8ccd-805be0ae23de" providerId="ADAL" clId="{1C934CDF-0AE1-4091-BD2D-025D50D28353}" dt="2022-08-25T15:36:45.017" v="685" actId="255"/>
          <ac:spMkLst>
            <pc:docMk/>
            <pc:sldMk cId="3949748107" sldId="280"/>
            <ac:spMk id="8" creationId="{1B5C20EE-6A4E-27F2-1833-6E8677407403}"/>
          </ac:spMkLst>
        </pc:spChg>
        <pc:grpChg chg="del">
          <ac:chgData name="Lindsay Karpenko" userId="4bc4bee5-c4bf-4ac4-8ccd-805be0ae23de" providerId="ADAL" clId="{1C934CDF-0AE1-4091-BD2D-025D50D28353}" dt="2022-08-25T15:36:47.501" v="686" actId="478"/>
          <ac:grpSpMkLst>
            <pc:docMk/>
            <pc:sldMk cId="3949748107" sldId="280"/>
            <ac:grpSpMk id="6" creationId="{72E177B4-8943-8671-D1C5-317BDC043682}"/>
          </ac:grpSpMkLst>
        </pc:grpChg>
        <pc:cxnChg chg="add">
          <ac:chgData name="Lindsay Karpenko" userId="4bc4bee5-c4bf-4ac4-8ccd-805be0ae23de" providerId="ADAL" clId="{1C934CDF-0AE1-4091-BD2D-025D50D28353}" dt="2022-08-25T15:36:53.545" v="687" actId="11529"/>
          <ac:cxnSpMkLst>
            <pc:docMk/>
            <pc:sldMk cId="3949748107" sldId="280"/>
            <ac:cxnSpMk id="10" creationId="{C3DABD4F-8E57-B2F7-F950-F654737B1460}"/>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B9FE2-B8AD-8A0E-6C01-C22CC71C3CE6}"/>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8090CD6D-C4E7-C06F-B6BB-9DB281736414}"/>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B55A84C-EBB9-D6DA-2315-421F565F17F6}"/>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BC2668ED-C9A4-C08E-EE23-02CD6AB170B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7EBDE65-90B1-D039-8299-7ED88A9ADA1B}"/>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3933169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40A5F-4DA3-F551-9D51-4D5513DFB66B}"/>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FE649B1-1B42-BB7B-97E7-574139AEE6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75CDAFD-10B5-6452-1223-206E8BCFBFFC}"/>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D922F281-C278-B875-2680-C67BDF71D62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F475769-4845-4D00-C422-99819C40B45C}"/>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345969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378827-56AA-5B6A-8940-2CBCB6BFAF3F}"/>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E4FF1C8-CBBD-B0CC-D501-CF144EA9DD8F}"/>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5A1145E-F0B8-AF9A-2B9C-74A28E8EBF02}"/>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6F3E4235-22C3-6147-AFEC-53B7C6A84AA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BC3CE9C-FE05-A10A-9BE0-F20162C79382}"/>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167783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C0C6F-C913-CBCE-5EC4-C868A1CB52F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43C3179-4ED2-C174-BDB6-FF7E24270A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3458E00-FED4-44FD-AFC1-132229CBD153}"/>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0CA438F9-D280-52D7-21B1-885858009CD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8417001-A188-249C-DC53-EC00ADE6BDAF}"/>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56219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B7EE6-D912-C7BC-84E5-E7D16A8E1811}"/>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ED83C3D-8BC8-DCA5-283B-36E6F4E51D29}"/>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8D8388-1D55-7016-1DE5-CD1B26AA6838}"/>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8EB40D7B-73E6-67CE-C944-A36F22D6E8A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6DF1E4D-D565-46AB-2468-E18A800D86C6}"/>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451294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21AC9-255A-EB82-C93A-4E9EC7D46D0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BE7B9E4-9052-BBFB-4A0E-470F37A7CA2B}"/>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EB43BBB2-19C4-D544-545B-C9AFC79B86DE}"/>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681684A0-CB10-508C-3B5A-3C22D38D85B6}"/>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6" name="Footer Placeholder 5">
            <a:extLst>
              <a:ext uri="{FF2B5EF4-FFF2-40B4-BE49-F238E27FC236}">
                <a16:creationId xmlns:a16="http://schemas.microsoft.com/office/drawing/2014/main" id="{89BCFED8-98C6-3AA5-E4EF-CD22C494D4A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E47CA63-7231-8275-671C-EFD7431549C3}"/>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448117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D0D47-A054-47A2-B56B-300ACF1A83B0}"/>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496FF2C-EDE1-BB82-1723-871DDCF826C8}"/>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29B52780-8C2E-B704-4A18-5BE8C11039CE}"/>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5F4E63A1-B9E9-7056-43C4-54D00BB4388E}"/>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DBD58426-B35B-4237-F7C5-C2CC482BDB54}"/>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823CDE28-364B-56BA-3D26-1895E5EA09FC}"/>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8" name="Footer Placeholder 7">
            <a:extLst>
              <a:ext uri="{FF2B5EF4-FFF2-40B4-BE49-F238E27FC236}">
                <a16:creationId xmlns:a16="http://schemas.microsoft.com/office/drawing/2014/main" id="{B32A83D7-9262-F2EC-5A13-E384C6CB7509}"/>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441CB065-B195-D985-FA02-63655AF84DC0}"/>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2773576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BA035-F0FF-F6EA-2973-10B0520C492C}"/>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8FCB7F9-3859-90F8-2A42-D25446601765}"/>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4" name="Footer Placeholder 3">
            <a:extLst>
              <a:ext uri="{FF2B5EF4-FFF2-40B4-BE49-F238E27FC236}">
                <a16:creationId xmlns:a16="http://schemas.microsoft.com/office/drawing/2014/main" id="{A7CE0FF4-B246-F9E3-8AF6-51CED16B568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EB6DA642-7188-3E43-74D7-61D1CA13FA9C}"/>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2209596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240A07-9B4B-6B85-D41D-6C1935EAFBCB}"/>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3" name="Footer Placeholder 2">
            <a:extLst>
              <a:ext uri="{FF2B5EF4-FFF2-40B4-BE49-F238E27FC236}">
                <a16:creationId xmlns:a16="http://schemas.microsoft.com/office/drawing/2014/main" id="{462CEDC5-115B-753D-8F33-9AD20AA5BF85}"/>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EE7FB7FD-052C-E613-2BCA-02E6ADF2AA0D}"/>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4143190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F4EFC-E25B-286D-8626-567FBE48EEBB}"/>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1044D3D7-9433-429F-9BB8-564D3D460E6A}"/>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B8E7E656-8590-0246-9FA2-29EA64A07967}"/>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586AFC6A-B6B3-CC79-04C1-5F218010CFFC}"/>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6" name="Footer Placeholder 5">
            <a:extLst>
              <a:ext uri="{FF2B5EF4-FFF2-40B4-BE49-F238E27FC236}">
                <a16:creationId xmlns:a16="http://schemas.microsoft.com/office/drawing/2014/main" id="{26DFF978-1978-2C03-320A-B16ECB383FC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7BFE053-9904-596D-A3B8-A9221BF41775}"/>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23306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1F74F-BFE5-DEA4-89B3-A911FF6C6A95}"/>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C9AC7BFC-48CE-81F0-256F-8E2825B386C7}"/>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5A43FE90-2AA3-F1B8-5152-5635788442E2}"/>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09A9A3FF-FF0D-2AF1-DDD7-50B5E1B8E73E}"/>
              </a:ext>
            </a:extLst>
          </p:cNvPr>
          <p:cNvSpPr>
            <a:spLocks noGrp="1"/>
          </p:cNvSpPr>
          <p:nvPr>
            <p:ph type="dt" sz="half" idx="10"/>
          </p:nvPr>
        </p:nvSpPr>
        <p:spPr/>
        <p:txBody>
          <a:bodyPr/>
          <a:lstStyle/>
          <a:p>
            <a:fld id="{A7E99CA6-E961-4C05-A219-75721B73305E}" type="datetimeFigureOut">
              <a:rPr lang="en-CA" smtClean="0"/>
              <a:t>2022-09-01</a:t>
            </a:fld>
            <a:endParaRPr lang="en-CA"/>
          </a:p>
        </p:txBody>
      </p:sp>
      <p:sp>
        <p:nvSpPr>
          <p:cNvPr id="6" name="Footer Placeholder 5">
            <a:extLst>
              <a:ext uri="{FF2B5EF4-FFF2-40B4-BE49-F238E27FC236}">
                <a16:creationId xmlns:a16="http://schemas.microsoft.com/office/drawing/2014/main" id="{F16CCF49-6AEA-764F-F37D-29290AAC0E6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48A00C9-ABB6-B098-99D7-C7D6056B41B2}"/>
              </a:ext>
            </a:extLst>
          </p:cNvPr>
          <p:cNvSpPr>
            <a:spLocks noGrp="1"/>
          </p:cNvSpPr>
          <p:nvPr>
            <p:ph type="sldNum" sz="quarter" idx="12"/>
          </p:nvPr>
        </p:nvSpPr>
        <p:spPr/>
        <p:txBody>
          <a:bodyPr/>
          <a:lstStyle/>
          <a:p>
            <a:fld id="{06679FC8-9079-4D2D-B480-357E743C9756}" type="slidenum">
              <a:rPr lang="en-CA" smtClean="0"/>
              <a:t>‹#›</a:t>
            </a:fld>
            <a:endParaRPr lang="en-CA"/>
          </a:p>
        </p:txBody>
      </p:sp>
    </p:spTree>
    <p:extLst>
      <p:ext uri="{BB962C8B-B14F-4D97-AF65-F5344CB8AC3E}">
        <p14:creationId xmlns:p14="http://schemas.microsoft.com/office/powerpoint/2010/main" val="3792979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86EE68-EB8B-4AFB-7570-C2C087792A35}"/>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87F5C40-F265-46A9-47AC-0D5DE0838D80}"/>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D4849EF-5B99-84D4-B330-735C04A7DFE3}"/>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A7E99CA6-E961-4C05-A219-75721B73305E}" type="datetimeFigureOut">
              <a:rPr lang="en-CA" smtClean="0"/>
              <a:t>2022-09-01</a:t>
            </a:fld>
            <a:endParaRPr lang="en-CA"/>
          </a:p>
        </p:txBody>
      </p:sp>
      <p:sp>
        <p:nvSpPr>
          <p:cNvPr id="5" name="Footer Placeholder 4">
            <a:extLst>
              <a:ext uri="{FF2B5EF4-FFF2-40B4-BE49-F238E27FC236}">
                <a16:creationId xmlns:a16="http://schemas.microsoft.com/office/drawing/2014/main" id="{9FA9D1C6-D036-8CCA-0B06-8359413DE5CA}"/>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F740A82-B20D-DFA6-3076-D6AD6EF235A1}"/>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06679FC8-9079-4D2D-B480-357E743C9756}" type="slidenum">
              <a:rPr lang="en-CA" smtClean="0"/>
              <a:t>‹#›</a:t>
            </a:fld>
            <a:endParaRPr lang="en-CA"/>
          </a:p>
        </p:txBody>
      </p:sp>
    </p:spTree>
    <p:extLst>
      <p:ext uri="{BB962C8B-B14F-4D97-AF65-F5344CB8AC3E}">
        <p14:creationId xmlns:p14="http://schemas.microsoft.com/office/powerpoint/2010/main" val="2981598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54AB73-CB21-F63E-ED4B-C445EA58F66D}"/>
              </a:ext>
            </a:extLst>
          </p:cNvPr>
          <p:cNvSpPr txBox="1"/>
          <p:nvPr/>
        </p:nvSpPr>
        <p:spPr>
          <a:xfrm>
            <a:off x="520700" y="6858000"/>
            <a:ext cx="7586853" cy="338554"/>
          </a:xfrm>
          <a:prstGeom prst="rect">
            <a:avLst/>
          </a:prstGeom>
          <a:noFill/>
        </p:spPr>
        <p:txBody>
          <a:bodyPr vert="horz" rtlCol="0">
            <a:spAutoFit/>
          </a:bodyPr>
          <a:lstStyle/>
          <a:p>
            <a:r>
              <a:rPr lang="en-CA" sz="1600" dirty="0">
                <a:solidFill>
                  <a:srgbClr val="000000"/>
                </a:solidFill>
                <a:latin typeface="Century Gothic"/>
              </a:rPr>
              <a:t>AB: required	BC: required 	MB: required	SK: required</a:t>
            </a:r>
          </a:p>
        </p:txBody>
      </p:sp>
      <p:sp>
        <p:nvSpPr>
          <p:cNvPr id="3" name="TextBox 2">
            <a:extLst>
              <a:ext uri="{FF2B5EF4-FFF2-40B4-BE49-F238E27FC236}">
                <a16:creationId xmlns:a16="http://schemas.microsoft.com/office/drawing/2014/main" id="{2AC80295-B986-EF08-4CFC-5C3AF0F94592}"/>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D-41–46</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ADB61A7C-6EC7-15D2-7BEE-9AB8B52B4DB8}"/>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PR7-6 </a:t>
            </a:r>
          </a:p>
        </p:txBody>
      </p:sp>
      <p:sp>
        <p:nvSpPr>
          <p:cNvPr id="5" name="TextBox 4">
            <a:extLst>
              <a:ext uri="{FF2B5EF4-FFF2-40B4-BE49-F238E27FC236}">
                <a16:creationId xmlns:a16="http://schemas.microsoft.com/office/drawing/2014/main" id="{4ABD32A4-1A1E-7FCE-65F5-C6E342FB292B}"/>
              </a:ext>
            </a:extLst>
          </p:cNvPr>
          <p:cNvSpPr txBox="1"/>
          <p:nvPr/>
        </p:nvSpPr>
        <p:spPr>
          <a:xfrm>
            <a:off x="508000" y="1778000"/>
            <a:ext cx="7797800" cy="553998"/>
          </a:xfrm>
          <a:prstGeom prst="rect">
            <a:avLst/>
          </a:prstGeom>
          <a:noFill/>
        </p:spPr>
        <p:txBody>
          <a:bodyPr vert="horz" rtlCol="0">
            <a:spAutoFit/>
          </a:bodyPr>
          <a:lstStyle/>
          <a:p>
            <a:r>
              <a:rPr lang="en-CA" sz="3000">
                <a:solidFill>
                  <a:srgbClr val="000000"/>
                </a:solidFill>
                <a:latin typeface="Century Gothic"/>
              </a:rPr>
              <a:t>Tables and Graphs</a:t>
            </a:r>
          </a:p>
        </p:txBody>
      </p:sp>
      <p:cxnSp>
        <p:nvCxnSpPr>
          <p:cNvPr id="6" name="Straight Connector 5">
            <a:extLst>
              <a:ext uri="{FF2B5EF4-FFF2-40B4-BE49-F238E27FC236}">
                <a16:creationId xmlns:a16="http://schemas.microsoft.com/office/drawing/2014/main" id="{AACD7D2B-D0A1-5264-4BF5-FA7E11A79803}"/>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E09A531-CB9E-B63A-6722-1D79AFE9F2F4}"/>
              </a:ext>
            </a:extLst>
          </p:cNvPr>
          <p:cNvSpPr txBox="1"/>
          <p:nvPr/>
        </p:nvSpPr>
        <p:spPr>
          <a:xfrm>
            <a:off x="520700" y="2641600"/>
            <a:ext cx="9565640" cy="1306896"/>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create a table of values for a linear relation and create a graph from the </a:t>
            </a:r>
            <a:br>
              <a:rPr lang="en-US" sz="1800" dirty="0">
                <a:solidFill>
                  <a:srgbClr val="000000"/>
                </a:solidFill>
                <a:latin typeface="Century Gothic"/>
              </a:rPr>
            </a:br>
            <a:r>
              <a:rPr lang="en-US" sz="1800" dirty="0">
                <a:solidFill>
                  <a:srgbClr val="000000"/>
                </a:solidFill>
                <a:latin typeface="Century Gothic"/>
              </a:rPr>
              <a:t>table of values; and</a:t>
            </a:r>
          </a:p>
          <a:p>
            <a:pPr marL="285750" indent="-285750">
              <a:lnSpc>
                <a:spcPct val="112000"/>
              </a:lnSpc>
              <a:buFont typeface="Arial" panose="020B0604020202020204" pitchFamily="34" charset="0"/>
              <a:buChar char="•"/>
            </a:pPr>
            <a:r>
              <a:rPr lang="en-US" sz="1800" dirty="0">
                <a:solidFill>
                  <a:srgbClr val="000000"/>
                </a:solidFill>
                <a:latin typeface="Century Gothic"/>
              </a:rPr>
              <a:t>describe patterns found in a graph to draw conclusions.</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9D8F949E-6088-71A0-27E5-52854FB78843}"/>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52–54</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AEB330E3-7176-CF00-1088-E71F70D3F296}"/>
              </a:ext>
            </a:extLst>
          </p:cNvPr>
          <p:cNvSpPr txBox="1"/>
          <p:nvPr/>
        </p:nvSpPr>
        <p:spPr>
          <a:xfrm>
            <a:off x="508000" y="4203700"/>
            <a:ext cx="9471279" cy="1617109"/>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The corresponding values in a table of values form ordered pairs that can </a:t>
            </a:r>
            <a:br>
              <a:rPr lang="en-US" sz="1800" dirty="0">
                <a:solidFill>
                  <a:srgbClr val="000000"/>
                </a:solidFill>
                <a:latin typeface="Century Gothic"/>
              </a:rPr>
            </a:br>
            <a:r>
              <a:rPr lang="en-US" sz="1800" dirty="0">
                <a:solidFill>
                  <a:srgbClr val="000000"/>
                </a:solidFill>
                <a:latin typeface="Century Gothic"/>
              </a:rPr>
              <a:t>​be graphed as points.</a:t>
            </a:r>
          </a:p>
          <a:p>
            <a:pPr marL="285750" indent="-285750">
              <a:lnSpc>
                <a:spcPct val="112000"/>
              </a:lnSpc>
              <a:buFont typeface="Arial" panose="020B0604020202020204" pitchFamily="34" charset="0"/>
              <a:buChar char="•"/>
            </a:pPr>
            <a:r>
              <a:rPr lang="en-US" sz="1800" dirty="0">
                <a:solidFill>
                  <a:srgbClr val="000000"/>
                </a:solidFill>
                <a:latin typeface="Century Gothic"/>
              </a:rPr>
              <a:t>The table represents a linear relation when the graph of the table forms a </a:t>
            </a:r>
            <a:br>
              <a:rPr lang="en-US" sz="1800" dirty="0">
                <a:solidFill>
                  <a:srgbClr val="000000"/>
                </a:solidFill>
                <a:latin typeface="Century Gothic"/>
              </a:rPr>
            </a:br>
            <a:r>
              <a:rPr lang="en-US" sz="1800" dirty="0">
                <a:solidFill>
                  <a:srgbClr val="000000"/>
                </a:solidFill>
                <a:latin typeface="Century Gothic"/>
              </a:rPr>
              <a:t>straight line.</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64010CED-8754-9508-336B-E7F75ABBE39F}"/>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C8427F92-C07D-46CB-9155-C3817DE5405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2637017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01A2D8B-7C92-591F-DBF4-4CB2B56BC20B}"/>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2. Determining linearity from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BA490D7-AD80-127E-4DE5-C9A90DDFDCE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D-43–44 for details.</a:t>
            </a:r>
          </a:p>
        </p:txBody>
      </p:sp>
      <p:sp>
        <p:nvSpPr>
          <p:cNvPr id="4" name="TextBox 3">
            <a:extLst>
              <a:ext uri="{FF2B5EF4-FFF2-40B4-BE49-F238E27FC236}">
                <a16:creationId xmlns:a16="http://schemas.microsoft.com/office/drawing/2014/main" id="{C3F5081D-E2D0-9A2E-65A3-AB8CD08E9360}"/>
              </a:ext>
            </a:extLst>
          </p:cNvPr>
          <p:cNvSpPr txBox="1"/>
          <p:nvPr/>
        </p:nvSpPr>
        <p:spPr>
          <a:xfrm>
            <a:off x="482600" y="381000"/>
            <a:ext cx="9311640" cy="1524585"/>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In a table of values where the gap between the input values is always the same, how do you check whether the relation is linear</a:t>
            </a:r>
            <a:r>
              <a:rPr lang="en-US" sz="2800" dirty="0">
                <a:solidFill>
                  <a:srgbClr val="000000"/>
                </a:solidFill>
                <a:latin typeface="Arial"/>
              </a:rPr>
              <a:t>?</a:t>
            </a:r>
            <a:r>
              <a:rPr lang="en-US" sz="2800" dirty="0">
                <a:solidFill>
                  <a:srgbClr val="000000"/>
                </a:solidFill>
                <a:latin typeface="Century Gothic"/>
              </a:rPr>
              <a:t> </a:t>
            </a:r>
          </a:p>
        </p:txBody>
      </p:sp>
      <p:graphicFrame>
        <p:nvGraphicFramePr>
          <p:cNvPr id="5" name="Table 4">
            <a:extLst>
              <a:ext uri="{FF2B5EF4-FFF2-40B4-BE49-F238E27FC236}">
                <a16:creationId xmlns:a16="http://schemas.microsoft.com/office/drawing/2014/main" id="{A35EDE82-4CE3-6BC2-9D2A-7040B7FA7C5D}"/>
              </a:ext>
            </a:extLst>
          </p:cNvPr>
          <p:cNvGraphicFramePr>
            <a:graphicFrameLocks noGrp="1"/>
          </p:cNvGraphicFramePr>
          <p:nvPr>
            <p:extLst>
              <p:ext uri="{D42A27DB-BD31-4B8C-83A1-F6EECF244321}">
                <p14:modId xmlns:p14="http://schemas.microsoft.com/office/powerpoint/2010/main" val="2280627734"/>
              </p:ext>
            </p:extLst>
          </p:nvPr>
        </p:nvGraphicFramePr>
        <p:xfrm>
          <a:off x="530556" y="3017552"/>
          <a:ext cx="4285396" cy="2912110"/>
        </p:xfrm>
        <a:graphic>
          <a:graphicData uri="http://schemas.openxmlformats.org/drawingml/2006/table">
            <a:tbl>
              <a:tblPr firstRow="1" bandRow="1">
                <a:tableStyleId>{5C22544A-7EE6-4342-B048-85BDC9FD1C3A}</a:tableStyleId>
              </a:tblPr>
              <a:tblGrid>
                <a:gridCol w="2315712">
                  <a:extLst>
                    <a:ext uri="{9D8B030D-6E8A-4147-A177-3AD203B41FA5}">
                      <a16:colId xmlns:a16="http://schemas.microsoft.com/office/drawing/2014/main" val="2678749308"/>
                    </a:ext>
                  </a:extLst>
                </a:gridCol>
                <a:gridCol w="1969684">
                  <a:extLst>
                    <a:ext uri="{9D8B030D-6E8A-4147-A177-3AD203B41FA5}">
                      <a16:colId xmlns:a16="http://schemas.microsoft.com/office/drawing/2014/main" val="1650596049"/>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83561634"/>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38957357"/>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394049128"/>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78765916"/>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583780980"/>
                  </a:ext>
                </a:extLst>
              </a:tr>
            </a:tbl>
          </a:graphicData>
        </a:graphic>
      </p:graphicFrame>
      <p:sp>
        <p:nvSpPr>
          <p:cNvPr id="9" name="TextBox 8">
            <a:extLst>
              <a:ext uri="{FF2B5EF4-FFF2-40B4-BE49-F238E27FC236}">
                <a16:creationId xmlns:a16="http://schemas.microsoft.com/office/drawing/2014/main" id="{23528111-247F-CB9B-26EB-75F3DE07DDF4}"/>
              </a:ext>
            </a:extLst>
          </p:cNvPr>
          <p:cNvSpPr txBox="1"/>
          <p:nvPr/>
        </p:nvSpPr>
        <p:spPr>
          <a:xfrm>
            <a:off x="4800600" y="4572000"/>
            <a:ext cx="5222240" cy="1384994"/>
          </a:xfrm>
          <a:prstGeom prst="rect">
            <a:avLst/>
          </a:prstGeom>
          <a:noFill/>
        </p:spPr>
        <p:txBody>
          <a:bodyPr vert="horz" rtlCol="0">
            <a:spAutoFit/>
          </a:bodyPr>
          <a:lstStyle/>
          <a:p>
            <a:r>
              <a:rPr lang="en-US" sz="2800" dirty="0">
                <a:solidFill>
                  <a:srgbClr val="000000"/>
                </a:solidFill>
                <a:latin typeface="Century Gothic"/>
              </a:rPr>
              <a:t>Is the gap between the output values always the same in this relation</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a:t>
            </a:r>
          </a:p>
        </p:txBody>
      </p:sp>
      <p:sp>
        <p:nvSpPr>
          <p:cNvPr id="13" name="TextBox 12">
            <a:extLst>
              <a:ext uri="{FF2B5EF4-FFF2-40B4-BE49-F238E27FC236}">
                <a16:creationId xmlns:a16="http://schemas.microsoft.com/office/drawing/2014/main" id="{B420455F-EBE8-9A34-A715-E936CA08C8E7}"/>
              </a:ext>
            </a:extLst>
          </p:cNvPr>
          <p:cNvSpPr txBox="1"/>
          <p:nvPr/>
        </p:nvSpPr>
        <p:spPr>
          <a:xfrm>
            <a:off x="4872251" y="6314200"/>
            <a:ext cx="4285397" cy="523220"/>
          </a:xfrm>
          <a:prstGeom prst="rect">
            <a:avLst/>
          </a:prstGeom>
          <a:noFill/>
        </p:spPr>
        <p:txBody>
          <a:bodyPr wrap="square" rtlCol="0">
            <a:spAutoFit/>
          </a:bodyPr>
          <a:lstStyle/>
          <a:p>
            <a:r>
              <a:rPr lang="en-CA" sz="2800" dirty="0">
                <a:solidFill>
                  <a:srgbClr val="000000"/>
                </a:solidFill>
                <a:latin typeface="Century Gothic"/>
              </a:rPr>
              <a:t>Answer: yes, −3</a:t>
            </a:r>
          </a:p>
        </p:txBody>
      </p:sp>
      <p:cxnSp>
        <p:nvCxnSpPr>
          <p:cNvPr id="15" name="Straight Connector 14">
            <a:extLst>
              <a:ext uri="{FF2B5EF4-FFF2-40B4-BE49-F238E27FC236}">
                <a16:creationId xmlns:a16="http://schemas.microsoft.com/office/drawing/2014/main" id="{71664C61-91F2-3F79-FF4E-37BCC05AE48B}"/>
              </a:ext>
            </a:extLst>
          </p:cNvPr>
          <p:cNvCxnSpPr/>
          <p:nvPr/>
        </p:nvCxnSpPr>
        <p:spPr>
          <a:xfrm>
            <a:off x="0" y="6314200"/>
            <a:ext cx="101727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81A734E-9B41-EF7C-2528-16BE5140D533}"/>
              </a:ext>
            </a:extLst>
          </p:cNvPr>
          <p:cNvSpPr txBox="1"/>
          <p:nvPr/>
        </p:nvSpPr>
        <p:spPr>
          <a:xfrm>
            <a:off x="419100" y="1932297"/>
            <a:ext cx="9603740" cy="954107"/>
          </a:xfrm>
          <a:prstGeom prst="rect">
            <a:avLst/>
          </a:prstGeom>
          <a:noFill/>
        </p:spPr>
        <p:txBody>
          <a:bodyPr wrap="square" rtlCol="0">
            <a:spAutoFit/>
          </a:bodyPr>
          <a:lstStyle/>
          <a:p>
            <a:r>
              <a:rPr lang="en-US" sz="2800" dirty="0">
                <a:solidFill>
                  <a:srgbClr val="000000"/>
                </a:solidFill>
                <a:latin typeface="Century Gothic"/>
              </a:rPr>
              <a:t>Answer: check if the gap between the output values is always the same.</a:t>
            </a:r>
            <a:endParaRPr lang="en-CA" sz="2800" dirty="0">
              <a:solidFill>
                <a:srgbClr val="000000"/>
              </a:solidFill>
              <a:latin typeface="Century Gothic"/>
            </a:endParaRPr>
          </a:p>
        </p:txBody>
      </p:sp>
      <p:cxnSp>
        <p:nvCxnSpPr>
          <p:cNvPr id="17" name="Straight Connector 16">
            <a:extLst>
              <a:ext uri="{FF2B5EF4-FFF2-40B4-BE49-F238E27FC236}">
                <a16:creationId xmlns:a16="http://schemas.microsoft.com/office/drawing/2014/main" id="{74C3C2C3-4C9D-3CDD-A6AA-70B68047613D}"/>
              </a:ext>
            </a:extLst>
          </p:cNvPr>
          <p:cNvCxnSpPr/>
          <p:nvPr/>
        </p:nvCxnSpPr>
        <p:spPr>
          <a:xfrm>
            <a:off x="-12700" y="1905585"/>
            <a:ext cx="101727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4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3A4BAD-2504-7FF1-FEF4-C1443B10AD3D}"/>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2. Determining linearity from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DE4949E-AA02-FD48-3E18-93F79A20706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D-43–44 for details.</a:t>
            </a:r>
          </a:p>
        </p:txBody>
      </p:sp>
      <p:graphicFrame>
        <p:nvGraphicFramePr>
          <p:cNvPr id="4" name="Table 3">
            <a:extLst>
              <a:ext uri="{FF2B5EF4-FFF2-40B4-BE49-F238E27FC236}">
                <a16:creationId xmlns:a16="http://schemas.microsoft.com/office/drawing/2014/main" id="{49D63992-9B71-F5A6-6E95-31CF039CA4C4}"/>
              </a:ext>
            </a:extLst>
          </p:cNvPr>
          <p:cNvGraphicFramePr>
            <a:graphicFrameLocks noGrp="1"/>
          </p:cNvGraphicFramePr>
          <p:nvPr>
            <p:extLst>
              <p:ext uri="{D42A27DB-BD31-4B8C-83A1-F6EECF244321}">
                <p14:modId xmlns:p14="http://schemas.microsoft.com/office/powerpoint/2010/main" val="105173985"/>
              </p:ext>
            </p:extLst>
          </p:nvPr>
        </p:nvGraphicFramePr>
        <p:xfrm>
          <a:off x="533399" y="1182116"/>
          <a:ext cx="4218505" cy="2912110"/>
        </p:xfrm>
        <a:graphic>
          <a:graphicData uri="http://schemas.openxmlformats.org/drawingml/2006/table">
            <a:tbl>
              <a:tblPr firstRow="1" bandRow="1">
                <a:tableStyleId>{5C22544A-7EE6-4342-B048-85BDC9FD1C3A}</a:tableStyleId>
              </a:tblPr>
              <a:tblGrid>
                <a:gridCol w="2279566">
                  <a:extLst>
                    <a:ext uri="{9D8B030D-6E8A-4147-A177-3AD203B41FA5}">
                      <a16:colId xmlns:a16="http://schemas.microsoft.com/office/drawing/2014/main" val="459822875"/>
                    </a:ext>
                  </a:extLst>
                </a:gridCol>
                <a:gridCol w="1938939">
                  <a:extLst>
                    <a:ext uri="{9D8B030D-6E8A-4147-A177-3AD203B41FA5}">
                      <a16:colId xmlns:a16="http://schemas.microsoft.com/office/drawing/2014/main" val="1138932045"/>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50539131"/>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006951200"/>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72616256"/>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061175371"/>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05134576"/>
                  </a:ext>
                </a:extLst>
              </a:tr>
            </a:tbl>
          </a:graphicData>
        </a:graphic>
      </p:graphicFrame>
      <p:sp>
        <p:nvSpPr>
          <p:cNvPr id="5" name="TextBox 4">
            <a:extLst>
              <a:ext uri="{FF2B5EF4-FFF2-40B4-BE49-F238E27FC236}">
                <a16:creationId xmlns:a16="http://schemas.microsoft.com/office/drawing/2014/main" id="{C2727A43-F2F2-49C1-8B1A-EF81D6294CC3}"/>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Let's plot the points. Do they lie on a straight line</a:t>
            </a:r>
            <a:r>
              <a:rPr lang="en-US" sz="2800">
                <a:solidFill>
                  <a:srgbClr val="000000"/>
                </a:solidFill>
                <a:latin typeface="Arial"/>
              </a:rPr>
              <a:t>?</a:t>
            </a:r>
            <a:endParaRPr lang="en-CA" sz="2800">
              <a:solidFill>
                <a:srgbClr val="000000"/>
              </a:solidFill>
              <a:latin typeface="Arial"/>
            </a:endParaRPr>
          </a:p>
        </p:txBody>
      </p:sp>
      <p:grpSp>
        <p:nvGrpSpPr>
          <p:cNvPr id="98" name="Group 97">
            <a:extLst>
              <a:ext uri="{FF2B5EF4-FFF2-40B4-BE49-F238E27FC236}">
                <a16:creationId xmlns:a16="http://schemas.microsoft.com/office/drawing/2014/main" id="{192BF564-9088-74C5-5D1A-3F782420EDC9}"/>
              </a:ext>
            </a:extLst>
          </p:cNvPr>
          <p:cNvGrpSpPr/>
          <p:nvPr/>
        </p:nvGrpSpPr>
        <p:grpSpPr>
          <a:xfrm>
            <a:off x="5377180" y="1066800"/>
            <a:ext cx="2887980" cy="4293632"/>
            <a:chOff x="5377180" y="1066800"/>
            <a:chExt cx="2887980" cy="4293632"/>
          </a:xfrm>
        </p:grpSpPr>
        <p:grpSp>
          <p:nvGrpSpPr>
            <p:cNvPr id="16" name="Group 15">
              <a:extLst>
                <a:ext uri="{FF2B5EF4-FFF2-40B4-BE49-F238E27FC236}">
                  <a16:creationId xmlns:a16="http://schemas.microsoft.com/office/drawing/2014/main" id="{F237A317-7CC8-3EDB-ABD2-4A56B2E01D83}"/>
                </a:ext>
              </a:extLst>
            </p:cNvPr>
            <p:cNvGrpSpPr/>
            <p:nvPr/>
          </p:nvGrpSpPr>
          <p:grpSpPr>
            <a:xfrm>
              <a:off x="5771319" y="1486075"/>
              <a:ext cx="339789" cy="3397847"/>
              <a:chOff x="5771319" y="1486075"/>
              <a:chExt cx="339789" cy="3397847"/>
            </a:xfrm>
          </p:grpSpPr>
          <p:sp>
            <p:nvSpPr>
              <p:cNvPr id="6" name="Freeform: Shape 5">
                <a:extLst>
                  <a:ext uri="{FF2B5EF4-FFF2-40B4-BE49-F238E27FC236}">
                    <a16:creationId xmlns:a16="http://schemas.microsoft.com/office/drawing/2014/main" id="{EF19C4D2-AD0A-5BFC-3D65-A621BC6A904B}"/>
                  </a:ext>
                </a:extLst>
              </p:cNvPr>
              <p:cNvSpPr/>
              <p:nvPr/>
            </p:nvSpPr>
            <p:spPr>
              <a:xfrm>
                <a:off x="5771319" y="14860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Shape 6">
                <a:extLst>
                  <a:ext uri="{FF2B5EF4-FFF2-40B4-BE49-F238E27FC236}">
                    <a16:creationId xmlns:a16="http://schemas.microsoft.com/office/drawing/2014/main" id="{4C28858E-617E-5F45-8A81-E04B58DEC2E2}"/>
                  </a:ext>
                </a:extLst>
              </p:cNvPr>
              <p:cNvSpPr/>
              <p:nvPr/>
            </p:nvSpPr>
            <p:spPr>
              <a:xfrm>
                <a:off x="5771319" y="18258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8A8FED21-B8B0-887C-9162-711742C10884}"/>
                  </a:ext>
                </a:extLst>
              </p:cNvPr>
              <p:cNvSpPr/>
              <p:nvPr/>
            </p:nvSpPr>
            <p:spPr>
              <a:xfrm>
                <a:off x="5771319" y="21656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86520FB8-AFB9-DB4A-D9E5-E758EA6562E8}"/>
                  </a:ext>
                </a:extLst>
              </p:cNvPr>
              <p:cNvSpPr/>
              <p:nvPr/>
            </p:nvSpPr>
            <p:spPr>
              <a:xfrm>
                <a:off x="5771319" y="25054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48C65136-74CC-11F3-617B-FB3711188A72}"/>
                  </a:ext>
                </a:extLst>
              </p:cNvPr>
              <p:cNvSpPr/>
              <p:nvPr/>
            </p:nvSpPr>
            <p:spPr>
              <a:xfrm>
                <a:off x="5771319" y="28452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47F1B35D-5E72-4DC8-855D-70B5496CA554}"/>
                  </a:ext>
                </a:extLst>
              </p:cNvPr>
              <p:cNvSpPr/>
              <p:nvPr/>
            </p:nvSpPr>
            <p:spPr>
              <a:xfrm>
                <a:off x="5771319" y="31849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2C770752-0191-BB8E-1691-807D92FBB134}"/>
                  </a:ext>
                </a:extLst>
              </p:cNvPr>
              <p:cNvSpPr/>
              <p:nvPr/>
            </p:nvSpPr>
            <p:spPr>
              <a:xfrm>
                <a:off x="5771319" y="35247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B87F4CCD-FB48-5344-D464-B87C06FCCE47}"/>
                  </a:ext>
                </a:extLst>
              </p:cNvPr>
              <p:cNvSpPr/>
              <p:nvPr/>
            </p:nvSpPr>
            <p:spPr>
              <a:xfrm>
                <a:off x="5771319" y="38645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DB8C3C16-BFCF-515D-CB04-DA1A76AF768B}"/>
                  </a:ext>
                </a:extLst>
              </p:cNvPr>
              <p:cNvSpPr/>
              <p:nvPr/>
            </p:nvSpPr>
            <p:spPr>
              <a:xfrm>
                <a:off x="5771319" y="42043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F06AB9C3-54CC-E0DF-AB85-E9594419BF8C}"/>
                  </a:ext>
                </a:extLst>
              </p:cNvPr>
              <p:cNvSpPr/>
              <p:nvPr/>
            </p:nvSpPr>
            <p:spPr>
              <a:xfrm>
                <a:off x="5771319" y="45441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7" name="Group 26">
              <a:extLst>
                <a:ext uri="{FF2B5EF4-FFF2-40B4-BE49-F238E27FC236}">
                  <a16:creationId xmlns:a16="http://schemas.microsoft.com/office/drawing/2014/main" id="{B86256CD-1593-A2C4-3A67-067A1C046F14}"/>
                </a:ext>
              </a:extLst>
            </p:cNvPr>
            <p:cNvGrpSpPr/>
            <p:nvPr/>
          </p:nvGrpSpPr>
          <p:grpSpPr>
            <a:xfrm>
              <a:off x="6111107" y="1486075"/>
              <a:ext cx="339787" cy="3397847"/>
              <a:chOff x="6111107" y="1486075"/>
              <a:chExt cx="339787" cy="3397847"/>
            </a:xfrm>
          </p:grpSpPr>
          <p:sp>
            <p:nvSpPr>
              <p:cNvPr id="17" name="Freeform: Shape 16">
                <a:extLst>
                  <a:ext uri="{FF2B5EF4-FFF2-40B4-BE49-F238E27FC236}">
                    <a16:creationId xmlns:a16="http://schemas.microsoft.com/office/drawing/2014/main" id="{B1E3C658-9FE0-7FE7-3CBC-D46B52B7A056}"/>
                  </a:ext>
                </a:extLst>
              </p:cNvPr>
              <p:cNvSpPr/>
              <p:nvPr/>
            </p:nvSpPr>
            <p:spPr>
              <a:xfrm>
                <a:off x="6111107" y="148607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18EE680A-A8B5-6800-EDF2-7BAF97FE50D6}"/>
                  </a:ext>
                </a:extLst>
              </p:cNvPr>
              <p:cNvSpPr/>
              <p:nvPr/>
            </p:nvSpPr>
            <p:spPr>
              <a:xfrm>
                <a:off x="6111107" y="182586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58EFC4D5-F6B4-A9C4-A058-05FE96EE8D86}"/>
                  </a:ext>
                </a:extLst>
              </p:cNvPr>
              <p:cNvSpPr/>
              <p:nvPr/>
            </p:nvSpPr>
            <p:spPr>
              <a:xfrm>
                <a:off x="6111107" y="2165643"/>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2CEBDF2B-6570-E804-BF25-B8A8CBA29EF9}"/>
                  </a:ext>
                </a:extLst>
              </p:cNvPr>
              <p:cNvSpPr/>
              <p:nvPr/>
            </p:nvSpPr>
            <p:spPr>
              <a:xfrm>
                <a:off x="6111107" y="2505428"/>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C2A21B41-9D23-B61A-50AD-3D66795F6CEE}"/>
                  </a:ext>
                </a:extLst>
              </p:cNvPr>
              <p:cNvSpPr/>
              <p:nvPr/>
            </p:nvSpPr>
            <p:spPr>
              <a:xfrm>
                <a:off x="6111107" y="28452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FE411C94-850F-9ADF-B5A8-72FC29F6216A}"/>
                  </a:ext>
                </a:extLst>
              </p:cNvPr>
              <p:cNvSpPr/>
              <p:nvPr/>
            </p:nvSpPr>
            <p:spPr>
              <a:xfrm>
                <a:off x="6111107" y="3184997"/>
                <a:ext cx="339787" cy="339787"/>
              </a:xfrm>
              <a:custGeom>
                <a:avLst/>
                <a:gdLst/>
                <a:ahLst/>
                <a:cxnLst/>
                <a:rect l="0" t="0" r="0" b="0"/>
                <a:pathLst>
                  <a:path w="339787" h="339787">
                    <a:moveTo>
                      <a:pt x="0" y="0"/>
                    </a:moveTo>
                    <a:lnTo>
                      <a:pt x="339786" y="0"/>
                    </a:lnTo>
                    <a:lnTo>
                      <a:pt x="339786"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72F53186-0E25-D8EA-0079-23C3DCA160B6}"/>
                  </a:ext>
                </a:extLst>
              </p:cNvPr>
              <p:cNvSpPr/>
              <p:nvPr/>
            </p:nvSpPr>
            <p:spPr>
              <a:xfrm>
                <a:off x="6111107" y="3524782"/>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11B238DA-56C6-33EF-39B2-16484BFAF36A}"/>
                  </a:ext>
                </a:extLst>
              </p:cNvPr>
              <p:cNvSpPr/>
              <p:nvPr/>
            </p:nvSpPr>
            <p:spPr>
              <a:xfrm>
                <a:off x="6111107" y="3864567"/>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18A0F883-F059-E8FC-48E4-723CCD0F8F5C}"/>
                  </a:ext>
                </a:extLst>
              </p:cNvPr>
              <p:cNvSpPr/>
              <p:nvPr/>
            </p:nvSpPr>
            <p:spPr>
              <a:xfrm>
                <a:off x="6111107" y="42043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C9979C1C-CC6B-E725-FE0F-BFFB875028C8}"/>
                  </a:ext>
                </a:extLst>
              </p:cNvPr>
              <p:cNvSpPr/>
              <p:nvPr/>
            </p:nvSpPr>
            <p:spPr>
              <a:xfrm>
                <a:off x="6111107" y="454413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8" name="Group 37">
              <a:extLst>
                <a:ext uri="{FF2B5EF4-FFF2-40B4-BE49-F238E27FC236}">
                  <a16:creationId xmlns:a16="http://schemas.microsoft.com/office/drawing/2014/main" id="{80FED579-4F41-4BBD-E139-A247EC0D7F0C}"/>
                </a:ext>
              </a:extLst>
            </p:cNvPr>
            <p:cNvGrpSpPr/>
            <p:nvPr/>
          </p:nvGrpSpPr>
          <p:grpSpPr>
            <a:xfrm>
              <a:off x="6450892" y="1486077"/>
              <a:ext cx="339786" cy="3397849"/>
              <a:chOff x="6450892" y="1486077"/>
              <a:chExt cx="339786" cy="3397849"/>
            </a:xfrm>
          </p:grpSpPr>
          <p:sp>
            <p:nvSpPr>
              <p:cNvPr id="28" name="Freeform: Shape 27">
                <a:extLst>
                  <a:ext uri="{FF2B5EF4-FFF2-40B4-BE49-F238E27FC236}">
                    <a16:creationId xmlns:a16="http://schemas.microsoft.com/office/drawing/2014/main" id="{00924394-968F-6FBE-E5E4-34953C8DD5D0}"/>
                  </a:ext>
                </a:extLst>
              </p:cNvPr>
              <p:cNvSpPr/>
              <p:nvPr/>
            </p:nvSpPr>
            <p:spPr>
              <a:xfrm>
                <a:off x="6450892" y="14860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FAC2DB02-F82E-2BA7-A478-FC97EB692999}"/>
                  </a:ext>
                </a:extLst>
              </p:cNvPr>
              <p:cNvSpPr/>
              <p:nvPr/>
            </p:nvSpPr>
            <p:spPr>
              <a:xfrm>
                <a:off x="6450892" y="18258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8AC5E9DD-40DD-5E7B-7D22-32BF5FC58515}"/>
                  </a:ext>
                </a:extLst>
              </p:cNvPr>
              <p:cNvSpPr/>
              <p:nvPr/>
            </p:nvSpPr>
            <p:spPr>
              <a:xfrm>
                <a:off x="6450892" y="21656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7806C172-8458-F73A-0D1E-9F2505DD27F0}"/>
                  </a:ext>
                </a:extLst>
              </p:cNvPr>
              <p:cNvSpPr/>
              <p:nvPr/>
            </p:nvSpPr>
            <p:spPr>
              <a:xfrm>
                <a:off x="6450892" y="25054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8E2B075D-CB68-4144-11D0-E953181F230A}"/>
                  </a:ext>
                </a:extLst>
              </p:cNvPr>
              <p:cNvSpPr/>
              <p:nvPr/>
            </p:nvSpPr>
            <p:spPr>
              <a:xfrm>
                <a:off x="6450892" y="28452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A4533D2E-9758-F75B-D4E1-D581B00D91E5}"/>
                  </a:ext>
                </a:extLst>
              </p:cNvPr>
              <p:cNvSpPr/>
              <p:nvPr/>
            </p:nvSpPr>
            <p:spPr>
              <a:xfrm>
                <a:off x="6450892" y="31850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6C457260-C727-1702-DAE9-541122016F10}"/>
                  </a:ext>
                </a:extLst>
              </p:cNvPr>
              <p:cNvSpPr/>
              <p:nvPr/>
            </p:nvSpPr>
            <p:spPr>
              <a:xfrm>
                <a:off x="6450892" y="35247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7040BEDC-710E-F3F8-0D7D-7BF4EDCA0F5F}"/>
                  </a:ext>
                </a:extLst>
              </p:cNvPr>
              <p:cNvSpPr/>
              <p:nvPr/>
            </p:nvSpPr>
            <p:spPr>
              <a:xfrm>
                <a:off x="6450892" y="38645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9A0545F9-29BA-E89C-3C67-0F9029D9E37C}"/>
                  </a:ext>
                </a:extLst>
              </p:cNvPr>
              <p:cNvSpPr/>
              <p:nvPr/>
            </p:nvSpPr>
            <p:spPr>
              <a:xfrm>
                <a:off x="6450892" y="42043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6D856CD9-3A46-C1A1-2F40-E0209151860C}"/>
                  </a:ext>
                </a:extLst>
              </p:cNvPr>
              <p:cNvSpPr/>
              <p:nvPr/>
            </p:nvSpPr>
            <p:spPr>
              <a:xfrm>
                <a:off x="6450892" y="45441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9" name="Group 48">
              <a:extLst>
                <a:ext uri="{FF2B5EF4-FFF2-40B4-BE49-F238E27FC236}">
                  <a16:creationId xmlns:a16="http://schemas.microsoft.com/office/drawing/2014/main" id="{075778CE-D01C-0253-35B8-228FCF64893C}"/>
                </a:ext>
              </a:extLst>
            </p:cNvPr>
            <p:cNvGrpSpPr/>
            <p:nvPr/>
          </p:nvGrpSpPr>
          <p:grpSpPr>
            <a:xfrm>
              <a:off x="6790677" y="1486077"/>
              <a:ext cx="339789" cy="3397848"/>
              <a:chOff x="6790677" y="1486077"/>
              <a:chExt cx="339789" cy="3397848"/>
            </a:xfrm>
          </p:grpSpPr>
          <p:sp>
            <p:nvSpPr>
              <p:cNvPr id="39" name="Freeform: Shape 38">
                <a:extLst>
                  <a:ext uri="{FF2B5EF4-FFF2-40B4-BE49-F238E27FC236}">
                    <a16:creationId xmlns:a16="http://schemas.microsoft.com/office/drawing/2014/main" id="{6CA61BF1-D368-BD15-F6D8-EC4C7462746C}"/>
                  </a:ext>
                </a:extLst>
              </p:cNvPr>
              <p:cNvSpPr/>
              <p:nvPr/>
            </p:nvSpPr>
            <p:spPr>
              <a:xfrm>
                <a:off x="6790677" y="14860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35A12D74-7D3E-38DF-C216-75ACC8CC0D2C}"/>
                  </a:ext>
                </a:extLst>
              </p:cNvPr>
              <p:cNvSpPr/>
              <p:nvPr/>
            </p:nvSpPr>
            <p:spPr>
              <a:xfrm>
                <a:off x="6790677" y="18258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99FB4E7E-6971-E4FC-464C-386B8561C0D7}"/>
                  </a:ext>
                </a:extLst>
              </p:cNvPr>
              <p:cNvSpPr/>
              <p:nvPr/>
            </p:nvSpPr>
            <p:spPr>
              <a:xfrm>
                <a:off x="6790677" y="21656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EF373588-27CB-26BF-93B0-9604B2E5CDDB}"/>
                  </a:ext>
                </a:extLst>
              </p:cNvPr>
              <p:cNvSpPr/>
              <p:nvPr/>
            </p:nvSpPr>
            <p:spPr>
              <a:xfrm>
                <a:off x="6790677" y="25054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B92E5782-DE5A-FEB3-8B32-CE7E44761DF1}"/>
                  </a:ext>
                </a:extLst>
              </p:cNvPr>
              <p:cNvSpPr/>
              <p:nvPr/>
            </p:nvSpPr>
            <p:spPr>
              <a:xfrm>
                <a:off x="6790677" y="28452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486EF231-BB1C-5595-7724-94C5181720A5}"/>
                  </a:ext>
                </a:extLst>
              </p:cNvPr>
              <p:cNvSpPr/>
              <p:nvPr/>
            </p:nvSpPr>
            <p:spPr>
              <a:xfrm>
                <a:off x="6790677" y="31849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756AFD30-E40D-5FA4-D39C-EC315F243CCB}"/>
                  </a:ext>
                </a:extLst>
              </p:cNvPr>
              <p:cNvSpPr/>
              <p:nvPr/>
            </p:nvSpPr>
            <p:spPr>
              <a:xfrm>
                <a:off x="6790677" y="35247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5336D153-85F4-D383-3CD2-5CBC0CB574C2}"/>
                  </a:ext>
                </a:extLst>
              </p:cNvPr>
              <p:cNvSpPr/>
              <p:nvPr/>
            </p:nvSpPr>
            <p:spPr>
              <a:xfrm>
                <a:off x="6790677" y="38645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C1BDCADD-4846-543F-46A9-3C7A6F7ABB3D}"/>
                  </a:ext>
                </a:extLst>
              </p:cNvPr>
              <p:cNvSpPr/>
              <p:nvPr/>
            </p:nvSpPr>
            <p:spPr>
              <a:xfrm>
                <a:off x="6790677" y="42043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779DE512-6BB2-5137-CFB8-56B7AC6E4A19}"/>
                  </a:ext>
                </a:extLst>
              </p:cNvPr>
              <p:cNvSpPr/>
              <p:nvPr/>
            </p:nvSpPr>
            <p:spPr>
              <a:xfrm>
                <a:off x="6790677" y="45441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0" name="Group 59">
              <a:extLst>
                <a:ext uri="{FF2B5EF4-FFF2-40B4-BE49-F238E27FC236}">
                  <a16:creationId xmlns:a16="http://schemas.microsoft.com/office/drawing/2014/main" id="{680564A3-2C00-4EE6-01B0-FF7A9A4421D5}"/>
                </a:ext>
              </a:extLst>
            </p:cNvPr>
            <p:cNvGrpSpPr/>
            <p:nvPr/>
          </p:nvGrpSpPr>
          <p:grpSpPr>
            <a:xfrm>
              <a:off x="7130465" y="1486077"/>
              <a:ext cx="339786" cy="3397848"/>
              <a:chOff x="7130465" y="1486077"/>
              <a:chExt cx="339786" cy="3397848"/>
            </a:xfrm>
          </p:grpSpPr>
          <p:sp>
            <p:nvSpPr>
              <p:cNvPr id="50" name="Freeform: Shape 49">
                <a:extLst>
                  <a:ext uri="{FF2B5EF4-FFF2-40B4-BE49-F238E27FC236}">
                    <a16:creationId xmlns:a16="http://schemas.microsoft.com/office/drawing/2014/main" id="{7647CAE0-9C27-8F73-4F6B-C576F3473860}"/>
                  </a:ext>
                </a:extLst>
              </p:cNvPr>
              <p:cNvSpPr/>
              <p:nvPr/>
            </p:nvSpPr>
            <p:spPr>
              <a:xfrm>
                <a:off x="7130465" y="14860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3F211EF5-4957-EEEA-C8BD-B3F355161742}"/>
                  </a:ext>
                </a:extLst>
              </p:cNvPr>
              <p:cNvSpPr/>
              <p:nvPr/>
            </p:nvSpPr>
            <p:spPr>
              <a:xfrm>
                <a:off x="7130465" y="18258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50CC5660-2CDB-09CF-8671-8B44A4E883C3}"/>
                  </a:ext>
                </a:extLst>
              </p:cNvPr>
              <p:cNvSpPr/>
              <p:nvPr/>
            </p:nvSpPr>
            <p:spPr>
              <a:xfrm>
                <a:off x="7130465" y="21656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8F34B908-E63C-6AFD-1A0C-2A38CA267BC0}"/>
                  </a:ext>
                </a:extLst>
              </p:cNvPr>
              <p:cNvSpPr/>
              <p:nvPr/>
            </p:nvSpPr>
            <p:spPr>
              <a:xfrm>
                <a:off x="7130465" y="25054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17945D66-C99A-707F-24F9-7C2410CECEEB}"/>
                  </a:ext>
                </a:extLst>
              </p:cNvPr>
              <p:cNvSpPr/>
              <p:nvPr/>
            </p:nvSpPr>
            <p:spPr>
              <a:xfrm>
                <a:off x="7130465" y="28452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1BFAC142-BA4F-0BBC-9A2B-D9FAA298F14F}"/>
                  </a:ext>
                </a:extLst>
              </p:cNvPr>
              <p:cNvSpPr/>
              <p:nvPr/>
            </p:nvSpPr>
            <p:spPr>
              <a:xfrm>
                <a:off x="7130465" y="31849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3EF25A74-CB96-015B-0398-AEE21852ADD1}"/>
                  </a:ext>
                </a:extLst>
              </p:cNvPr>
              <p:cNvSpPr/>
              <p:nvPr/>
            </p:nvSpPr>
            <p:spPr>
              <a:xfrm>
                <a:off x="7130465" y="35247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9C0711BF-3B14-C0EB-2220-E2A9A919AD92}"/>
                  </a:ext>
                </a:extLst>
              </p:cNvPr>
              <p:cNvSpPr/>
              <p:nvPr/>
            </p:nvSpPr>
            <p:spPr>
              <a:xfrm>
                <a:off x="7130465" y="38645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6717EBD2-5395-2E37-8E55-D94EFE08998C}"/>
                  </a:ext>
                </a:extLst>
              </p:cNvPr>
              <p:cNvSpPr/>
              <p:nvPr/>
            </p:nvSpPr>
            <p:spPr>
              <a:xfrm>
                <a:off x="7130465" y="42043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124B6CFC-FE20-A9A5-7AF2-8AE114ED6BA7}"/>
                  </a:ext>
                </a:extLst>
              </p:cNvPr>
              <p:cNvSpPr/>
              <p:nvPr/>
            </p:nvSpPr>
            <p:spPr>
              <a:xfrm>
                <a:off x="7130465" y="45441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1" name="Group 70">
              <a:extLst>
                <a:ext uri="{FF2B5EF4-FFF2-40B4-BE49-F238E27FC236}">
                  <a16:creationId xmlns:a16="http://schemas.microsoft.com/office/drawing/2014/main" id="{F2232805-ECC8-1048-FC1B-F3523C4114AE}"/>
                </a:ext>
              </a:extLst>
            </p:cNvPr>
            <p:cNvGrpSpPr/>
            <p:nvPr/>
          </p:nvGrpSpPr>
          <p:grpSpPr>
            <a:xfrm>
              <a:off x="7470250" y="1486077"/>
              <a:ext cx="339789" cy="3397849"/>
              <a:chOff x="7470250" y="1486077"/>
              <a:chExt cx="339789" cy="3397849"/>
            </a:xfrm>
          </p:grpSpPr>
          <p:sp>
            <p:nvSpPr>
              <p:cNvPr id="61" name="Freeform: Shape 60">
                <a:extLst>
                  <a:ext uri="{FF2B5EF4-FFF2-40B4-BE49-F238E27FC236}">
                    <a16:creationId xmlns:a16="http://schemas.microsoft.com/office/drawing/2014/main" id="{28EF5DD7-76B5-5B9A-36C1-70F0BCCF35C9}"/>
                  </a:ext>
                </a:extLst>
              </p:cNvPr>
              <p:cNvSpPr/>
              <p:nvPr/>
            </p:nvSpPr>
            <p:spPr>
              <a:xfrm>
                <a:off x="7470250" y="14860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FC5E7393-53AC-9A5D-B1ED-8B39AF2A2BE1}"/>
                  </a:ext>
                </a:extLst>
              </p:cNvPr>
              <p:cNvSpPr/>
              <p:nvPr/>
            </p:nvSpPr>
            <p:spPr>
              <a:xfrm>
                <a:off x="7470250" y="18258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5EB7EB23-E7C8-9E69-E245-E90BA860DC8C}"/>
                  </a:ext>
                </a:extLst>
              </p:cNvPr>
              <p:cNvSpPr/>
              <p:nvPr/>
            </p:nvSpPr>
            <p:spPr>
              <a:xfrm>
                <a:off x="7470250" y="21656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3646D0AA-F2E6-43C9-3947-68E24F2CC14D}"/>
                  </a:ext>
                </a:extLst>
              </p:cNvPr>
              <p:cNvSpPr/>
              <p:nvPr/>
            </p:nvSpPr>
            <p:spPr>
              <a:xfrm>
                <a:off x="7470250" y="25054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026DD0D4-D13A-EB29-3D4A-7734561E1C37}"/>
                  </a:ext>
                </a:extLst>
              </p:cNvPr>
              <p:cNvSpPr/>
              <p:nvPr/>
            </p:nvSpPr>
            <p:spPr>
              <a:xfrm>
                <a:off x="7470250" y="28452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70CFCADF-7336-6609-0988-8BA060D0095A}"/>
                  </a:ext>
                </a:extLst>
              </p:cNvPr>
              <p:cNvSpPr/>
              <p:nvPr/>
            </p:nvSpPr>
            <p:spPr>
              <a:xfrm>
                <a:off x="7470250" y="31850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193A6263-5CB6-2A89-EAA2-2EAF1D55B9EB}"/>
                  </a:ext>
                </a:extLst>
              </p:cNvPr>
              <p:cNvSpPr/>
              <p:nvPr/>
            </p:nvSpPr>
            <p:spPr>
              <a:xfrm>
                <a:off x="7470250" y="35247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E5DD9DAC-26A4-BC84-1398-E2C352647F7A}"/>
                  </a:ext>
                </a:extLst>
              </p:cNvPr>
              <p:cNvSpPr/>
              <p:nvPr/>
            </p:nvSpPr>
            <p:spPr>
              <a:xfrm>
                <a:off x="7470250" y="38645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473A0D41-488F-520C-826B-31FE6A8DE6B9}"/>
                  </a:ext>
                </a:extLst>
              </p:cNvPr>
              <p:cNvSpPr/>
              <p:nvPr/>
            </p:nvSpPr>
            <p:spPr>
              <a:xfrm>
                <a:off x="7470250" y="42043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C7702B77-9455-5A88-7753-67F178E14DD9}"/>
                  </a:ext>
                </a:extLst>
              </p:cNvPr>
              <p:cNvSpPr/>
              <p:nvPr/>
            </p:nvSpPr>
            <p:spPr>
              <a:xfrm>
                <a:off x="7470250" y="45441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6" name="Group 75">
              <a:extLst>
                <a:ext uri="{FF2B5EF4-FFF2-40B4-BE49-F238E27FC236}">
                  <a16:creationId xmlns:a16="http://schemas.microsoft.com/office/drawing/2014/main" id="{EF1DAFB9-0509-23B7-411F-ED33A0E1F6BF}"/>
                </a:ext>
              </a:extLst>
            </p:cNvPr>
            <p:cNvGrpSpPr/>
            <p:nvPr/>
          </p:nvGrpSpPr>
          <p:grpSpPr>
            <a:xfrm>
              <a:off x="5671639" y="1446530"/>
              <a:ext cx="189846" cy="3424682"/>
              <a:chOff x="5671639" y="1446530"/>
              <a:chExt cx="189846" cy="3424682"/>
            </a:xfrm>
          </p:grpSpPr>
          <p:cxnSp>
            <p:nvCxnSpPr>
              <p:cNvPr id="72" name="Straight Connector 71">
                <a:extLst>
                  <a:ext uri="{FF2B5EF4-FFF2-40B4-BE49-F238E27FC236}">
                    <a16:creationId xmlns:a16="http://schemas.microsoft.com/office/drawing/2014/main" id="{A0DD699D-6D05-2843-9125-A4970E672D15}"/>
                  </a:ext>
                </a:extLst>
              </p:cNvPr>
              <p:cNvCxnSpPr/>
              <p:nvPr/>
            </p:nvCxnSpPr>
            <p:spPr>
              <a:xfrm>
                <a:off x="5766435" y="14733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642C81F8-CFAC-4BEA-BA1B-2100656542FB}"/>
                  </a:ext>
                </a:extLst>
              </p:cNvPr>
              <p:cNvGrpSpPr/>
              <p:nvPr/>
            </p:nvGrpSpPr>
            <p:grpSpPr>
              <a:xfrm>
                <a:off x="5671639" y="1446530"/>
                <a:ext cx="189846" cy="213995"/>
                <a:chOff x="5671639" y="1446530"/>
                <a:chExt cx="189846" cy="213995"/>
              </a:xfrm>
            </p:grpSpPr>
            <p:cxnSp>
              <p:nvCxnSpPr>
                <p:cNvPr id="73" name="Straight Connector 72">
                  <a:extLst>
                    <a:ext uri="{FF2B5EF4-FFF2-40B4-BE49-F238E27FC236}">
                      <a16:creationId xmlns:a16="http://schemas.microsoft.com/office/drawing/2014/main" id="{166D1B6A-6C08-AA19-54DF-F0A3B6D2DFB7}"/>
                    </a:ext>
                  </a:extLst>
                </p:cNvPr>
                <p:cNvCxnSpPr/>
                <p:nvPr/>
              </p:nvCxnSpPr>
              <p:spPr>
                <a:xfrm flipH="1">
                  <a:off x="5671639" y="14465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93CDD6F-7FF0-B757-E33E-BA98EF49CFB6}"/>
                    </a:ext>
                  </a:extLst>
                </p:cNvPr>
                <p:cNvCxnSpPr>
                  <a:cxnSpLocks/>
                </p:cNvCxnSpPr>
                <p:nvPr/>
              </p:nvCxnSpPr>
              <p:spPr>
                <a:xfrm flipH="1" flipV="1">
                  <a:off x="5762552" y="14465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7" name="Straight Connector 76">
              <a:extLst>
                <a:ext uri="{FF2B5EF4-FFF2-40B4-BE49-F238E27FC236}">
                  <a16:creationId xmlns:a16="http://schemas.microsoft.com/office/drawing/2014/main" id="{C63EB9FE-BC79-57C1-E2FB-FC1C72130BE9}"/>
                </a:ext>
              </a:extLst>
            </p:cNvPr>
            <p:cNvCxnSpPr/>
            <p:nvPr/>
          </p:nvCxnSpPr>
          <p:spPr>
            <a:xfrm flipH="1">
              <a:off x="5783961" y="48712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0" name="Group 79">
              <a:extLst>
                <a:ext uri="{FF2B5EF4-FFF2-40B4-BE49-F238E27FC236}">
                  <a16:creationId xmlns:a16="http://schemas.microsoft.com/office/drawing/2014/main" id="{B5A3C85B-1D59-1B48-2805-8EFA5DB888A9}"/>
                </a:ext>
              </a:extLst>
            </p:cNvPr>
            <p:cNvGrpSpPr/>
            <p:nvPr/>
          </p:nvGrpSpPr>
          <p:grpSpPr>
            <a:xfrm rot="5400000">
              <a:off x="7650938" y="4762883"/>
              <a:ext cx="189843" cy="213869"/>
              <a:chOff x="7650937" y="4762881"/>
              <a:chExt cx="189843" cy="213869"/>
            </a:xfrm>
          </p:grpSpPr>
          <p:cxnSp>
            <p:nvCxnSpPr>
              <p:cNvPr id="78" name="Straight Connector 77">
                <a:extLst>
                  <a:ext uri="{FF2B5EF4-FFF2-40B4-BE49-F238E27FC236}">
                    <a16:creationId xmlns:a16="http://schemas.microsoft.com/office/drawing/2014/main" id="{CAC8C194-EBA2-36F3-06DC-00199BBAB5A9}"/>
                  </a:ext>
                </a:extLst>
              </p:cNvPr>
              <p:cNvCxnSpPr>
                <a:cxnSpLocks/>
              </p:cNvCxnSpPr>
              <p:nvPr/>
            </p:nvCxnSpPr>
            <p:spPr>
              <a:xfrm rot="10800000" flipV="1">
                <a:off x="7650937" y="4762881"/>
                <a:ext cx="98805"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85618E1-341E-3840-E2AC-7D3DF00FCD41}"/>
                  </a:ext>
                </a:extLst>
              </p:cNvPr>
              <p:cNvCxnSpPr>
                <a:cxnSpLocks/>
              </p:cNvCxnSpPr>
              <p:nvPr/>
            </p:nvCxnSpPr>
            <p:spPr>
              <a:xfrm>
                <a:off x="7741974" y="4762881"/>
                <a:ext cx="98806"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0133B3BA-8E68-DBB3-F653-D9ECD8249189}"/>
                </a:ext>
              </a:extLst>
            </p:cNvPr>
            <p:cNvSpPr txBox="1"/>
            <p:nvPr/>
          </p:nvSpPr>
          <p:spPr>
            <a:xfrm>
              <a:off x="7924800" y="46990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2" name="TextBox 81">
              <a:extLst>
                <a:ext uri="{FF2B5EF4-FFF2-40B4-BE49-F238E27FC236}">
                  <a16:creationId xmlns:a16="http://schemas.microsoft.com/office/drawing/2014/main" id="{72911D30-8451-2F38-B581-52BCDFBC31D0}"/>
                </a:ext>
              </a:extLst>
            </p:cNvPr>
            <p:cNvSpPr txBox="1"/>
            <p:nvPr/>
          </p:nvSpPr>
          <p:spPr>
            <a:xfrm>
              <a:off x="5638800" y="10668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3" name="TextBox 82">
              <a:extLst>
                <a:ext uri="{FF2B5EF4-FFF2-40B4-BE49-F238E27FC236}">
                  <a16:creationId xmlns:a16="http://schemas.microsoft.com/office/drawing/2014/main" id="{6A10B117-8EAE-7A59-F582-CF42F8976682}"/>
                </a:ext>
              </a:extLst>
            </p:cNvPr>
            <p:cNvSpPr txBox="1"/>
            <p:nvPr/>
          </p:nvSpPr>
          <p:spPr>
            <a:xfrm>
              <a:off x="5478780" y="48768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4" name="TextBox 83">
              <a:extLst>
                <a:ext uri="{FF2B5EF4-FFF2-40B4-BE49-F238E27FC236}">
                  <a16:creationId xmlns:a16="http://schemas.microsoft.com/office/drawing/2014/main" id="{084A0BA2-BD33-7910-5DDD-D9A5B7F2C16D}"/>
                </a:ext>
              </a:extLst>
            </p:cNvPr>
            <p:cNvSpPr txBox="1"/>
            <p:nvPr/>
          </p:nvSpPr>
          <p:spPr>
            <a:xfrm>
              <a:off x="5948680" y="49911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5" name="TextBox 84">
              <a:extLst>
                <a:ext uri="{FF2B5EF4-FFF2-40B4-BE49-F238E27FC236}">
                  <a16:creationId xmlns:a16="http://schemas.microsoft.com/office/drawing/2014/main" id="{C4F4B23C-C9FA-A243-82DA-4ED5160099B3}"/>
                </a:ext>
              </a:extLst>
            </p:cNvPr>
            <p:cNvSpPr txBox="1"/>
            <p:nvPr/>
          </p:nvSpPr>
          <p:spPr>
            <a:xfrm>
              <a:off x="6291580" y="49911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6" name="TextBox 85">
              <a:extLst>
                <a:ext uri="{FF2B5EF4-FFF2-40B4-BE49-F238E27FC236}">
                  <a16:creationId xmlns:a16="http://schemas.microsoft.com/office/drawing/2014/main" id="{2153753A-E68B-816E-88CE-7D450F27B183}"/>
                </a:ext>
              </a:extLst>
            </p:cNvPr>
            <p:cNvSpPr txBox="1"/>
            <p:nvPr/>
          </p:nvSpPr>
          <p:spPr>
            <a:xfrm>
              <a:off x="6634480" y="49911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7" name="TextBox 86">
              <a:extLst>
                <a:ext uri="{FF2B5EF4-FFF2-40B4-BE49-F238E27FC236}">
                  <a16:creationId xmlns:a16="http://schemas.microsoft.com/office/drawing/2014/main" id="{42405BEA-8362-C9B3-2602-A6482124DB09}"/>
                </a:ext>
              </a:extLst>
            </p:cNvPr>
            <p:cNvSpPr txBox="1"/>
            <p:nvPr/>
          </p:nvSpPr>
          <p:spPr>
            <a:xfrm>
              <a:off x="6964680" y="49911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8" name="TextBox 87">
              <a:extLst>
                <a:ext uri="{FF2B5EF4-FFF2-40B4-BE49-F238E27FC236}">
                  <a16:creationId xmlns:a16="http://schemas.microsoft.com/office/drawing/2014/main" id="{7559754A-CD49-256A-DCAB-391D6EBB8A86}"/>
                </a:ext>
              </a:extLst>
            </p:cNvPr>
            <p:cNvSpPr txBox="1"/>
            <p:nvPr/>
          </p:nvSpPr>
          <p:spPr>
            <a:xfrm>
              <a:off x="7307580" y="49911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89" name="TextBox 88">
              <a:extLst>
                <a:ext uri="{FF2B5EF4-FFF2-40B4-BE49-F238E27FC236}">
                  <a16:creationId xmlns:a16="http://schemas.microsoft.com/office/drawing/2014/main" id="{2821A7C8-1FA4-0BD8-B89E-45F1BA7131B6}"/>
                </a:ext>
              </a:extLst>
            </p:cNvPr>
            <p:cNvSpPr txBox="1"/>
            <p:nvPr/>
          </p:nvSpPr>
          <p:spPr>
            <a:xfrm>
              <a:off x="5377180" y="20574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90" name="TextBox 89">
              <a:extLst>
                <a:ext uri="{FF2B5EF4-FFF2-40B4-BE49-F238E27FC236}">
                  <a16:creationId xmlns:a16="http://schemas.microsoft.com/office/drawing/2014/main" id="{52C61632-CFF6-CE9D-6E0F-47715B826B1C}"/>
                </a:ext>
              </a:extLst>
            </p:cNvPr>
            <p:cNvSpPr txBox="1"/>
            <p:nvPr/>
          </p:nvSpPr>
          <p:spPr>
            <a:xfrm>
              <a:off x="5377180" y="23876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1" name="TextBox 90">
              <a:extLst>
                <a:ext uri="{FF2B5EF4-FFF2-40B4-BE49-F238E27FC236}">
                  <a16:creationId xmlns:a16="http://schemas.microsoft.com/office/drawing/2014/main" id="{6475EE25-17F0-047D-A940-DC6624F000ED}"/>
                </a:ext>
              </a:extLst>
            </p:cNvPr>
            <p:cNvSpPr txBox="1"/>
            <p:nvPr/>
          </p:nvSpPr>
          <p:spPr>
            <a:xfrm>
              <a:off x="5377180" y="27305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2" name="TextBox 91">
              <a:extLst>
                <a:ext uri="{FF2B5EF4-FFF2-40B4-BE49-F238E27FC236}">
                  <a16:creationId xmlns:a16="http://schemas.microsoft.com/office/drawing/2014/main" id="{6AD2ED78-EB43-FF02-6713-06BB66F2B175}"/>
                </a:ext>
              </a:extLst>
            </p:cNvPr>
            <p:cNvSpPr txBox="1"/>
            <p:nvPr/>
          </p:nvSpPr>
          <p:spPr>
            <a:xfrm>
              <a:off x="5377180" y="30734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3" name="TextBox 92">
              <a:extLst>
                <a:ext uri="{FF2B5EF4-FFF2-40B4-BE49-F238E27FC236}">
                  <a16:creationId xmlns:a16="http://schemas.microsoft.com/office/drawing/2014/main" id="{8E30F3FC-F194-BD34-7368-35F6D3BD0D2B}"/>
                </a:ext>
              </a:extLst>
            </p:cNvPr>
            <p:cNvSpPr txBox="1"/>
            <p:nvPr/>
          </p:nvSpPr>
          <p:spPr>
            <a:xfrm>
              <a:off x="5377180" y="34163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4" name="TextBox 93">
              <a:extLst>
                <a:ext uri="{FF2B5EF4-FFF2-40B4-BE49-F238E27FC236}">
                  <a16:creationId xmlns:a16="http://schemas.microsoft.com/office/drawing/2014/main" id="{12E90304-6ABA-0188-14CF-77D8DC0FB4E6}"/>
                </a:ext>
              </a:extLst>
            </p:cNvPr>
            <p:cNvSpPr txBox="1"/>
            <p:nvPr/>
          </p:nvSpPr>
          <p:spPr>
            <a:xfrm>
              <a:off x="5377180" y="37465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5" name="TextBox 94">
              <a:extLst>
                <a:ext uri="{FF2B5EF4-FFF2-40B4-BE49-F238E27FC236}">
                  <a16:creationId xmlns:a16="http://schemas.microsoft.com/office/drawing/2014/main" id="{7469D7E2-05B3-BCCD-492F-5D4973CD7AC7}"/>
                </a:ext>
              </a:extLst>
            </p:cNvPr>
            <p:cNvSpPr txBox="1"/>
            <p:nvPr/>
          </p:nvSpPr>
          <p:spPr>
            <a:xfrm>
              <a:off x="5377180" y="40894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6" name="TextBox 95">
              <a:extLst>
                <a:ext uri="{FF2B5EF4-FFF2-40B4-BE49-F238E27FC236}">
                  <a16:creationId xmlns:a16="http://schemas.microsoft.com/office/drawing/2014/main" id="{8244A0EC-6D7D-F563-C8B9-3E4DB1A4EE1B}"/>
                </a:ext>
              </a:extLst>
            </p:cNvPr>
            <p:cNvSpPr txBox="1"/>
            <p:nvPr/>
          </p:nvSpPr>
          <p:spPr>
            <a:xfrm>
              <a:off x="5377180" y="44323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7" name="TextBox 96">
              <a:extLst>
                <a:ext uri="{FF2B5EF4-FFF2-40B4-BE49-F238E27FC236}">
                  <a16:creationId xmlns:a16="http://schemas.microsoft.com/office/drawing/2014/main" id="{D82FBD03-FF24-A869-5A1E-84E546CD6BEF}"/>
                </a:ext>
              </a:extLst>
            </p:cNvPr>
            <p:cNvSpPr txBox="1"/>
            <p:nvPr/>
          </p:nvSpPr>
          <p:spPr>
            <a:xfrm>
              <a:off x="5377180" y="17145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sp>
        <p:nvSpPr>
          <p:cNvPr id="103" name="Oval 102">
            <a:extLst>
              <a:ext uri="{FF2B5EF4-FFF2-40B4-BE49-F238E27FC236}">
                <a16:creationId xmlns:a16="http://schemas.microsoft.com/office/drawing/2014/main" id="{D3CB4E57-2BE6-9A2B-4F16-5384886F7B10}"/>
              </a:ext>
            </a:extLst>
          </p:cNvPr>
          <p:cNvSpPr/>
          <p:nvPr/>
        </p:nvSpPr>
        <p:spPr>
          <a:xfrm>
            <a:off x="8775700" y="23368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4" name="TextBox 103">
            <a:extLst>
              <a:ext uri="{FF2B5EF4-FFF2-40B4-BE49-F238E27FC236}">
                <a16:creationId xmlns:a16="http://schemas.microsoft.com/office/drawing/2014/main" id="{14163961-F6BA-7BA5-6F5C-4A218664E071}"/>
              </a:ext>
            </a:extLst>
          </p:cNvPr>
          <p:cNvSpPr txBox="1"/>
          <p:nvPr/>
        </p:nvSpPr>
        <p:spPr>
          <a:xfrm>
            <a:off x="482600" y="6007100"/>
            <a:ext cx="2226666" cy="523220"/>
          </a:xfrm>
          <a:prstGeom prst="rect">
            <a:avLst/>
          </a:prstGeom>
          <a:noFill/>
        </p:spPr>
        <p:txBody>
          <a:bodyPr vert="horz" rtlCol="0">
            <a:spAutoFit/>
          </a:bodyPr>
          <a:lstStyle/>
          <a:p>
            <a:r>
              <a:rPr lang="en-CA" sz="2800" dirty="0">
                <a:solidFill>
                  <a:srgbClr val="000000"/>
                </a:solidFill>
                <a:latin typeface="Century Gothic"/>
              </a:rPr>
              <a:t>Answer: yes</a:t>
            </a:r>
          </a:p>
        </p:txBody>
      </p:sp>
      <p:cxnSp>
        <p:nvCxnSpPr>
          <p:cNvPr id="108" name="Straight Connector 107">
            <a:extLst>
              <a:ext uri="{FF2B5EF4-FFF2-40B4-BE49-F238E27FC236}">
                <a16:creationId xmlns:a16="http://schemas.microsoft.com/office/drawing/2014/main" id="{B6D9988E-1B34-8771-4BE1-3B987B2B0CCD}"/>
              </a:ext>
            </a:extLst>
          </p:cNvPr>
          <p:cNvCxnSpPr/>
          <p:nvPr/>
        </p:nvCxnSpPr>
        <p:spPr>
          <a:xfrm>
            <a:off x="0" y="60071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034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8C8331-5F28-5E43-FCA2-791B43070A09}"/>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2. Determining linearity from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7E7C671-4B81-A2F1-5486-D91022A7C98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D-43–44 for details.</a:t>
            </a:r>
          </a:p>
        </p:txBody>
      </p:sp>
      <p:graphicFrame>
        <p:nvGraphicFramePr>
          <p:cNvPr id="4" name="Table 3">
            <a:extLst>
              <a:ext uri="{FF2B5EF4-FFF2-40B4-BE49-F238E27FC236}">
                <a16:creationId xmlns:a16="http://schemas.microsoft.com/office/drawing/2014/main" id="{3F8482C1-22B3-CF1E-8A2D-6A2E4B698009}"/>
              </a:ext>
            </a:extLst>
          </p:cNvPr>
          <p:cNvGraphicFramePr>
            <a:graphicFrameLocks noGrp="1"/>
          </p:cNvGraphicFramePr>
          <p:nvPr>
            <p:extLst>
              <p:ext uri="{D42A27DB-BD31-4B8C-83A1-F6EECF244321}">
                <p14:modId xmlns:p14="http://schemas.microsoft.com/office/powerpoint/2010/main" val="3124008631"/>
              </p:ext>
            </p:extLst>
          </p:nvPr>
        </p:nvGraphicFramePr>
        <p:xfrm>
          <a:off x="546099" y="1169416"/>
          <a:ext cx="4274447" cy="2912110"/>
        </p:xfrm>
        <a:graphic>
          <a:graphicData uri="http://schemas.openxmlformats.org/drawingml/2006/table">
            <a:tbl>
              <a:tblPr firstRow="1" bandRow="1">
                <a:tableStyleId>{5C22544A-7EE6-4342-B048-85BDC9FD1C3A}</a:tableStyleId>
              </a:tblPr>
              <a:tblGrid>
                <a:gridCol w="2309795">
                  <a:extLst>
                    <a:ext uri="{9D8B030D-6E8A-4147-A177-3AD203B41FA5}">
                      <a16:colId xmlns:a16="http://schemas.microsoft.com/office/drawing/2014/main" val="810021606"/>
                    </a:ext>
                  </a:extLst>
                </a:gridCol>
                <a:gridCol w="1964652">
                  <a:extLst>
                    <a:ext uri="{9D8B030D-6E8A-4147-A177-3AD203B41FA5}">
                      <a16:colId xmlns:a16="http://schemas.microsoft.com/office/drawing/2014/main" val="2505756324"/>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45695435"/>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356908054"/>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95372909"/>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60161546"/>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128460308"/>
                  </a:ext>
                </a:extLst>
              </a:tr>
            </a:tbl>
          </a:graphicData>
        </a:graphic>
      </p:graphicFrame>
      <p:sp>
        <p:nvSpPr>
          <p:cNvPr id="5" name="TextBox 4">
            <a:extLst>
              <a:ext uri="{FF2B5EF4-FFF2-40B4-BE49-F238E27FC236}">
                <a16:creationId xmlns:a16="http://schemas.microsoft.com/office/drawing/2014/main" id="{99C44EAA-9C9D-8977-E2ED-893851045993}"/>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Let's plot the points for the new table of values. </a:t>
            </a:r>
            <a:endParaRPr lang="en-CA" sz="2800">
              <a:solidFill>
                <a:srgbClr val="000000"/>
              </a:solidFill>
              <a:latin typeface="Century Gothic"/>
            </a:endParaRPr>
          </a:p>
        </p:txBody>
      </p:sp>
      <p:grpSp>
        <p:nvGrpSpPr>
          <p:cNvPr id="98" name="Group 97">
            <a:extLst>
              <a:ext uri="{FF2B5EF4-FFF2-40B4-BE49-F238E27FC236}">
                <a16:creationId xmlns:a16="http://schemas.microsoft.com/office/drawing/2014/main" id="{B06247DE-168C-3FE9-89D7-E7F3657AEB97}"/>
              </a:ext>
            </a:extLst>
          </p:cNvPr>
          <p:cNvGrpSpPr/>
          <p:nvPr/>
        </p:nvGrpSpPr>
        <p:grpSpPr>
          <a:xfrm>
            <a:off x="5351780" y="825500"/>
            <a:ext cx="2887980" cy="4293632"/>
            <a:chOff x="5351780" y="825500"/>
            <a:chExt cx="2887980" cy="4293632"/>
          </a:xfrm>
        </p:grpSpPr>
        <p:grpSp>
          <p:nvGrpSpPr>
            <p:cNvPr id="16" name="Group 15">
              <a:extLst>
                <a:ext uri="{FF2B5EF4-FFF2-40B4-BE49-F238E27FC236}">
                  <a16:creationId xmlns:a16="http://schemas.microsoft.com/office/drawing/2014/main" id="{0CCF1D30-E4AC-314C-7A24-4E9BF014113D}"/>
                </a:ext>
              </a:extLst>
            </p:cNvPr>
            <p:cNvGrpSpPr/>
            <p:nvPr/>
          </p:nvGrpSpPr>
          <p:grpSpPr>
            <a:xfrm>
              <a:off x="5745919" y="1244775"/>
              <a:ext cx="339789" cy="3397847"/>
              <a:chOff x="5745919" y="1244775"/>
              <a:chExt cx="339789" cy="3397847"/>
            </a:xfrm>
          </p:grpSpPr>
          <p:sp>
            <p:nvSpPr>
              <p:cNvPr id="6" name="Freeform: Shape 5">
                <a:extLst>
                  <a:ext uri="{FF2B5EF4-FFF2-40B4-BE49-F238E27FC236}">
                    <a16:creationId xmlns:a16="http://schemas.microsoft.com/office/drawing/2014/main" id="{D3DE3249-3890-3F75-DBBE-F070783D58A6}"/>
                  </a:ext>
                </a:extLst>
              </p:cNvPr>
              <p:cNvSpPr/>
              <p:nvPr/>
            </p:nvSpPr>
            <p:spPr>
              <a:xfrm>
                <a:off x="5745919" y="12447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Shape 6">
                <a:extLst>
                  <a:ext uri="{FF2B5EF4-FFF2-40B4-BE49-F238E27FC236}">
                    <a16:creationId xmlns:a16="http://schemas.microsoft.com/office/drawing/2014/main" id="{C223A2DA-D9A0-3F5C-2FF5-5C721DC2D70E}"/>
                  </a:ext>
                </a:extLst>
              </p:cNvPr>
              <p:cNvSpPr/>
              <p:nvPr/>
            </p:nvSpPr>
            <p:spPr>
              <a:xfrm>
                <a:off x="5745919" y="15845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512C4183-42D4-66DA-53A0-EC0E1E251320}"/>
                  </a:ext>
                </a:extLst>
              </p:cNvPr>
              <p:cNvSpPr/>
              <p:nvPr/>
            </p:nvSpPr>
            <p:spPr>
              <a:xfrm>
                <a:off x="5745919" y="19243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78F58A02-FD6C-396D-A8FB-919F18A87C2B}"/>
                  </a:ext>
                </a:extLst>
              </p:cNvPr>
              <p:cNvSpPr/>
              <p:nvPr/>
            </p:nvSpPr>
            <p:spPr>
              <a:xfrm>
                <a:off x="5745919" y="22641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43B02E1C-BDB6-F969-1D80-3C69E4703C0F}"/>
                  </a:ext>
                </a:extLst>
              </p:cNvPr>
              <p:cNvSpPr/>
              <p:nvPr/>
            </p:nvSpPr>
            <p:spPr>
              <a:xfrm>
                <a:off x="5745919" y="26039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F5094CF5-3411-76A8-2899-24AB7AAB3161}"/>
                  </a:ext>
                </a:extLst>
              </p:cNvPr>
              <p:cNvSpPr/>
              <p:nvPr/>
            </p:nvSpPr>
            <p:spPr>
              <a:xfrm>
                <a:off x="5745919" y="29436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744006F5-95EC-E9FA-8EEC-C3801120E9B6}"/>
                  </a:ext>
                </a:extLst>
              </p:cNvPr>
              <p:cNvSpPr/>
              <p:nvPr/>
            </p:nvSpPr>
            <p:spPr>
              <a:xfrm>
                <a:off x="5745919" y="32834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39615958-9C78-9975-2DFC-E192CCE98452}"/>
                  </a:ext>
                </a:extLst>
              </p:cNvPr>
              <p:cNvSpPr/>
              <p:nvPr/>
            </p:nvSpPr>
            <p:spPr>
              <a:xfrm>
                <a:off x="5745919" y="36232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AB2F30B1-23D3-4DF6-050F-065A709FBECD}"/>
                  </a:ext>
                </a:extLst>
              </p:cNvPr>
              <p:cNvSpPr/>
              <p:nvPr/>
            </p:nvSpPr>
            <p:spPr>
              <a:xfrm>
                <a:off x="5745919" y="39630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02118F29-C817-C0F9-259B-A48B36907A92}"/>
                  </a:ext>
                </a:extLst>
              </p:cNvPr>
              <p:cNvSpPr/>
              <p:nvPr/>
            </p:nvSpPr>
            <p:spPr>
              <a:xfrm>
                <a:off x="5745919" y="43028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7" name="Group 26">
              <a:extLst>
                <a:ext uri="{FF2B5EF4-FFF2-40B4-BE49-F238E27FC236}">
                  <a16:creationId xmlns:a16="http://schemas.microsoft.com/office/drawing/2014/main" id="{FB6A89AF-A72B-2683-2E42-87D8EF4335DC}"/>
                </a:ext>
              </a:extLst>
            </p:cNvPr>
            <p:cNvGrpSpPr/>
            <p:nvPr/>
          </p:nvGrpSpPr>
          <p:grpSpPr>
            <a:xfrm>
              <a:off x="6085707" y="1244775"/>
              <a:ext cx="339787" cy="3397847"/>
              <a:chOff x="6085707" y="1244775"/>
              <a:chExt cx="339787" cy="3397847"/>
            </a:xfrm>
          </p:grpSpPr>
          <p:sp>
            <p:nvSpPr>
              <p:cNvPr id="17" name="Freeform: Shape 16">
                <a:extLst>
                  <a:ext uri="{FF2B5EF4-FFF2-40B4-BE49-F238E27FC236}">
                    <a16:creationId xmlns:a16="http://schemas.microsoft.com/office/drawing/2014/main" id="{88028D4E-7CCC-00D1-FDB6-D13D3E984888}"/>
                  </a:ext>
                </a:extLst>
              </p:cNvPr>
              <p:cNvSpPr/>
              <p:nvPr/>
            </p:nvSpPr>
            <p:spPr>
              <a:xfrm>
                <a:off x="6085707" y="124477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A1ECDCE8-6615-525E-D8B4-9C9A06B87E3C}"/>
                  </a:ext>
                </a:extLst>
              </p:cNvPr>
              <p:cNvSpPr/>
              <p:nvPr/>
            </p:nvSpPr>
            <p:spPr>
              <a:xfrm>
                <a:off x="6085707" y="158456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63142088-D08D-B17C-97EE-810BAD776C6F}"/>
                  </a:ext>
                </a:extLst>
              </p:cNvPr>
              <p:cNvSpPr/>
              <p:nvPr/>
            </p:nvSpPr>
            <p:spPr>
              <a:xfrm>
                <a:off x="6085707" y="1924343"/>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1483D8CA-FA3F-D69D-C3EA-DA9F1DE23A07}"/>
                  </a:ext>
                </a:extLst>
              </p:cNvPr>
              <p:cNvSpPr/>
              <p:nvPr/>
            </p:nvSpPr>
            <p:spPr>
              <a:xfrm>
                <a:off x="6085707" y="2264128"/>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A54C4F45-711F-1414-ACA6-439F222B33CD}"/>
                  </a:ext>
                </a:extLst>
              </p:cNvPr>
              <p:cNvSpPr/>
              <p:nvPr/>
            </p:nvSpPr>
            <p:spPr>
              <a:xfrm>
                <a:off x="6085707" y="26039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3CD5A9A0-7E4D-A05C-EBD6-A6D3F135462F}"/>
                  </a:ext>
                </a:extLst>
              </p:cNvPr>
              <p:cNvSpPr/>
              <p:nvPr/>
            </p:nvSpPr>
            <p:spPr>
              <a:xfrm>
                <a:off x="6085707" y="2943697"/>
                <a:ext cx="339787" cy="339787"/>
              </a:xfrm>
              <a:custGeom>
                <a:avLst/>
                <a:gdLst/>
                <a:ahLst/>
                <a:cxnLst/>
                <a:rect l="0" t="0" r="0" b="0"/>
                <a:pathLst>
                  <a:path w="339787" h="339787">
                    <a:moveTo>
                      <a:pt x="0" y="0"/>
                    </a:moveTo>
                    <a:lnTo>
                      <a:pt x="339786" y="0"/>
                    </a:lnTo>
                    <a:lnTo>
                      <a:pt x="339786"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325E4436-C637-479B-5518-60B92EE4DD5D}"/>
                  </a:ext>
                </a:extLst>
              </p:cNvPr>
              <p:cNvSpPr/>
              <p:nvPr/>
            </p:nvSpPr>
            <p:spPr>
              <a:xfrm>
                <a:off x="6085707" y="3283482"/>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E782A199-A70E-1294-677E-E682D82ADAA8}"/>
                  </a:ext>
                </a:extLst>
              </p:cNvPr>
              <p:cNvSpPr/>
              <p:nvPr/>
            </p:nvSpPr>
            <p:spPr>
              <a:xfrm>
                <a:off x="6085707" y="3623267"/>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9218AC83-D671-0A20-B1BB-7E57BD6D114F}"/>
                  </a:ext>
                </a:extLst>
              </p:cNvPr>
              <p:cNvSpPr/>
              <p:nvPr/>
            </p:nvSpPr>
            <p:spPr>
              <a:xfrm>
                <a:off x="6085707" y="39630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302D2A99-741B-B2BE-6AB2-1353E69A8302}"/>
                  </a:ext>
                </a:extLst>
              </p:cNvPr>
              <p:cNvSpPr/>
              <p:nvPr/>
            </p:nvSpPr>
            <p:spPr>
              <a:xfrm>
                <a:off x="6085707" y="430283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8" name="Group 37">
              <a:extLst>
                <a:ext uri="{FF2B5EF4-FFF2-40B4-BE49-F238E27FC236}">
                  <a16:creationId xmlns:a16="http://schemas.microsoft.com/office/drawing/2014/main" id="{CA7D01DF-1C03-B7AB-D632-A422B5A440D8}"/>
                </a:ext>
              </a:extLst>
            </p:cNvPr>
            <p:cNvGrpSpPr/>
            <p:nvPr/>
          </p:nvGrpSpPr>
          <p:grpSpPr>
            <a:xfrm>
              <a:off x="6425492" y="1244777"/>
              <a:ext cx="339786" cy="3397849"/>
              <a:chOff x="6425492" y="1244777"/>
              <a:chExt cx="339786" cy="3397849"/>
            </a:xfrm>
          </p:grpSpPr>
          <p:sp>
            <p:nvSpPr>
              <p:cNvPr id="28" name="Freeform: Shape 27">
                <a:extLst>
                  <a:ext uri="{FF2B5EF4-FFF2-40B4-BE49-F238E27FC236}">
                    <a16:creationId xmlns:a16="http://schemas.microsoft.com/office/drawing/2014/main" id="{0DA70106-A98A-D72C-9281-2FF3E2B99B81}"/>
                  </a:ext>
                </a:extLst>
              </p:cNvPr>
              <p:cNvSpPr/>
              <p:nvPr/>
            </p:nvSpPr>
            <p:spPr>
              <a:xfrm>
                <a:off x="6425492" y="12447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F4AD09EF-E756-C7C6-8844-36472BE72548}"/>
                  </a:ext>
                </a:extLst>
              </p:cNvPr>
              <p:cNvSpPr/>
              <p:nvPr/>
            </p:nvSpPr>
            <p:spPr>
              <a:xfrm>
                <a:off x="6425492" y="15845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F50684C8-1140-D0DB-1895-AB8FDF68C6E8}"/>
                  </a:ext>
                </a:extLst>
              </p:cNvPr>
              <p:cNvSpPr/>
              <p:nvPr/>
            </p:nvSpPr>
            <p:spPr>
              <a:xfrm>
                <a:off x="6425492" y="19243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84BDD2C0-7A3D-AEAB-0EE7-18A1F3733DDF}"/>
                  </a:ext>
                </a:extLst>
              </p:cNvPr>
              <p:cNvSpPr/>
              <p:nvPr/>
            </p:nvSpPr>
            <p:spPr>
              <a:xfrm>
                <a:off x="6425492" y="22641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911F48B3-B570-7326-D56A-185AFB83A9CB}"/>
                  </a:ext>
                </a:extLst>
              </p:cNvPr>
              <p:cNvSpPr/>
              <p:nvPr/>
            </p:nvSpPr>
            <p:spPr>
              <a:xfrm>
                <a:off x="6425492" y="26039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50E49B75-5710-BA26-953E-17726E477102}"/>
                  </a:ext>
                </a:extLst>
              </p:cNvPr>
              <p:cNvSpPr/>
              <p:nvPr/>
            </p:nvSpPr>
            <p:spPr>
              <a:xfrm>
                <a:off x="6425492" y="29437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F41931BC-302B-1374-83EF-45EBD50F6510}"/>
                  </a:ext>
                </a:extLst>
              </p:cNvPr>
              <p:cNvSpPr/>
              <p:nvPr/>
            </p:nvSpPr>
            <p:spPr>
              <a:xfrm>
                <a:off x="6425492" y="32834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809326CF-024D-0DC7-03AD-05F7258A62BB}"/>
                  </a:ext>
                </a:extLst>
              </p:cNvPr>
              <p:cNvSpPr/>
              <p:nvPr/>
            </p:nvSpPr>
            <p:spPr>
              <a:xfrm>
                <a:off x="6425492" y="36232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2DC92A34-7340-A461-6FFF-E130C6DB4883}"/>
                  </a:ext>
                </a:extLst>
              </p:cNvPr>
              <p:cNvSpPr/>
              <p:nvPr/>
            </p:nvSpPr>
            <p:spPr>
              <a:xfrm>
                <a:off x="6425492" y="39630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1D32B4B9-6FAC-9D68-E0FD-87C818854C08}"/>
                  </a:ext>
                </a:extLst>
              </p:cNvPr>
              <p:cNvSpPr/>
              <p:nvPr/>
            </p:nvSpPr>
            <p:spPr>
              <a:xfrm>
                <a:off x="6425492" y="43028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9" name="Group 48">
              <a:extLst>
                <a:ext uri="{FF2B5EF4-FFF2-40B4-BE49-F238E27FC236}">
                  <a16:creationId xmlns:a16="http://schemas.microsoft.com/office/drawing/2014/main" id="{98E184AC-F969-A1EB-D682-DF256B967E81}"/>
                </a:ext>
              </a:extLst>
            </p:cNvPr>
            <p:cNvGrpSpPr/>
            <p:nvPr/>
          </p:nvGrpSpPr>
          <p:grpSpPr>
            <a:xfrm>
              <a:off x="6765277" y="1244777"/>
              <a:ext cx="339789" cy="3397848"/>
              <a:chOff x="6765277" y="1244777"/>
              <a:chExt cx="339789" cy="3397848"/>
            </a:xfrm>
          </p:grpSpPr>
          <p:sp>
            <p:nvSpPr>
              <p:cNvPr id="39" name="Freeform: Shape 38">
                <a:extLst>
                  <a:ext uri="{FF2B5EF4-FFF2-40B4-BE49-F238E27FC236}">
                    <a16:creationId xmlns:a16="http://schemas.microsoft.com/office/drawing/2014/main" id="{12030CF2-A834-0E59-023B-EE4357278071}"/>
                  </a:ext>
                </a:extLst>
              </p:cNvPr>
              <p:cNvSpPr/>
              <p:nvPr/>
            </p:nvSpPr>
            <p:spPr>
              <a:xfrm>
                <a:off x="6765277" y="12447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861D2452-652B-4CAF-F07E-437049F8B61D}"/>
                  </a:ext>
                </a:extLst>
              </p:cNvPr>
              <p:cNvSpPr/>
              <p:nvPr/>
            </p:nvSpPr>
            <p:spPr>
              <a:xfrm>
                <a:off x="6765277" y="15845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B32A8A5C-D497-FCF7-51B8-54DC5AAF7058}"/>
                  </a:ext>
                </a:extLst>
              </p:cNvPr>
              <p:cNvSpPr/>
              <p:nvPr/>
            </p:nvSpPr>
            <p:spPr>
              <a:xfrm>
                <a:off x="6765277" y="19243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FD45DF1F-05EE-BB32-4FEB-CBA751AA5298}"/>
                  </a:ext>
                </a:extLst>
              </p:cNvPr>
              <p:cNvSpPr/>
              <p:nvPr/>
            </p:nvSpPr>
            <p:spPr>
              <a:xfrm>
                <a:off x="6765277" y="22641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7B5A5A35-E67D-32B9-6087-26061D0B79BB}"/>
                  </a:ext>
                </a:extLst>
              </p:cNvPr>
              <p:cNvSpPr/>
              <p:nvPr/>
            </p:nvSpPr>
            <p:spPr>
              <a:xfrm>
                <a:off x="6765277" y="26039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DCEF0E27-4356-C82C-A328-42CC634020F7}"/>
                  </a:ext>
                </a:extLst>
              </p:cNvPr>
              <p:cNvSpPr/>
              <p:nvPr/>
            </p:nvSpPr>
            <p:spPr>
              <a:xfrm>
                <a:off x="6765277" y="29436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9A672978-12BB-5E0B-334D-C5B3C6400520}"/>
                  </a:ext>
                </a:extLst>
              </p:cNvPr>
              <p:cNvSpPr/>
              <p:nvPr/>
            </p:nvSpPr>
            <p:spPr>
              <a:xfrm>
                <a:off x="6765277" y="32834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BD972EEF-4199-D722-51A1-51C0012CAD08}"/>
                  </a:ext>
                </a:extLst>
              </p:cNvPr>
              <p:cNvSpPr/>
              <p:nvPr/>
            </p:nvSpPr>
            <p:spPr>
              <a:xfrm>
                <a:off x="6765277" y="36232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ECB53978-FF93-0FCA-31C8-36684DA0A0A2}"/>
                  </a:ext>
                </a:extLst>
              </p:cNvPr>
              <p:cNvSpPr/>
              <p:nvPr/>
            </p:nvSpPr>
            <p:spPr>
              <a:xfrm>
                <a:off x="6765277" y="39630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4A4F462B-0259-11B3-C2E8-CBDAF3487DED}"/>
                  </a:ext>
                </a:extLst>
              </p:cNvPr>
              <p:cNvSpPr/>
              <p:nvPr/>
            </p:nvSpPr>
            <p:spPr>
              <a:xfrm>
                <a:off x="6765277" y="43028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0" name="Group 59">
              <a:extLst>
                <a:ext uri="{FF2B5EF4-FFF2-40B4-BE49-F238E27FC236}">
                  <a16:creationId xmlns:a16="http://schemas.microsoft.com/office/drawing/2014/main" id="{AED5C8EF-03B0-6ED5-147E-E7C39C451014}"/>
                </a:ext>
              </a:extLst>
            </p:cNvPr>
            <p:cNvGrpSpPr/>
            <p:nvPr/>
          </p:nvGrpSpPr>
          <p:grpSpPr>
            <a:xfrm>
              <a:off x="7105065" y="1244777"/>
              <a:ext cx="339786" cy="3397848"/>
              <a:chOff x="7105065" y="1244777"/>
              <a:chExt cx="339786" cy="3397848"/>
            </a:xfrm>
          </p:grpSpPr>
          <p:sp>
            <p:nvSpPr>
              <p:cNvPr id="50" name="Freeform: Shape 49">
                <a:extLst>
                  <a:ext uri="{FF2B5EF4-FFF2-40B4-BE49-F238E27FC236}">
                    <a16:creationId xmlns:a16="http://schemas.microsoft.com/office/drawing/2014/main" id="{B50C9B2F-9C9E-2C75-F4AE-16F132D102DF}"/>
                  </a:ext>
                </a:extLst>
              </p:cNvPr>
              <p:cNvSpPr/>
              <p:nvPr/>
            </p:nvSpPr>
            <p:spPr>
              <a:xfrm>
                <a:off x="7105065" y="12447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261A49D9-9CBD-DF85-B030-DB832FEF0BE3}"/>
                  </a:ext>
                </a:extLst>
              </p:cNvPr>
              <p:cNvSpPr/>
              <p:nvPr/>
            </p:nvSpPr>
            <p:spPr>
              <a:xfrm>
                <a:off x="7105065" y="15845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5093854C-FA11-9720-A055-897A5018E0C3}"/>
                  </a:ext>
                </a:extLst>
              </p:cNvPr>
              <p:cNvSpPr/>
              <p:nvPr/>
            </p:nvSpPr>
            <p:spPr>
              <a:xfrm>
                <a:off x="7105065" y="19243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DA51DECF-7AC8-78DB-7E21-A90EB38ECD46}"/>
                  </a:ext>
                </a:extLst>
              </p:cNvPr>
              <p:cNvSpPr/>
              <p:nvPr/>
            </p:nvSpPr>
            <p:spPr>
              <a:xfrm>
                <a:off x="7105065" y="22641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04A3A551-A06B-C427-BAF9-5679AA3C8A31}"/>
                  </a:ext>
                </a:extLst>
              </p:cNvPr>
              <p:cNvSpPr/>
              <p:nvPr/>
            </p:nvSpPr>
            <p:spPr>
              <a:xfrm>
                <a:off x="7105065" y="26039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9D0E023F-CCFC-28E4-00E4-577D9A845E25}"/>
                  </a:ext>
                </a:extLst>
              </p:cNvPr>
              <p:cNvSpPr/>
              <p:nvPr/>
            </p:nvSpPr>
            <p:spPr>
              <a:xfrm>
                <a:off x="7105065" y="29436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3D6FD3D5-D9CA-F8C1-481E-82036AAE4AB0}"/>
                  </a:ext>
                </a:extLst>
              </p:cNvPr>
              <p:cNvSpPr/>
              <p:nvPr/>
            </p:nvSpPr>
            <p:spPr>
              <a:xfrm>
                <a:off x="7105065" y="32834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953CE5A3-C9F6-AE66-A8F2-5228C951E4AA}"/>
                  </a:ext>
                </a:extLst>
              </p:cNvPr>
              <p:cNvSpPr/>
              <p:nvPr/>
            </p:nvSpPr>
            <p:spPr>
              <a:xfrm>
                <a:off x="7105065" y="36232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F84E6AF6-B0A2-187C-0159-2E15C172EF03}"/>
                  </a:ext>
                </a:extLst>
              </p:cNvPr>
              <p:cNvSpPr/>
              <p:nvPr/>
            </p:nvSpPr>
            <p:spPr>
              <a:xfrm>
                <a:off x="7105065" y="39630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73127B1A-466A-0F5B-95CC-B3A9A16E3F75}"/>
                  </a:ext>
                </a:extLst>
              </p:cNvPr>
              <p:cNvSpPr/>
              <p:nvPr/>
            </p:nvSpPr>
            <p:spPr>
              <a:xfrm>
                <a:off x="7105065" y="43028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1" name="Group 70">
              <a:extLst>
                <a:ext uri="{FF2B5EF4-FFF2-40B4-BE49-F238E27FC236}">
                  <a16:creationId xmlns:a16="http://schemas.microsoft.com/office/drawing/2014/main" id="{E46D6610-97D0-A134-0FD9-BFD10D0FD604}"/>
                </a:ext>
              </a:extLst>
            </p:cNvPr>
            <p:cNvGrpSpPr/>
            <p:nvPr/>
          </p:nvGrpSpPr>
          <p:grpSpPr>
            <a:xfrm>
              <a:off x="7444850" y="1244777"/>
              <a:ext cx="339789" cy="3397849"/>
              <a:chOff x="7444850" y="1244777"/>
              <a:chExt cx="339789" cy="3397849"/>
            </a:xfrm>
          </p:grpSpPr>
          <p:sp>
            <p:nvSpPr>
              <p:cNvPr id="61" name="Freeform: Shape 60">
                <a:extLst>
                  <a:ext uri="{FF2B5EF4-FFF2-40B4-BE49-F238E27FC236}">
                    <a16:creationId xmlns:a16="http://schemas.microsoft.com/office/drawing/2014/main" id="{6FAF388B-08FA-F3D2-A559-7246ABF820B5}"/>
                  </a:ext>
                </a:extLst>
              </p:cNvPr>
              <p:cNvSpPr/>
              <p:nvPr/>
            </p:nvSpPr>
            <p:spPr>
              <a:xfrm>
                <a:off x="7444850" y="12447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3F77BD14-5242-8595-F8DB-FAB1B3CA2B40}"/>
                  </a:ext>
                </a:extLst>
              </p:cNvPr>
              <p:cNvSpPr/>
              <p:nvPr/>
            </p:nvSpPr>
            <p:spPr>
              <a:xfrm>
                <a:off x="7444850" y="15845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D15DE716-362D-15AE-C3BB-37DFF37FAB6F}"/>
                  </a:ext>
                </a:extLst>
              </p:cNvPr>
              <p:cNvSpPr/>
              <p:nvPr/>
            </p:nvSpPr>
            <p:spPr>
              <a:xfrm>
                <a:off x="7444850" y="19243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2229924F-0C4F-758A-5851-6611864048AB}"/>
                  </a:ext>
                </a:extLst>
              </p:cNvPr>
              <p:cNvSpPr/>
              <p:nvPr/>
            </p:nvSpPr>
            <p:spPr>
              <a:xfrm>
                <a:off x="7444850" y="22641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4BFBC743-DE61-CFFB-3D0E-00FE6EF42B35}"/>
                  </a:ext>
                </a:extLst>
              </p:cNvPr>
              <p:cNvSpPr/>
              <p:nvPr/>
            </p:nvSpPr>
            <p:spPr>
              <a:xfrm>
                <a:off x="7444850" y="26039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F9E48CF0-6F99-8240-5750-A98DC04696D1}"/>
                  </a:ext>
                </a:extLst>
              </p:cNvPr>
              <p:cNvSpPr/>
              <p:nvPr/>
            </p:nvSpPr>
            <p:spPr>
              <a:xfrm>
                <a:off x="7444850" y="29437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E1B36E11-FE35-1AFB-AC25-5C20BE4419DD}"/>
                  </a:ext>
                </a:extLst>
              </p:cNvPr>
              <p:cNvSpPr/>
              <p:nvPr/>
            </p:nvSpPr>
            <p:spPr>
              <a:xfrm>
                <a:off x="7444850" y="32834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39C4E15A-650C-6C22-7905-EA67E211DA09}"/>
                  </a:ext>
                </a:extLst>
              </p:cNvPr>
              <p:cNvSpPr/>
              <p:nvPr/>
            </p:nvSpPr>
            <p:spPr>
              <a:xfrm>
                <a:off x="7444850" y="36232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0A38C571-0443-6DE9-9846-CFE52B187A7E}"/>
                  </a:ext>
                </a:extLst>
              </p:cNvPr>
              <p:cNvSpPr/>
              <p:nvPr/>
            </p:nvSpPr>
            <p:spPr>
              <a:xfrm>
                <a:off x="7444850" y="39630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2A2CCBDB-E416-36D9-6866-CFFEB36D471F}"/>
                  </a:ext>
                </a:extLst>
              </p:cNvPr>
              <p:cNvSpPr/>
              <p:nvPr/>
            </p:nvSpPr>
            <p:spPr>
              <a:xfrm>
                <a:off x="7444850" y="43028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6" name="Group 75">
              <a:extLst>
                <a:ext uri="{FF2B5EF4-FFF2-40B4-BE49-F238E27FC236}">
                  <a16:creationId xmlns:a16="http://schemas.microsoft.com/office/drawing/2014/main" id="{827642A2-9AA7-DF9D-815F-302E8FEB8033}"/>
                </a:ext>
              </a:extLst>
            </p:cNvPr>
            <p:cNvGrpSpPr/>
            <p:nvPr/>
          </p:nvGrpSpPr>
          <p:grpSpPr>
            <a:xfrm>
              <a:off x="5651178" y="1205230"/>
              <a:ext cx="179968" cy="3424682"/>
              <a:chOff x="5651178" y="1205230"/>
              <a:chExt cx="179968" cy="3424682"/>
            </a:xfrm>
          </p:grpSpPr>
          <p:cxnSp>
            <p:nvCxnSpPr>
              <p:cNvPr id="72" name="Straight Connector 71">
                <a:extLst>
                  <a:ext uri="{FF2B5EF4-FFF2-40B4-BE49-F238E27FC236}">
                    <a16:creationId xmlns:a16="http://schemas.microsoft.com/office/drawing/2014/main" id="{6AED27F2-0D72-FCBB-6D94-F33162BC889D}"/>
                  </a:ext>
                </a:extLst>
              </p:cNvPr>
              <p:cNvCxnSpPr/>
              <p:nvPr/>
            </p:nvCxnSpPr>
            <p:spPr>
              <a:xfrm>
                <a:off x="5741035" y="12320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B9D5767B-5E47-4987-37FB-799F31090793}"/>
                  </a:ext>
                </a:extLst>
              </p:cNvPr>
              <p:cNvGrpSpPr/>
              <p:nvPr/>
            </p:nvGrpSpPr>
            <p:grpSpPr>
              <a:xfrm>
                <a:off x="5651178" y="1205230"/>
                <a:ext cx="179968" cy="213995"/>
                <a:chOff x="5651178" y="1205230"/>
                <a:chExt cx="179968" cy="213995"/>
              </a:xfrm>
            </p:grpSpPr>
            <p:cxnSp>
              <p:nvCxnSpPr>
                <p:cNvPr id="73" name="Straight Connector 72">
                  <a:extLst>
                    <a:ext uri="{FF2B5EF4-FFF2-40B4-BE49-F238E27FC236}">
                      <a16:creationId xmlns:a16="http://schemas.microsoft.com/office/drawing/2014/main" id="{E3E6EF1A-DFA8-7653-4434-3FE46AED8564}"/>
                    </a:ext>
                  </a:extLst>
                </p:cNvPr>
                <p:cNvCxnSpPr/>
                <p:nvPr/>
              </p:nvCxnSpPr>
              <p:spPr>
                <a:xfrm flipH="1">
                  <a:off x="5651178" y="12052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EEF76C2C-8FFD-A308-3268-EAC14C153A30}"/>
                    </a:ext>
                  </a:extLst>
                </p:cNvPr>
                <p:cNvCxnSpPr>
                  <a:cxnSpLocks/>
                </p:cNvCxnSpPr>
                <p:nvPr/>
              </p:nvCxnSpPr>
              <p:spPr>
                <a:xfrm flipH="1" flipV="1">
                  <a:off x="5732213" y="12052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7" name="Straight Connector 76">
              <a:extLst>
                <a:ext uri="{FF2B5EF4-FFF2-40B4-BE49-F238E27FC236}">
                  <a16:creationId xmlns:a16="http://schemas.microsoft.com/office/drawing/2014/main" id="{98E50743-5295-00A5-FEA1-33374A9150C9}"/>
                </a:ext>
              </a:extLst>
            </p:cNvPr>
            <p:cNvCxnSpPr/>
            <p:nvPr/>
          </p:nvCxnSpPr>
          <p:spPr>
            <a:xfrm flipH="1">
              <a:off x="5758561" y="46299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0" name="Group 79">
              <a:extLst>
                <a:ext uri="{FF2B5EF4-FFF2-40B4-BE49-F238E27FC236}">
                  <a16:creationId xmlns:a16="http://schemas.microsoft.com/office/drawing/2014/main" id="{4FB0207D-326F-49E4-D7E5-CB101D74AA33}"/>
                </a:ext>
              </a:extLst>
            </p:cNvPr>
            <p:cNvGrpSpPr/>
            <p:nvPr/>
          </p:nvGrpSpPr>
          <p:grpSpPr>
            <a:xfrm rot="5400000">
              <a:off x="7616828" y="4521582"/>
              <a:ext cx="207261" cy="213869"/>
              <a:chOff x="7616828" y="4521581"/>
              <a:chExt cx="207261" cy="213869"/>
            </a:xfrm>
          </p:grpSpPr>
          <p:cxnSp>
            <p:nvCxnSpPr>
              <p:cNvPr id="78" name="Straight Connector 77">
                <a:extLst>
                  <a:ext uri="{FF2B5EF4-FFF2-40B4-BE49-F238E27FC236}">
                    <a16:creationId xmlns:a16="http://schemas.microsoft.com/office/drawing/2014/main" id="{9762E823-1355-9C46-8E2C-56DAE752067B}"/>
                  </a:ext>
                </a:extLst>
              </p:cNvPr>
              <p:cNvCxnSpPr>
                <a:cxnSpLocks/>
              </p:cNvCxnSpPr>
              <p:nvPr/>
            </p:nvCxnSpPr>
            <p:spPr>
              <a:xfrm rot="10800000" flipV="1">
                <a:off x="7616828" y="4521581"/>
                <a:ext cx="98805"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63F0256-4318-9038-E44F-DE2BB8AFEFD3}"/>
                  </a:ext>
                </a:extLst>
              </p:cNvPr>
              <p:cNvCxnSpPr>
                <a:cxnSpLocks/>
              </p:cNvCxnSpPr>
              <p:nvPr/>
            </p:nvCxnSpPr>
            <p:spPr>
              <a:xfrm>
                <a:off x="7725283" y="4521581"/>
                <a:ext cx="98806"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5C46BABE-1E3D-1ECC-CE83-C6DF49548259}"/>
                </a:ext>
              </a:extLst>
            </p:cNvPr>
            <p:cNvSpPr txBox="1"/>
            <p:nvPr/>
          </p:nvSpPr>
          <p:spPr>
            <a:xfrm>
              <a:off x="7899400" y="44577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2" name="TextBox 81">
              <a:extLst>
                <a:ext uri="{FF2B5EF4-FFF2-40B4-BE49-F238E27FC236}">
                  <a16:creationId xmlns:a16="http://schemas.microsoft.com/office/drawing/2014/main" id="{83995696-CE75-A3A9-0545-0B015362E595}"/>
                </a:ext>
              </a:extLst>
            </p:cNvPr>
            <p:cNvSpPr txBox="1"/>
            <p:nvPr/>
          </p:nvSpPr>
          <p:spPr>
            <a:xfrm>
              <a:off x="5613400" y="8255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3" name="TextBox 82">
              <a:extLst>
                <a:ext uri="{FF2B5EF4-FFF2-40B4-BE49-F238E27FC236}">
                  <a16:creationId xmlns:a16="http://schemas.microsoft.com/office/drawing/2014/main" id="{35E1AA7A-2B60-6F29-705B-886D064566A7}"/>
                </a:ext>
              </a:extLst>
            </p:cNvPr>
            <p:cNvSpPr txBox="1"/>
            <p:nvPr/>
          </p:nvSpPr>
          <p:spPr>
            <a:xfrm>
              <a:off x="5453380" y="46355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4" name="TextBox 83">
              <a:extLst>
                <a:ext uri="{FF2B5EF4-FFF2-40B4-BE49-F238E27FC236}">
                  <a16:creationId xmlns:a16="http://schemas.microsoft.com/office/drawing/2014/main" id="{5E124F9D-805F-8887-DF87-2C5A048F9AC3}"/>
                </a:ext>
              </a:extLst>
            </p:cNvPr>
            <p:cNvSpPr txBox="1"/>
            <p:nvPr/>
          </p:nvSpPr>
          <p:spPr>
            <a:xfrm>
              <a:off x="5923280" y="47498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5" name="TextBox 84">
              <a:extLst>
                <a:ext uri="{FF2B5EF4-FFF2-40B4-BE49-F238E27FC236}">
                  <a16:creationId xmlns:a16="http://schemas.microsoft.com/office/drawing/2014/main" id="{FDBC014C-CAF0-0212-2F7F-AAF344B7CDBF}"/>
                </a:ext>
              </a:extLst>
            </p:cNvPr>
            <p:cNvSpPr txBox="1"/>
            <p:nvPr/>
          </p:nvSpPr>
          <p:spPr>
            <a:xfrm>
              <a:off x="6266180" y="47498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6" name="TextBox 85">
              <a:extLst>
                <a:ext uri="{FF2B5EF4-FFF2-40B4-BE49-F238E27FC236}">
                  <a16:creationId xmlns:a16="http://schemas.microsoft.com/office/drawing/2014/main" id="{577EC5AA-62B7-75E2-6F4B-55D2C7E2DE41}"/>
                </a:ext>
              </a:extLst>
            </p:cNvPr>
            <p:cNvSpPr txBox="1"/>
            <p:nvPr/>
          </p:nvSpPr>
          <p:spPr>
            <a:xfrm>
              <a:off x="6609080" y="47498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7" name="TextBox 86">
              <a:extLst>
                <a:ext uri="{FF2B5EF4-FFF2-40B4-BE49-F238E27FC236}">
                  <a16:creationId xmlns:a16="http://schemas.microsoft.com/office/drawing/2014/main" id="{0D80929B-D807-5C81-44F7-B671C8645C7B}"/>
                </a:ext>
              </a:extLst>
            </p:cNvPr>
            <p:cNvSpPr txBox="1"/>
            <p:nvPr/>
          </p:nvSpPr>
          <p:spPr>
            <a:xfrm>
              <a:off x="6939280" y="47498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8" name="TextBox 87">
              <a:extLst>
                <a:ext uri="{FF2B5EF4-FFF2-40B4-BE49-F238E27FC236}">
                  <a16:creationId xmlns:a16="http://schemas.microsoft.com/office/drawing/2014/main" id="{EC3E65D4-50A8-3762-582E-9F5C8AF90F28}"/>
                </a:ext>
              </a:extLst>
            </p:cNvPr>
            <p:cNvSpPr txBox="1"/>
            <p:nvPr/>
          </p:nvSpPr>
          <p:spPr>
            <a:xfrm>
              <a:off x="7282180" y="47498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89" name="TextBox 88">
              <a:extLst>
                <a:ext uri="{FF2B5EF4-FFF2-40B4-BE49-F238E27FC236}">
                  <a16:creationId xmlns:a16="http://schemas.microsoft.com/office/drawing/2014/main" id="{8761567F-22E1-7530-1483-CF64D04D7603}"/>
                </a:ext>
              </a:extLst>
            </p:cNvPr>
            <p:cNvSpPr txBox="1"/>
            <p:nvPr/>
          </p:nvSpPr>
          <p:spPr>
            <a:xfrm>
              <a:off x="5351780" y="18161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90" name="TextBox 89">
              <a:extLst>
                <a:ext uri="{FF2B5EF4-FFF2-40B4-BE49-F238E27FC236}">
                  <a16:creationId xmlns:a16="http://schemas.microsoft.com/office/drawing/2014/main" id="{7B096DD8-CAF5-CCC8-51EC-0BE7E1BE53AE}"/>
                </a:ext>
              </a:extLst>
            </p:cNvPr>
            <p:cNvSpPr txBox="1"/>
            <p:nvPr/>
          </p:nvSpPr>
          <p:spPr>
            <a:xfrm>
              <a:off x="5351780" y="21463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1" name="TextBox 90">
              <a:extLst>
                <a:ext uri="{FF2B5EF4-FFF2-40B4-BE49-F238E27FC236}">
                  <a16:creationId xmlns:a16="http://schemas.microsoft.com/office/drawing/2014/main" id="{BB0DAA54-42A2-0180-26FC-1527CC38F98B}"/>
                </a:ext>
              </a:extLst>
            </p:cNvPr>
            <p:cNvSpPr txBox="1"/>
            <p:nvPr/>
          </p:nvSpPr>
          <p:spPr>
            <a:xfrm>
              <a:off x="5351780" y="24892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2" name="TextBox 91">
              <a:extLst>
                <a:ext uri="{FF2B5EF4-FFF2-40B4-BE49-F238E27FC236}">
                  <a16:creationId xmlns:a16="http://schemas.microsoft.com/office/drawing/2014/main" id="{95EA5BD2-F0B4-9D19-260C-21905D519DC3}"/>
                </a:ext>
              </a:extLst>
            </p:cNvPr>
            <p:cNvSpPr txBox="1"/>
            <p:nvPr/>
          </p:nvSpPr>
          <p:spPr>
            <a:xfrm>
              <a:off x="5351780" y="28321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3" name="TextBox 92">
              <a:extLst>
                <a:ext uri="{FF2B5EF4-FFF2-40B4-BE49-F238E27FC236}">
                  <a16:creationId xmlns:a16="http://schemas.microsoft.com/office/drawing/2014/main" id="{DD40F64A-5385-147C-171F-5127FAAB2C4D}"/>
                </a:ext>
              </a:extLst>
            </p:cNvPr>
            <p:cNvSpPr txBox="1"/>
            <p:nvPr/>
          </p:nvSpPr>
          <p:spPr>
            <a:xfrm>
              <a:off x="5351780" y="31750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4" name="TextBox 93">
              <a:extLst>
                <a:ext uri="{FF2B5EF4-FFF2-40B4-BE49-F238E27FC236}">
                  <a16:creationId xmlns:a16="http://schemas.microsoft.com/office/drawing/2014/main" id="{2F18B449-0DAF-B888-D00F-49D629B22CC2}"/>
                </a:ext>
              </a:extLst>
            </p:cNvPr>
            <p:cNvSpPr txBox="1"/>
            <p:nvPr/>
          </p:nvSpPr>
          <p:spPr>
            <a:xfrm>
              <a:off x="5351780" y="35052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5" name="TextBox 94">
              <a:extLst>
                <a:ext uri="{FF2B5EF4-FFF2-40B4-BE49-F238E27FC236}">
                  <a16:creationId xmlns:a16="http://schemas.microsoft.com/office/drawing/2014/main" id="{E71D6E4E-2FAF-23EA-6A16-D98F86A82D16}"/>
                </a:ext>
              </a:extLst>
            </p:cNvPr>
            <p:cNvSpPr txBox="1"/>
            <p:nvPr/>
          </p:nvSpPr>
          <p:spPr>
            <a:xfrm>
              <a:off x="5351780" y="38481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6" name="TextBox 95">
              <a:extLst>
                <a:ext uri="{FF2B5EF4-FFF2-40B4-BE49-F238E27FC236}">
                  <a16:creationId xmlns:a16="http://schemas.microsoft.com/office/drawing/2014/main" id="{20584338-FF83-EC06-1F92-87A5F6814A08}"/>
                </a:ext>
              </a:extLst>
            </p:cNvPr>
            <p:cNvSpPr txBox="1"/>
            <p:nvPr/>
          </p:nvSpPr>
          <p:spPr>
            <a:xfrm>
              <a:off x="5351780" y="41910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7" name="TextBox 96">
              <a:extLst>
                <a:ext uri="{FF2B5EF4-FFF2-40B4-BE49-F238E27FC236}">
                  <a16:creationId xmlns:a16="http://schemas.microsoft.com/office/drawing/2014/main" id="{318DA75E-3051-0A5D-132F-23593597F216}"/>
                </a:ext>
              </a:extLst>
            </p:cNvPr>
            <p:cNvSpPr txBox="1"/>
            <p:nvPr/>
          </p:nvSpPr>
          <p:spPr>
            <a:xfrm>
              <a:off x="5351780" y="14732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sp>
        <p:nvSpPr>
          <p:cNvPr id="103" name="Oval 102">
            <a:extLst>
              <a:ext uri="{FF2B5EF4-FFF2-40B4-BE49-F238E27FC236}">
                <a16:creationId xmlns:a16="http://schemas.microsoft.com/office/drawing/2014/main" id="{2EA64DC3-4428-E21C-CA13-A5E89A82DBC1}"/>
              </a:ext>
            </a:extLst>
          </p:cNvPr>
          <p:cNvSpPr/>
          <p:nvPr/>
        </p:nvSpPr>
        <p:spPr>
          <a:xfrm>
            <a:off x="8775700" y="23368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7" name="TextBox 106">
            <a:extLst>
              <a:ext uri="{FF2B5EF4-FFF2-40B4-BE49-F238E27FC236}">
                <a16:creationId xmlns:a16="http://schemas.microsoft.com/office/drawing/2014/main" id="{57AD6DF9-E808-12F7-5890-C7A9CAD788C9}"/>
              </a:ext>
            </a:extLst>
          </p:cNvPr>
          <p:cNvSpPr txBox="1"/>
          <p:nvPr/>
        </p:nvSpPr>
        <p:spPr>
          <a:xfrm>
            <a:off x="469900" y="5181600"/>
            <a:ext cx="9641840" cy="954107"/>
          </a:xfrm>
          <a:prstGeom prst="rect">
            <a:avLst/>
          </a:prstGeom>
          <a:noFill/>
        </p:spPr>
        <p:txBody>
          <a:bodyPr vert="horz" rtlCol="0">
            <a:spAutoFit/>
          </a:bodyPr>
          <a:lstStyle/>
          <a:p>
            <a:r>
              <a:rPr lang="en-CA" sz="2800" dirty="0">
                <a:solidFill>
                  <a:srgbClr val="000000"/>
                </a:solidFill>
                <a:latin typeface="Century Gothic"/>
              </a:rPr>
              <a:t>Is the relation linear</a:t>
            </a:r>
            <a:r>
              <a:rPr lang="en-CA" sz="2800" dirty="0">
                <a:solidFill>
                  <a:srgbClr val="000000"/>
                </a:solidFill>
                <a:latin typeface="Arial"/>
              </a:rPr>
              <a:t>?</a:t>
            </a:r>
            <a:r>
              <a:rPr lang="en-US" sz="2800" dirty="0">
                <a:solidFill>
                  <a:srgbClr val="000000"/>
                </a:solidFill>
                <a:latin typeface="Century Gothic"/>
              </a:rPr>
              <a:t> Does the graph form a single, straight line</a:t>
            </a:r>
            <a:r>
              <a:rPr lang="en-US" sz="2800" dirty="0">
                <a:solidFill>
                  <a:srgbClr val="000000"/>
                </a:solidFill>
                <a:latin typeface="Arial"/>
              </a:rPr>
              <a:t>?</a:t>
            </a:r>
          </a:p>
        </p:txBody>
      </p:sp>
      <p:sp>
        <p:nvSpPr>
          <p:cNvPr id="100" name="TextBox 99">
            <a:extLst>
              <a:ext uri="{FF2B5EF4-FFF2-40B4-BE49-F238E27FC236}">
                <a16:creationId xmlns:a16="http://schemas.microsoft.com/office/drawing/2014/main" id="{A57A4AC3-5E3F-E3C6-197B-E7F977CC19F2}"/>
              </a:ext>
            </a:extLst>
          </p:cNvPr>
          <p:cNvSpPr txBox="1"/>
          <p:nvPr/>
        </p:nvSpPr>
        <p:spPr>
          <a:xfrm>
            <a:off x="491508" y="6305264"/>
            <a:ext cx="6219177" cy="523220"/>
          </a:xfrm>
          <a:prstGeom prst="rect">
            <a:avLst/>
          </a:prstGeom>
          <a:noFill/>
        </p:spPr>
        <p:txBody>
          <a:bodyPr wrap="square" rtlCol="0">
            <a:spAutoFit/>
          </a:bodyPr>
          <a:lstStyle/>
          <a:p>
            <a:r>
              <a:rPr lang="en-CA" sz="2800" dirty="0">
                <a:solidFill>
                  <a:srgbClr val="000000"/>
                </a:solidFill>
                <a:latin typeface="+mj-lt"/>
              </a:rPr>
              <a:t>A</a:t>
            </a:r>
            <a:r>
              <a:rPr lang="en-CA" sz="2800" dirty="0">
                <a:solidFill>
                  <a:srgbClr val="000000"/>
                </a:solidFill>
                <a:latin typeface="Century Gothic"/>
              </a:rPr>
              <a:t>nswers: no, no</a:t>
            </a:r>
          </a:p>
        </p:txBody>
      </p:sp>
      <p:cxnSp>
        <p:nvCxnSpPr>
          <p:cNvPr id="112" name="Straight Connector 111">
            <a:extLst>
              <a:ext uri="{FF2B5EF4-FFF2-40B4-BE49-F238E27FC236}">
                <a16:creationId xmlns:a16="http://schemas.microsoft.com/office/drawing/2014/main" id="{01120126-F13E-A1EC-17C6-707CB4B57211}"/>
              </a:ext>
            </a:extLst>
          </p:cNvPr>
          <p:cNvCxnSpPr/>
          <p:nvPr/>
        </p:nvCxnSpPr>
        <p:spPr>
          <a:xfrm>
            <a:off x="0" y="511913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D536C515-1FD9-2FBD-99EB-FD80A6EA5E10}"/>
              </a:ext>
            </a:extLst>
          </p:cNvPr>
          <p:cNvCxnSpPr/>
          <p:nvPr/>
        </p:nvCxnSpPr>
        <p:spPr>
          <a:xfrm>
            <a:off x="0" y="630526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88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BB44BD-4947-DAFC-D012-A11DB977FCF7}"/>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2. Determining linearity from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5C71D91-8700-A698-752E-A63CC930401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D-43–44 for details.</a:t>
            </a:r>
          </a:p>
        </p:txBody>
      </p:sp>
      <p:sp>
        <p:nvSpPr>
          <p:cNvPr id="4" name="TextBox 3">
            <a:extLst>
              <a:ext uri="{FF2B5EF4-FFF2-40B4-BE49-F238E27FC236}">
                <a16:creationId xmlns:a16="http://schemas.microsoft.com/office/drawing/2014/main" id="{7BAF37A2-E615-B848-0298-01CF6948337B}"/>
              </a:ext>
            </a:extLst>
          </p:cNvPr>
          <p:cNvSpPr txBox="1"/>
          <p:nvPr/>
        </p:nvSpPr>
        <p:spPr>
          <a:xfrm>
            <a:off x="469900" y="393700"/>
            <a:ext cx="9311640" cy="315041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The graph of a linear relation will always form a straight line, while the graph of a non-linear relation will not form a single, straight line. </a:t>
            </a:r>
            <a:br>
              <a:rPr lang="en-US" sz="2800" dirty="0">
                <a:solidFill>
                  <a:srgbClr val="000000"/>
                </a:solidFill>
                <a:latin typeface="Century Gothic"/>
              </a:rPr>
            </a:b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Note the connection between the words </a:t>
            </a:r>
            <a:br>
              <a:rPr lang="en-US" sz="2800" dirty="0">
                <a:solidFill>
                  <a:srgbClr val="000000"/>
                </a:solidFill>
                <a:latin typeface="Century Gothic"/>
              </a:rPr>
            </a:br>
            <a:r>
              <a:rPr lang="en-CA" sz="2800" dirty="0">
                <a:solidFill>
                  <a:srgbClr val="000000"/>
                </a:solidFill>
                <a:latin typeface="Century Gothic"/>
              </a:rPr>
              <a:t>“</a:t>
            </a:r>
            <a:r>
              <a:rPr lang="en-CA" sz="2800" u="sng" dirty="0">
                <a:solidFill>
                  <a:srgbClr val="000000"/>
                </a:solidFill>
                <a:latin typeface="Century Gothic"/>
              </a:rPr>
              <a:t>line</a:t>
            </a:r>
            <a:r>
              <a:rPr lang="en-CA" sz="2800" dirty="0">
                <a:solidFill>
                  <a:srgbClr val="000000"/>
                </a:solidFill>
                <a:latin typeface="Century Gothic"/>
              </a:rPr>
              <a:t>” and “</a:t>
            </a:r>
            <a:r>
              <a:rPr lang="en-CA" sz="2800" u="sng" dirty="0">
                <a:solidFill>
                  <a:srgbClr val="000000"/>
                </a:solidFill>
                <a:latin typeface="Century Gothic"/>
              </a:rPr>
              <a:t>line</a:t>
            </a:r>
            <a:r>
              <a:rPr lang="en-CA" sz="2800" dirty="0">
                <a:solidFill>
                  <a:srgbClr val="000000"/>
                </a:solidFill>
                <a:latin typeface="Century Gothic"/>
              </a:rPr>
              <a:t>ar”.</a:t>
            </a:r>
          </a:p>
        </p:txBody>
      </p:sp>
    </p:spTree>
    <p:extLst>
      <p:ext uri="{BB962C8B-B14F-4D97-AF65-F5344CB8AC3E}">
        <p14:creationId xmlns:p14="http://schemas.microsoft.com/office/powerpoint/2010/main" val="4135454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4D72467-0783-55BF-16FA-E8691A835A2C}"/>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2. Determining linearity from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4FEACB8-3FED-6E57-378F-F3952B7E498E}"/>
              </a:ext>
            </a:extLst>
          </p:cNvPr>
          <p:cNvSpPr txBox="1"/>
          <p:nvPr/>
        </p:nvSpPr>
        <p:spPr>
          <a:xfrm>
            <a:off x="469900" y="736600"/>
            <a:ext cx="8879840" cy="1522853"/>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 Complete BLM Determining </a:t>
            </a:r>
            <a:r>
              <a:rPr lang="en-CA" sz="2800" dirty="0" err="1">
                <a:solidFill>
                  <a:srgbClr val="000000"/>
                </a:solidFill>
                <a:latin typeface="Century Gothic"/>
              </a:rPr>
              <a:t>Linerarity</a:t>
            </a:r>
            <a:r>
              <a:rPr lang="en-CA" sz="2800" dirty="0">
                <a:solidFill>
                  <a:srgbClr val="000000"/>
                </a:solidFill>
                <a:latin typeface="Century Gothic"/>
              </a:rPr>
              <a:t> </a:t>
            </a:r>
            <a:r>
              <a:rPr lang="en-US" sz="2800" dirty="0">
                <a:solidFill>
                  <a:srgbClr val="000000"/>
                </a:solidFill>
                <a:latin typeface="Century Gothic"/>
              </a:rPr>
              <a:t>from Tables and Graphs. Use grid paper for Question 2. </a:t>
            </a:r>
          </a:p>
        </p:txBody>
      </p:sp>
      <p:sp>
        <p:nvSpPr>
          <p:cNvPr id="4" name="TextBox 3">
            <a:extLst>
              <a:ext uri="{FF2B5EF4-FFF2-40B4-BE49-F238E27FC236}">
                <a16:creationId xmlns:a16="http://schemas.microsoft.com/office/drawing/2014/main" id="{D8FDA623-ACEF-BD13-5D73-C4F4C53F142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D-43–44 for details.</a:t>
            </a:r>
          </a:p>
        </p:txBody>
      </p:sp>
      <p:sp>
        <p:nvSpPr>
          <p:cNvPr id="8" name="TextBox 7">
            <a:extLst>
              <a:ext uri="{FF2B5EF4-FFF2-40B4-BE49-F238E27FC236}">
                <a16:creationId xmlns:a16="http://schemas.microsoft.com/office/drawing/2014/main" id="{D448F1D6-75C2-7C53-6BF7-1A0D8576F4EF}"/>
              </a:ext>
            </a:extLst>
          </p:cNvPr>
          <p:cNvSpPr txBox="1"/>
          <p:nvPr/>
        </p:nvSpPr>
        <p:spPr>
          <a:xfrm>
            <a:off x="2499360" y="215900"/>
            <a:ext cx="7315835" cy="338554"/>
          </a:xfrm>
          <a:prstGeom prst="rect">
            <a:avLst/>
          </a:prstGeom>
          <a:noFill/>
        </p:spPr>
        <p:txBody>
          <a:bodyPr vert="horz" rtlCol="0">
            <a:spAutoFit/>
          </a:bodyPr>
          <a:lstStyle/>
          <a:p>
            <a:pPr algn="r"/>
            <a:r>
              <a:rPr lang="en-US" sz="1600">
                <a:solidFill>
                  <a:srgbClr val="666666"/>
                </a:solidFill>
                <a:latin typeface="Century Gothic"/>
              </a:rPr>
              <a:t>Distribute BLM Determining Linearity from Tables and Graphs (p. D-70)</a:t>
            </a:r>
            <a:endParaRPr lang="en-CA" sz="1600">
              <a:solidFill>
                <a:srgbClr val="666666"/>
              </a:solidFill>
              <a:latin typeface="Century Gothic"/>
            </a:endParaRPr>
          </a:p>
        </p:txBody>
      </p:sp>
      <p:sp>
        <p:nvSpPr>
          <p:cNvPr id="9" name="TextBox 8">
            <a:extLst>
              <a:ext uri="{FF2B5EF4-FFF2-40B4-BE49-F238E27FC236}">
                <a16:creationId xmlns:a16="http://schemas.microsoft.com/office/drawing/2014/main" id="{8A900BF9-0788-13A8-46D1-30B4451512D0}"/>
              </a:ext>
            </a:extLst>
          </p:cNvPr>
          <p:cNvSpPr txBox="1"/>
          <p:nvPr/>
        </p:nvSpPr>
        <p:spPr>
          <a:xfrm>
            <a:off x="457200" y="2456593"/>
            <a:ext cx="9123528" cy="4470198"/>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Answers: </a:t>
            </a:r>
            <a:br>
              <a:rPr lang="en-CA" sz="2800" dirty="0">
                <a:solidFill>
                  <a:srgbClr val="000000"/>
                </a:solidFill>
                <a:latin typeface="Century Gothic"/>
              </a:rPr>
            </a:br>
            <a:r>
              <a:rPr lang="en-US" sz="2800" dirty="0">
                <a:solidFill>
                  <a:srgbClr val="000000"/>
                </a:solidFill>
                <a:latin typeface="Century Gothic"/>
              </a:rPr>
              <a:t>1. a) 2, 7, 12, 17; linear; b) 2, 4, 8, 16; not linear; </a:t>
            </a:r>
            <a:br>
              <a:rPr lang="en-US" sz="2800" dirty="0">
                <a:solidFill>
                  <a:srgbClr val="000000"/>
                </a:solidFill>
                <a:latin typeface="Century Gothic"/>
              </a:rPr>
            </a:br>
            <a:r>
              <a:rPr lang="en-US" sz="2800" dirty="0">
                <a:solidFill>
                  <a:srgbClr val="000000"/>
                </a:solidFill>
                <a:latin typeface="Century Gothic"/>
              </a:rPr>
              <a:t>c) 5, 8, 11, 14; linear; d) 16, 12, 8, 4; linear; </a:t>
            </a:r>
            <a:br>
              <a:rPr lang="en-US" sz="2800" dirty="0">
                <a:solidFill>
                  <a:srgbClr val="000000"/>
                </a:solidFill>
                <a:latin typeface="Century Gothic"/>
              </a:rPr>
            </a:br>
            <a:r>
              <a:rPr lang="en-US" sz="2800" dirty="0">
                <a:solidFill>
                  <a:srgbClr val="000000"/>
                </a:solidFill>
                <a:latin typeface="Century Gothic"/>
              </a:rPr>
              <a:t>2. a) forms a straight line; b) does not form a straight line; c) forms a straight line; d) forms a straight line; </a:t>
            </a:r>
            <a:br>
              <a:rPr lang="en-US" sz="2800" dirty="0">
                <a:solidFill>
                  <a:srgbClr val="000000"/>
                </a:solidFill>
                <a:latin typeface="Century Gothic"/>
              </a:rPr>
            </a:br>
            <a:r>
              <a:rPr lang="en-US" sz="2800" dirty="0">
                <a:solidFill>
                  <a:srgbClr val="000000"/>
                </a:solidFill>
                <a:latin typeface="Century Gothic"/>
              </a:rPr>
              <a:t>3. A and D, because each of these graphs is a straight line. B and C are not straight lines and so they do not show linear relations.</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64C61BE8-B9C4-7EAE-4BD5-31B721B3F06F}"/>
              </a:ext>
            </a:extLst>
          </p:cNvPr>
          <p:cNvCxnSpPr/>
          <p:nvPr/>
        </p:nvCxnSpPr>
        <p:spPr>
          <a:xfrm>
            <a:off x="0" y="242929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392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65D3FF-EA0C-E1E8-721A-8D97BAB6517D}"/>
              </a:ext>
            </a:extLst>
          </p:cNvPr>
          <p:cNvSpPr txBox="1"/>
          <p:nvPr/>
        </p:nvSpPr>
        <p:spPr>
          <a:xfrm>
            <a:off x="457200" y="6921500"/>
            <a:ext cx="61112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D7B4FFA-533F-7D56-45B5-77098CF3959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graphicFrame>
        <p:nvGraphicFramePr>
          <p:cNvPr id="4" name="Table 3">
            <a:extLst>
              <a:ext uri="{FF2B5EF4-FFF2-40B4-BE49-F238E27FC236}">
                <a16:creationId xmlns:a16="http://schemas.microsoft.com/office/drawing/2014/main" id="{D201703B-ED60-6EA8-DB12-A08573C87FA1}"/>
              </a:ext>
            </a:extLst>
          </p:cNvPr>
          <p:cNvGraphicFramePr>
            <a:graphicFrameLocks noGrp="1"/>
          </p:cNvGraphicFramePr>
          <p:nvPr>
            <p:extLst>
              <p:ext uri="{D42A27DB-BD31-4B8C-83A1-F6EECF244321}">
                <p14:modId xmlns:p14="http://schemas.microsoft.com/office/powerpoint/2010/main" val="4153206589"/>
              </p:ext>
            </p:extLst>
          </p:nvPr>
        </p:nvGraphicFramePr>
        <p:xfrm>
          <a:off x="533400" y="1182116"/>
          <a:ext cx="4243316" cy="2912110"/>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3927120140"/>
                    </a:ext>
                  </a:extLst>
                </a:gridCol>
                <a:gridCol w="2042025">
                  <a:extLst>
                    <a:ext uri="{9D8B030D-6E8A-4147-A177-3AD203B41FA5}">
                      <a16:colId xmlns:a16="http://schemas.microsoft.com/office/drawing/2014/main" val="2097358"/>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701982007"/>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73813904"/>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446850613"/>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20944067"/>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91823609"/>
                  </a:ext>
                </a:extLst>
              </a:tr>
            </a:tbl>
          </a:graphicData>
        </a:graphic>
      </p:graphicFrame>
      <p:sp>
        <p:nvSpPr>
          <p:cNvPr id="5" name="TextBox 4">
            <a:extLst>
              <a:ext uri="{FF2B5EF4-FFF2-40B4-BE49-F238E27FC236}">
                <a16:creationId xmlns:a16="http://schemas.microsoft.com/office/drawing/2014/main" id="{0A07C1D7-3EA0-830F-EF77-F3CFB7D53B06}"/>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Are the output values increasing or decreasing</a:t>
            </a:r>
            <a:r>
              <a:rPr lang="en-US" sz="2800">
                <a:solidFill>
                  <a:srgbClr val="000000"/>
                </a:solidFill>
                <a:latin typeface="Arial"/>
              </a:rPr>
              <a:t>?</a:t>
            </a:r>
            <a:endParaRPr lang="en-CA" sz="2800">
              <a:solidFill>
                <a:srgbClr val="000000"/>
              </a:solidFill>
              <a:latin typeface="Arial"/>
            </a:endParaRPr>
          </a:p>
        </p:txBody>
      </p:sp>
      <p:sp>
        <p:nvSpPr>
          <p:cNvPr id="6" name="TextBox 5">
            <a:extLst>
              <a:ext uri="{FF2B5EF4-FFF2-40B4-BE49-F238E27FC236}">
                <a16:creationId xmlns:a16="http://schemas.microsoft.com/office/drawing/2014/main" id="{9C7DE240-D675-DF7E-B0C2-2055C902CFBA}"/>
              </a:ext>
            </a:extLst>
          </p:cNvPr>
          <p:cNvSpPr txBox="1"/>
          <p:nvPr/>
        </p:nvSpPr>
        <p:spPr>
          <a:xfrm>
            <a:off x="469900" y="5341960"/>
            <a:ext cx="9629140" cy="1033360"/>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How do the </a:t>
            </a:r>
            <a:r>
              <a:rPr lang="en-CA" sz="2800" i="1" dirty="0">
                <a:solidFill>
                  <a:srgbClr val="000000"/>
                </a:solidFill>
                <a:latin typeface="Century Gothic"/>
              </a:rPr>
              <a:t>y</a:t>
            </a:r>
            <a:r>
              <a:rPr lang="en-US" sz="2800" dirty="0">
                <a:solidFill>
                  <a:srgbClr val="000000"/>
                </a:solidFill>
                <a:latin typeface="Century Gothic"/>
              </a:rPr>
              <a:t>-values on the graph change as you move from left to right</a:t>
            </a:r>
            <a:r>
              <a:rPr lang="en-US" sz="2800" dirty="0">
                <a:solidFill>
                  <a:srgbClr val="000000"/>
                </a:solidFill>
                <a:latin typeface="Arial"/>
              </a:rPr>
              <a:t>?</a:t>
            </a:r>
            <a:r>
              <a:rPr lang="en-US" sz="2800" dirty="0">
                <a:solidFill>
                  <a:srgbClr val="000000"/>
                </a:solidFill>
                <a:latin typeface="Century Gothic"/>
              </a:rPr>
              <a:t> </a:t>
            </a:r>
          </a:p>
        </p:txBody>
      </p:sp>
      <p:grpSp>
        <p:nvGrpSpPr>
          <p:cNvPr id="109" name="Group 108">
            <a:extLst>
              <a:ext uri="{FF2B5EF4-FFF2-40B4-BE49-F238E27FC236}">
                <a16:creationId xmlns:a16="http://schemas.microsoft.com/office/drawing/2014/main" id="{2BCA6364-38D5-7F1B-A192-B1F14FA2ACCF}"/>
              </a:ext>
            </a:extLst>
          </p:cNvPr>
          <p:cNvGrpSpPr/>
          <p:nvPr/>
        </p:nvGrpSpPr>
        <p:grpSpPr>
          <a:xfrm>
            <a:off x="5415280" y="990600"/>
            <a:ext cx="2887980" cy="4293632"/>
            <a:chOff x="5415280" y="990600"/>
            <a:chExt cx="2887980" cy="4293632"/>
          </a:xfrm>
        </p:grpSpPr>
        <p:grpSp>
          <p:nvGrpSpPr>
            <p:cNvPr id="20" name="Group 19">
              <a:extLst>
                <a:ext uri="{FF2B5EF4-FFF2-40B4-BE49-F238E27FC236}">
                  <a16:creationId xmlns:a16="http://schemas.microsoft.com/office/drawing/2014/main" id="{DE8B96B5-2C29-44D2-CDA2-559D52C647A8}"/>
                </a:ext>
              </a:extLst>
            </p:cNvPr>
            <p:cNvGrpSpPr/>
            <p:nvPr/>
          </p:nvGrpSpPr>
          <p:grpSpPr>
            <a:xfrm>
              <a:off x="5809419" y="1409875"/>
              <a:ext cx="339789" cy="3397847"/>
              <a:chOff x="5809419" y="1409875"/>
              <a:chExt cx="339789" cy="3397847"/>
            </a:xfrm>
          </p:grpSpPr>
          <p:sp>
            <p:nvSpPr>
              <p:cNvPr id="10" name="Freeform: Shape 9">
                <a:extLst>
                  <a:ext uri="{FF2B5EF4-FFF2-40B4-BE49-F238E27FC236}">
                    <a16:creationId xmlns:a16="http://schemas.microsoft.com/office/drawing/2014/main" id="{797788CB-D5B1-6FCA-3694-CB6076011F82}"/>
                  </a:ext>
                </a:extLst>
              </p:cNvPr>
              <p:cNvSpPr/>
              <p:nvPr/>
            </p:nvSpPr>
            <p:spPr>
              <a:xfrm>
                <a:off x="5809419" y="14098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B196ED87-2C09-9E69-6A2C-D6AF2486990B}"/>
                  </a:ext>
                </a:extLst>
              </p:cNvPr>
              <p:cNvSpPr/>
              <p:nvPr/>
            </p:nvSpPr>
            <p:spPr>
              <a:xfrm>
                <a:off x="5809419" y="17496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02EBACE2-9315-91D4-B0F2-0A2099B53E7B}"/>
                  </a:ext>
                </a:extLst>
              </p:cNvPr>
              <p:cNvSpPr/>
              <p:nvPr/>
            </p:nvSpPr>
            <p:spPr>
              <a:xfrm>
                <a:off x="5809419" y="20894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D77993A2-7EE9-74B1-EBF7-D946964AD7A4}"/>
                  </a:ext>
                </a:extLst>
              </p:cNvPr>
              <p:cNvSpPr/>
              <p:nvPr/>
            </p:nvSpPr>
            <p:spPr>
              <a:xfrm>
                <a:off x="5809419" y="24292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50A80FE1-2340-3DC5-6866-DC195B010856}"/>
                  </a:ext>
                </a:extLst>
              </p:cNvPr>
              <p:cNvSpPr/>
              <p:nvPr/>
            </p:nvSpPr>
            <p:spPr>
              <a:xfrm>
                <a:off x="5809419" y="27690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E656E150-ABC4-8A51-0686-DF67462C37AD}"/>
                  </a:ext>
                </a:extLst>
              </p:cNvPr>
              <p:cNvSpPr/>
              <p:nvPr/>
            </p:nvSpPr>
            <p:spPr>
              <a:xfrm>
                <a:off x="5809419" y="31087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reeform: Shape 15">
                <a:extLst>
                  <a:ext uri="{FF2B5EF4-FFF2-40B4-BE49-F238E27FC236}">
                    <a16:creationId xmlns:a16="http://schemas.microsoft.com/office/drawing/2014/main" id="{93EF7F0F-5E51-1255-BCCD-E8DC07D84DB2}"/>
                  </a:ext>
                </a:extLst>
              </p:cNvPr>
              <p:cNvSpPr/>
              <p:nvPr/>
            </p:nvSpPr>
            <p:spPr>
              <a:xfrm>
                <a:off x="5809419" y="34485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Freeform: Shape 16">
                <a:extLst>
                  <a:ext uri="{FF2B5EF4-FFF2-40B4-BE49-F238E27FC236}">
                    <a16:creationId xmlns:a16="http://schemas.microsoft.com/office/drawing/2014/main" id="{291E5737-31D4-283D-A699-DAE293BD3E8F}"/>
                  </a:ext>
                </a:extLst>
              </p:cNvPr>
              <p:cNvSpPr/>
              <p:nvPr/>
            </p:nvSpPr>
            <p:spPr>
              <a:xfrm>
                <a:off x="5809419" y="37883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153885B0-E6C5-83E1-5126-3031DE29A3E4}"/>
                  </a:ext>
                </a:extLst>
              </p:cNvPr>
              <p:cNvSpPr/>
              <p:nvPr/>
            </p:nvSpPr>
            <p:spPr>
              <a:xfrm>
                <a:off x="5809419" y="41281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8159C02C-6C0C-D13D-225A-657A09B41E28}"/>
                  </a:ext>
                </a:extLst>
              </p:cNvPr>
              <p:cNvSpPr/>
              <p:nvPr/>
            </p:nvSpPr>
            <p:spPr>
              <a:xfrm>
                <a:off x="5809419" y="44679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1" name="Group 30">
              <a:extLst>
                <a:ext uri="{FF2B5EF4-FFF2-40B4-BE49-F238E27FC236}">
                  <a16:creationId xmlns:a16="http://schemas.microsoft.com/office/drawing/2014/main" id="{66B6F5AC-C888-58B3-F061-20A20A0B94F2}"/>
                </a:ext>
              </a:extLst>
            </p:cNvPr>
            <p:cNvGrpSpPr/>
            <p:nvPr/>
          </p:nvGrpSpPr>
          <p:grpSpPr>
            <a:xfrm>
              <a:off x="6149207" y="1409875"/>
              <a:ext cx="339787" cy="3397847"/>
              <a:chOff x="6149207" y="1409875"/>
              <a:chExt cx="339787" cy="3397847"/>
            </a:xfrm>
          </p:grpSpPr>
          <p:sp>
            <p:nvSpPr>
              <p:cNvPr id="21" name="Freeform: Shape 20">
                <a:extLst>
                  <a:ext uri="{FF2B5EF4-FFF2-40B4-BE49-F238E27FC236}">
                    <a16:creationId xmlns:a16="http://schemas.microsoft.com/office/drawing/2014/main" id="{7AD57EA4-2B72-1CB0-E724-0674059F697C}"/>
                  </a:ext>
                </a:extLst>
              </p:cNvPr>
              <p:cNvSpPr/>
              <p:nvPr/>
            </p:nvSpPr>
            <p:spPr>
              <a:xfrm>
                <a:off x="6149207" y="140987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4F787028-64DB-33C8-CDDE-DB82B8F1634B}"/>
                  </a:ext>
                </a:extLst>
              </p:cNvPr>
              <p:cNvSpPr/>
              <p:nvPr/>
            </p:nvSpPr>
            <p:spPr>
              <a:xfrm>
                <a:off x="6149207" y="174966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0646E088-5660-3482-9728-20E7883974B0}"/>
                  </a:ext>
                </a:extLst>
              </p:cNvPr>
              <p:cNvSpPr/>
              <p:nvPr/>
            </p:nvSpPr>
            <p:spPr>
              <a:xfrm>
                <a:off x="6149207" y="2089443"/>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FB667D69-6AF6-6266-D59D-BA35EA6A18AF}"/>
                  </a:ext>
                </a:extLst>
              </p:cNvPr>
              <p:cNvSpPr/>
              <p:nvPr/>
            </p:nvSpPr>
            <p:spPr>
              <a:xfrm>
                <a:off x="6149207" y="2429228"/>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91A7579E-A568-7E72-CAB6-C701FDA1112E}"/>
                  </a:ext>
                </a:extLst>
              </p:cNvPr>
              <p:cNvSpPr/>
              <p:nvPr/>
            </p:nvSpPr>
            <p:spPr>
              <a:xfrm>
                <a:off x="6149207" y="27690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246D4B64-9FCE-5B27-88E1-20176C621460}"/>
                  </a:ext>
                </a:extLst>
              </p:cNvPr>
              <p:cNvSpPr/>
              <p:nvPr/>
            </p:nvSpPr>
            <p:spPr>
              <a:xfrm>
                <a:off x="6149207" y="3108797"/>
                <a:ext cx="339787" cy="339787"/>
              </a:xfrm>
              <a:custGeom>
                <a:avLst/>
                <a:gdLst/>
                <a:ahLst/>
                <a:cxnLst/>
                <a:rect l="0" t="0" r="0" b="0"/>
                <a:pathLst>
                  <a:path w="339787" h="339787">
                    <a:moveTo>
                      <a:pt x="0" y="0"/>
                    </a:moveTo>
                    <a:lnTo>
                      <a:pt x="339786" y="0"/>
                    </a:lnTo>
                    <a:lnTo>
                      <a:pt x="339786"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Freeform: Shape 26">
                <a:extLst>
                  <a:ext uri="{FF2B5EF4-FFF2-40B4-BE49-F238E27FC236}">
                    <a16:creationId xmlns:a16="http://schemas.microsoft.com/office/drawing/2014/main" id="{885110A4-4F56-0AE8-A8AE-D8C26AB66A05}"/>
                  </a:ext>
                </a:extLst>
              </p:cNvPr>
              <p:cNvSpPr/>
              <p:nvPr/>
            </p:nvSpPr>
            <p:spPr>
              <a:xfrm>
                <a:off x="6149207" y="3448582"/>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Freeform: Shape 27">
                <a:extLst>
                  <a:ext uri="{FF2B5EF4-FFF2-40B4-BE49-F238E27FC236}">
                    <a16:creationId xmlns:a16="http://schemas.microsoft.com/office/drawing/2014/main" id="{65F27EEF-B5F2-E8A7-9086-CA928476E2F3}"/>
                  </a:ext>
                </a:extLst>
              </p:cNvPr>
              <p:cNvSpPr/>
              <p:nvPr/>
            </p:nvSpPr>
            <p:spPr>
              <a:xfrm>
                <a:off x="6149207" y="3788367"/>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012B1954-9820-DEEB-D112-5A7660F59519}"/>
                  </a:ext>
                </a:extLst>
              </p:cNvPr>
              <p:cNvSpPr/>
              <p:nvPr/>
            </p:nvSpPr>
            <p:spPr>
              <a:xfrm>
                <a:off x="6149207" y="41281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63B844C2-FD76-6468-43B7-D373C6A6A209}"/>
                  </a:ext>
                </a:extLst>
              </p:cNvPr>
              <p:cNvSpPr/>
              <p:nvPr/>
            </p:nvSpPr>
            <p:spPr>
              <a:xfrm>
                <a:off x="6149207" y="446793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2" name="Group 41">
              <a:extLst>
                <a:ext uri="{FF2B5EF4-FFF2-40B4-BE49-F238E27FC236}">
                  <a16:creationId xmlns:a16="http://schemas.microsoft.com/office/drawing/2014/main" id="{AA5BFF45-27F7-2391-1885-D0A05519694E}"/>
                </a:ext>
              </a:extLst>
            </p:cNvPr>
            <p:cNvGrpSpPr/>
            <p:nvPr/>
          </p:nvGrpSpPr>
          <p:grpSpPr>
            <a:xfrm>
              <a:off x="6488992" y="1409877"/>
              <a:ext cx="339786" cy="3397849"/>
              <a:chOff x="6488992" y="1409877"/>
              <a:chExt cx="339786" cy="3397849"/>
            </a:xfrm>
          </p:grpSpPr>
          <p:sp>
            <p:nvSpPr>
              <p:cNvPr id="32" name="Freeform: Shape 31">
                <a:extLst>
                  <a:ext uri="{FF2B5EF4-FFF2-40B4-BE49-F238E27FC236}">
                    <a16:creationId xmlns:a16="http://schemas.microsoft.com/office/drawing/2014/main" id="{D7CEDADF-0CF7-DB7C-83C6-3877A3B8F8DD}"/>
                  </a:ext>
                </a:extLst>
              </p:cNvPr>
              <p:cNvSpPr/>
              <p:nvPr/>
            </p:nvSpPr>
            <p:spPr>
              <a:xfrm>
                <a:off x="6488992" y="14098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D7A45A7C-FA1B-DE2B-5F79-8B07EF00ACFD}"/>
                  </a:ext>
                </a:extLst>
              </p:cNvPr>
              <p:cNvSpPr/>
              <p:nvPr/>
            </p:nvSpPr>
            <p:spPr>
              <a:xfrm>
                <a:off x="6488992" y="17496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AFFD21B6-005B-0A32-EE3A-803DF719D949}"/>
                  </a:ext>
                </a:extLst>
              </p:cNvPr>
              <p:cNvSpPr/>
              <p:nvPr/>
            </p:nvSpPr>
            <p:spPr>
              <a:xfrm>
                <a:off x="6488992" y="20894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687721AE-F12C-6F5F-4C65-AC24883ED01C}"/>
                  </a:ext>
                </a:extLst>
              </p:cNvPr>
              <p:cNvSpPr/>
              <p:nvPr/>
            </p:nvSpPr>
            <p:spPr>
              <a:xfrm>
                <a:off x="6488992" y="24292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799A340B-50A3-5647-EB69-8A60194DE109}"/>
                  </a:ext>
                </a:extLst>
              </p:cNvPr>
              <p:cNvSpPr/>
              <p:nvPr/>
            </p:nvSpPr>
            <p:spPr>
              <a:xfrm>
                <a:off x="6488992" y="27690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B4F279C1-9A30-3A97-E337-DB98B35C7DE7}"/>
                  </a:ext>
                </a:extLst>
              </p:cNvPr>
              <p:cNvSpPr/>
              <p:nvPr/>
            </p:nvSpPr>
            <p:spPr>
              <a:xfrm>
                <a:off x="6488992" y="31088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Freeform: Shape 37">
                <a:extLst>
                  <a:ext uri="{FF2B5EF4-FFF2-40B4-BE49-F238E27FC236}">
                    <a16:creationId xmlns:a16="http://schemas.microsoft.com/office/drawing/2014/main" id="{94B9E713-99FC-69B1-5219-8719C0921DBC}"/>
                  </a:ext>
                </a:extLst>
              </p:cNvPr>
              <p:cNvSpPr/>
              <p:nvPr/>
            </p:nvSpPr>
            <p:spPr>
              <a:xfrm>
                <a:off x="6488992" y="34485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Shape 38">
                <a:extLst>
                  <a:ext uri="{FF2B5EF4-FFF2-40B4-BE49-F238E27FC236}">
                    <a16:creationId xmlns:a16="http://schemas.microsoft.com/office/drawing/2014/main" id="{F3080E95-350C-3975-84A0-86EB83F53919}"/>
                  </a:ext>
                </a:extLst>
              </p:cNvPr>
              <p:cNvSpPr/>
              <p:nvPr/>
            </p:nvSpPr>
            <p:spPr>
              <a:xfrm>
                <a:off x="6488992" y="37883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25428B27-D6F2-D920-8F68-0208E86280EF}"/>
                  </a:ext>
                </a:extLst>
              </p:cNvPr>
              <p:cNvSpPr/>
              <p:nvPr/>
            </p:nvSpPr>
            <p:spPr>
              <a:xfrm>
                <a:off x="6488992" y="41281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720424C0-4833-FDF6-95B6-965B25EC5138}"/>
                  </a:ext>
                </a:extLst>
              </p:cNvPr>
              <p:cNvSpPr/>
              <p:nvPr/>
            </p:nvSpPr>
            <p:spPr>
              <a:xfrm>
                <a:off x="6488992" y="44679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3" name="Group 52">
              <a:extLst>
                <a:ext uri="{FF2B5EF4-FFF2-40B4-BE49-F238E27FC236}">
                  <a16:creationId xmlns:a16="http://schemas.microsoft.com/office/drawing/2014/main" id="{900794D8-86D9-59A4-D813-BC7E8A3904F9}"/>
                </a:ext>
              </a:extLst>
            </p:cNvPr>
            <p:cNvGrpSpPr/>
            <p:nvPr/>
          </p:nvGrpSpPr>
          <p:grpSpPr>
            <a:xfrm>
              <a:off x="6828777" y="1409877"/>
              <a:ext cx="339789" cy="3397848"/>
              <a:chOff x="6828777" y="1409877"/>
              <a:chExt cx="339789" cy="3397848"/>
            </a:xfrm>
          </p:grpSpPr>
          <p:sp>
            <p:nvSpPr>
              <p:cNvPr id="43" name="Freeform: Shape 42">
                <a:extLst>
                  <a:ext uri="{FF2B5EF4-FFF2-40B4-BE49-F238E27FC236}">
                    <a16:creationId xmlns:a16="http://schemas.microsoft.com/office/drawing/2014/main" id="{DF50D281-9369-F1FC-D949-B342BD4D01E1}"/>
                  </a:ext>
                </a:extLst>
              </p:cNvPr>
              <p:cNvSpPr/>
              <p:nvPr/>
            </p:nvSpPr>
            <p:spPr>
              <a:xfrm>
                <a:off x="6828777" y="14098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55248FA4-07CF-A1E7-6FD7-274D63972E7E}"/>
                  </a:ext>
                </a:extLst>
              </p:cNvPr>
              <p:cNvSpPr/>
              <p:nvPr/>
            </p:nvSpPr>
            <p:spPr>
              <a:xfrm>
                <a:off x="6828777" y="17496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C9831C32-E05D-7E29-98A2-89C07BB5A78B}"/>
                  </a:ext>
                </a:extLst>
              </p:cNvPr>
              <p:cNvSpPr/>
              <p:nvPr/>
            </p:nvSpPr>
            <p:spPr>
              <a:xfrm>
                <a:off x="6828777" y="20894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78A48457-C96D-EA6C-BDD0-0C97ECA02FF8}"/>
                  </a:ext>
                </a:extLst>
              </p:cNvPr>
              <p:cNvSpPr/>
              <p:nvPr/>
            </p:nvSpPr>
            <p:spPr>
              <a:xfrm>
                <a:off x="6828777" y="24292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4640D2B4-B647-0CCA-1A81-53547189592D}"/>
                  </a:ext>
                </a:extLst>
              </p:cNvPr>
              <p:cNvSpPr/>
              <p:nvPr/>
            </p:nvSpPr>
            <p:spPr>
              <a:xfrm>
                <a:off x="6828777" y="27690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577A0BA9-90E7-6FC2-19F2-AB5521394037}"/>
                  </a:ext>
                </a:extLst>
              </p:cNvPr>
              <p:cNvSpPr/>
              <p:nvPr/>
            </p:nvSpPr>
            <p:spPr>
              <a:xfrm>
                <a:off x="6828777" y="31087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Freeform: Shape 48">
                <a:extLst>
                  <a:ext uri="{FF2B5EF4-FFF2-40B4-BE49-F238E27FC236}">
                    <a16:creationId xmlns:a16="http://schemas.microsoft.com/office/drawing/2014/main" id="{D7307D27-159D-B1DD-B3AD-DBCCC8ABF742}"/>
                  </a:ext>
                </a:extLst>
              </p:cNvPr>
              <p:cNvSpPr/>
              <p:nvPr/>
            </p:nvSpPr>
            <p:spPr>
              <a:xfrm>
                <a:off x="6828777" y="34485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Freeform: Shape 49">
                <a:extLst>
                  <a:ext uri="{FF2B5EF4-FFF2-40B4-BE49-F238E27FC236}">
                    <a16:creationId xmlns:a16="http://schemas.microsoft.com/office/drawing/2014/main" id="{EF8ED3AA-9694-FE27-BFAE-8ADA103B2600}"/>
                  </a:ext>
                </a:extLst>
              </p:cNvPr>
              <p:cNvSpPr/>
              <p:nvPr/>
            </p:nvSpPr>
            <p:spPr>
              <a:xfrm>
                <a:off x="6828777" y="37883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CC290EE6-9786-DDDB-009A-6A1202C9AEC4}"/>
                  </a:ext>
                </a:extLst>
              </p:cNvPr>
              <p:cNvSpPr/>
              <p:nvPr/>
            </p:nvSpPr>
            <p:spPr>
              <a:xfrm>
                <a:off x="6828777" y="41281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42889D76-FB7B-546B-E545-DA4BCDC55129}"/>
                  </a:ext>
                </a:extLst>
              </p:cNvPr>
              <p:cNvSpPr/>
              <p:nvPr/>
            </p:nvSpPr>
            <p:spPr>
              <a:xfrm>
                <a:off x="6828777" y="44679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4" name="Group 63">
              <a:extLst>
                <a:ext uri="{FF2B5EF4-FFF2-40B4-BE49-F238E27FC236}">
                  <a16:creationId xmlns:a16="http://schemas.microsoft.com/office/drawing/2014/main" id="{4B2DDD2A-3485-20BD-0421-C013FDA966E5}"/>
                </a:ext>
              </a:extLst>
            </p:cNvPr>
            <p:cNvGrpSpPr/>
            <p:nvPr/>
          </p:nvGrpSpPr>
          <p:grpSpPr>
            <a:xfrm>
              <a:off x="7168565" y="1409877"/>
              <a:ext cx="339786" cy="3397848"/>
              <a:chOff x="7168565" y="1409877"/>
              <a:chExt cx="339786" cy="3397848"/>
            </a:xfrm>
          </p:grpSpPr>
          <p:sp>
            <p:nvSpPr>
              <p:cNvPr id="54" name="Freeform: Shape 53">
                <a:extLst>
                  <a:ext uri="{FF2B5EF4-FFF2-40B4-BE49-F238E27FC236}">
                    <a16:creationId xmlns:a16="http://schemas.microsoft.com/office/drawing/2014/main" id="{5F12DA61-44DE-0821-8FAF-B546D540C25A}"/>
                  </a:ext>
                </a:extLst>
              </p:cNvPr>
              <p:cNvSpPr/>
              <p:nvPr/>
            </p:nvSpPr>
            <p:spPr>
              <a:xfrm>
                <a:off x="7168565" y="14098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958DCFD7-59C8-BE31-A3D5-C33806658919}"/>
                  </a:ext>
                </a:extLst>
              </p:cNvPr>
              <p:cNvSpPr/>
              <p:nvPr/>
            </p:nvSpPr>
            <p:spPr>
              <a:xfrm>
                <a:off x="7168565" y="17496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1B63FEB2-CC50-4E55-6512-2C5CD9BE26ED}"/>
                  </a:ext>
                </a:extLst>
              </p:cNvPr>
              <p:cNvSpPr/>
              <p:nvPr/>
            </p:nvSpPr>
            <p:spPr>
              <a:xfrm>
                <a:off x="7168565" y="20894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19D4B624-7314-FD64-2F0B-2DC934B75480}"/>
                  </a:ext>
                </a:extLst>
              </p:cNvPr>
              <p:cNvSpPr/>
              <p:nvPr/>
            </p:nvSpPr>
            <p:spPr>
              <a:xfrm>
                <a:off x="7168565" y="24292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DE3F1845-11CF-18CB-FF6D-CFFF3C94DF02}"/>
                  </a:ext>
                </a:extLst>
              </p:cNvPr>
              <p:cNvSpPr/>
              <p:nvPr/>
            </p:nvSpPr>
            <p:spPr>
              <a:xfrm>
                <a:off x="7168565" y="27690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4FE0BA0E-286A-0B31-C381-4774CC8E92B5}"/>
                  </a:ext>
                </a:extLst>
              </p:cNvPr>
              <p:cNvSpPr/>
              <p:nvPr/>
            </p:nvSpPr>
            <p:spPr>
              <a:xfrm>
                <a:off x="7168565" y="31087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0" name="Freeform: Shape 59">
                <a:extLst>
                  <a:ext uri="{FF2B5EF4-FFF2-40B4-BE49-F238E27FC236}">
                    <a16:creationId xmlns:a16="http://schemas.microsoft.com/office/drawing/2014/main" id="{5DEB05E7-97C5-1F80-953F-2FE705CFC1EC}"/>
                  </a:ext>
                </a:extLst>
              </p:cNvPr>
              <p:cNvSpPr/>
              <p:nvPr/>
            </p:nvSpPr>
            <p:spPr>
              <a:xfrm>
                <a:off x="7168565" y="34485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Freeform: Shape 60">
                <a:extLst>
                  <a:ext uri="{FF2B5EF4-FFF2-40B4-BE49-F238E27FC236}">
                    <a16:creationId xmlns:a16="http://schemas.microsoft.com/office/drawing/2014/main" id="{A384536F-FE92-61B3-FD17-AF8B6813C992}"/>
                  </a:ext>
                </a:extLst>
              </p:cNvPr>
              <p:cNvSpPr/>
              <p:nvPr/>
            </p:nvSpPr>
            <p:spPr>
              <a:xfrm>
                <a:off x="7168565" y="37883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19C3F6D1-D71B-87FF-F9CD-180D9C9BD7D3}"/>
                  </a:ext>
                </a:extLst>
              </p:cNvPr>
              <p:cNvSpPr/>
              <p:nvPr/>
            </p:nvSpPr>
            <p:spPr>
              <a:xfrm>
                <a:off x="7168565" y="41281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A75A32EC-CABC-B786-96F7-59E873DE8497}"/>
                  </a:ext>
                </a:extLst>
              </p:cNvPr>
              <p:cNvSpPr/>
              <p:nvPr/>
            </p:nvSpPr>
            <p:spPr>
              <a:xfrm>
                <a:off x="7168565" y="44679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5" name="Group 74">
              <a:extLst>
                <a:ext uri="{FF2B5EF4-FFF2-40B4-BE49-F238E27FC236}">
                  <a16:creationId xmlns:a16="http://schemas.microsoft.com/office/drawing/2014/main" id="{F4B1745F-1390-82BE-D03C-649C5CF9F19A}"/>
                </a:ext>
              </a:extLst>
            </p:cNvPr>
            <p:cNvGrpSpPr/>
            <p:nvPr/>
          </p:nvGrpSpPr>
          <p:grpSpPr>
            <a:xfrm>
              <a:off x="7508350" y="1409877"/>
              <a:ext cx="339789" cy="3397849"/>
              <a:chOff x="7508350" y="1409877"/>
              <a:chExt cx="339789" cy="3397849"/>
            </a:xfrm>
          </p:grpSpPr>
          <p:sp>
            <p:nvSpPr>
              <p:cNvPr id="65" name="Freeform: Shape 64">
                <a:extLst>
                  <a:ext uri="{FF2B5EF4-FFF2-40B4-BE49-F238E27FC236}">
                    <a16:creationId xmlns:a16="http://schemas.microsoft.com/office/drawing/2014/main" id="{1C9EF97F-7A95-DB39-8F1A-D2934F26B2E4}"/>
                  </a:ext>
                </a:extLst>
              </p:cNvPr>
              <p:cNvSpPr/>
              <p:nvPr/>
            </p:nvSpPr>
            <p:spPr>
              <a:xfrm>
                <a:off x="7508350" y="14098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F59A1C17-692C-EAFF-77D7-3068494734FE}"/>
                  </a:ext>
                </a:extLst>
              </p:cNvPr>
              <p:cNvSpPr/>
              <p:nvPr/>
            </p:nvSpPr>
            <p:spPr>
              <a:xfrm>
                <a:off x="7508350" y="17496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8A6A92AF-962A-5999-5A4E-2A81632322C7}"/>
                  </a:ext>
                </a:extLst>
              </p:cNvPr>
              <p:cNvSpPr/>
              <p:nvPr/>
            </p:nvSpPr>
            <p:spPr>
              <a:xfrm>
                <a:off x="7508350" y="20894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27AE620E-F165-5528-EDA1-5882A9720D91}"/>
                  </a:ext>
                </a:extLst>
              </p:cNvPr>
              <p:cNvSpPr/>
              <p:nvPr/>
            </p:nvSpPr>
            <p:spPr>
              <a:xfrm>
                <a:off x="7508350" y="24292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A4BAC28F-386F-363F-78A3-AF38E7B1DA31}"/>
                  </a:ext>
                </a:extLst>
              </p:cNvPr>
              <p:cNvSpPr/>
              <p:nvPr/>
            </p:nvSpPr>
            <p:spPr>
              <a:xfrm>
                <a:off x="7508350" y="27690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8320BEF0-BF82-B50F-9F19-0B9663F68B37}"/>
                  </a:ext>
                </a:extLst>
              </p:cNvPr>
              <p:cNvSpPr/>
              <p:nvPr/>
            </p:nvSpPr>
            <p:spPr>
              <a:xfrm>
                <a:off x="7508350" y="31088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Freeform: Shape 70">
                <a:extLst>
                  <a:ext uri="{FF2B5EF4-FFF2-40B4-BE49-F238E27FC236}">
                    <a16:creationId xmlns:a16="http://schemas.microsoft.com/office/drawing/2014/main" id="{972E591B-9B96-F6FF-D5D0-7ED79B68E7F2}"/>
                  </a:ext>
                </a:extLst>
              </p:cNvPr>
              <p:cNvSpPr/>
              <p:nvPr/>
            </p:nvSpPr>
            <p:spPr>
              <a:xfrm>
                <a:off x="7508350" y="34485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Freeform: Shape 71">
                <a:extLst>
                  <a:ext uri="{FF2B5EF4-FFF2-40B4-BE49-F238E27FC236}">
                    <a16:creationId xmlns:a16="http://schemas.microsoft.com/office/drawing/2014/main" id="{427277CF-69B9-58D1-B8EC-E661BE0172FF}"/>
                  </a:ext>
                </a:extLst>
              </p:cNvPr>
              <p:cNvSpPr/>
              <p:nvPr/>
            </p:nvSpPr>
            <p:spPr>
              <a:xfrm>
                <a:off x="7508350" y="37883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Freeform: Shape 72">
                <a:extLst>
                  <a:ext uri="{FF2B5EF4-FFF2-40B4-BE49-F238E27FC236}">
                    <a16:creationId xmlns:a16="http://schemas.microsoft.com/office/drawing/2014/main" id="{08C21AF8-9E1E-942B-5FB6-946E9E79F7B7}"/>
                  </a:ext>
                </a:extLst>
              </p:cNvPr>
              <p:cNvSpPr/>
              <p:nvPr/>
            </p:nvSpPr>
            <p:spPr>
              <a:xfrm>
                <a:off x="7508350" y="41281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Freeform: Shape 73">
                <a:extLst>
                  <a:ext uri="{FF2B5EF4-FFF2-40B4-BE49-F238E27FC236}">
                    <a16:creationId xmlns:a16="http://schemas.microsoft.com/office/drawing/2014/main" id="{C147A1B6-EB3F-0F61-7485-CDB725C3A2CB}"/>
                  </a:ext>
                </a:extLst>
              </p:cNvPr>
              <p:cNvSpPr/>
              <p:nvPr/>
            </p:nvSpPr>
            <p:spPr>
              <a:xfrm>
                <a:off x="7508350" y="44679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80" name="Group 79">
              <a:extLst>
                <a:ext uri="{FF2B5EF4-FFF2-40B4-BE49-F238E27FC236}">
                  <a16:creationId xmlns:a16="http://schemas.microsoft.com/office/drawing/2014/main" id="{F62E0499-74A0-F471-3F91-2771A75648B9}"/>
                </a:ext>
              </a:extLst>
            </p:cNvPr>
            <p:cNvGrpSpPr/>
            <p:nvPr/>
          </p:nvGrpSpPr>
          <p:grpSpPr>
            <a:xfrm>
              <a:off x="5701030" y="1370330"/>
              <a:ext cx="193616" cy="3424682"/>
              <a:chOff x="5701030" y="1370330"/>
              <a:chExt cx="193616" cy="3424682"/>
            </a:xfrm>
          </p:grpSpPr>
          <p:cxnSp>
            <p:nvCxnSpPr>
              <p:cNvPr id="76" name="Straight Connector 75">
                <a:extLst>
                  <a:ext uri="{FF2B5EF4-FFF2-40B4-BE49-F238E27FC236}">
                    <a16:creationId xmlns:a16="http://schemas.microsoft.com/office/drawing/2014/main" id="{55024869-BE59-EE16-DF3F-CF1ED4587BC8}"/>
                  </a:ext>
                </a:extLst>
              </p:cNvPr>
              <p:cNvCxnSpPr/>
              <p:nvPr/>
            </p:nvCxnSpPr>
            <p:spPr>
              <a:xfrm>
                <a:off x="5804535" y="13971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099E64BD-B8B6-C67E-B092-37BCC7FE8E60}"/>
                  </a:ext>
                </a:extLst>
              </p:cNvPr>
              <p:cNvGrpSpPr/>
              <p:nvPr/>
            </p:nvGrpSpPr>
            <p:grpSpPr>
              <a:xfrm>
                <a:off x="5701030" y="1370330"/>
                <a:ext cx="193616" cy="213995"/>
                <a:chOff x="5701030" y="1370330"/>
                <a:chExt cx="193616" cy="213995"/>
              </a:xfrm>
            </p:grpSpPr>
            <p:cxnSp>
              <p:nvCxnSpPr>
                <p:cNvPr id="77" name="Straight Connector 76">
                  <a:extLst>
                    <a:ext uri="{FF2B5EF4-FFF2-40B4-BE49-F238E27FC236}">
                      <a16:creationId xmlns:a16="http://schemas.microsoft.com/office/drawing/2014/main" id="{5D67F349-E2FA-2F78-41DF-C28233FB679C}"/>
                    </a:ext>
                  </a:extLst>
                </p:cNvPr>
                <p:cNvCxnSpPr/>
                <p:nvPr/>
              </p:nvCxnSpPr>
              <p:spPr>
                <a:xfrm flipH="1">
                  <a:off x="5701030" y="13703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EB6154F-67D9-538B-657C-37B9EFD0684A}"/>
                    </a:ext>
                  </a:extLst>
                </p:cNvPr>
                <p:cNvCxnSpPr>
                  <a:cxnSpLocks/>
                </p:cNvCxnSpPr>
                <p:nvPr/>
              </p:nvCxnSpPr>
              <p:spPr>
                <a:xfrm flipH="1" flipV="1">
                  <a:off x="5795713" y="13703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81" name="Straight Connector 80">
              <a:extLst>
                <a:ext uri="{FF2B5EF4-FFF2-40B4-BE49-F238E27FC236}">
                  <a16:creationId xmlns:a16="http://schemas.microsoft.com/office/drawing/2014/main" id="{48252F36-41BF-0C23-3D7D-CFF240332D4C}"/>
                </a:ext>
              </a:extLst>
            </p:cNvPr>
            <p:cNvCxnSpPr/>
            <p:nvPr/>
          </p:nvCxnSpPr>
          <p:spPr>
            <a:xfrm flipH="1">
              <a:off x="5822061" y="47950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39FB7F7F-99C4-03D6-5EFF-76E2A1322C49}"/>
                </a:ext>
              </a:extLst>
            </p:cNvPr>
            <p:cNvGrpSpPr/>
            <p:nvPr/>
          </p:nvGrpSpPr>
          <p:grpSpPr>
            <a:xfrm rot="5400000">
              <a:off x="7687152" y="4693506"/>
              <a:ext cx="193613" cy="213869"/>
              <a:chOff x="7693976" y="4686681"/>
              <a:chExt cx="193613" cy="213869"/>
            </a:xfrm>
          </p:grpSpPr>
          <p:cxnSp>
            <p:nvCxnSpPr>
              <p:cNvPr id="82" name="Straight Connector 81">
                <a:extLst>
                  <a:ext uri="{FF2B5EF4-FFF2-40B4-BE49-F238E27FC236}">
                    <a16:creationId xmlns:a16="http://schemas.microsoft.com/office/drawing/2014/main" id="{FEFD44B4-ABE3-5B02-1584-1F96BCA2F288}"/>
                  </a:ext>
                </a:extLst>
              </p:cNvPr>
              <p:cNvCxnSpPr>
                <a:cxnSpLocks/>
              </p:cNvCxnSpPr>
              <p:nvPr/>
            </p:nvCxnSpPr>
            <p:spPr>
              <a:xfrm rot="10800000" flipV="1">
                <a:off x="7693976" y="4686681"/>
                <a:ext cx="98805"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7D6015C0-C962-588F-C99D-919F31EF05F4}"/>
                  </a:ext>
                </a:extLst>
              </p:cNvPr>
              <p:cNvCxnSpPr>
                <a:cxnSpLocks/>
              </p:cNvCxnSpPr>
              <p:nvPr/>
            </p:nvCxnSpPr>
            <p:spPr>
              <a:xfrm>
                <a:off x="7788783" y="4686681"/>
                <a:ext cx="98806"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89C0EA51-A81D-A338-588B-C0DD133CEDBD}"/>
                </a:ext>
              </a:extLst>
            </p:cNvPr>
            <p:cNvSpPr txBox="1"/>
            <p:nvPr/>
          </p:nvSpPr>
          <p:spPr>
            <a:xfrm>
              <a:off x="7962900" y="46228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6" name="TextBox 85">
              <a:extLst>
                <a:ext uri="{FF2B5EF4-FFF2-40B4-BE49-F238E27FC236}">
                  <a16:creationId xmlns:a16="http://schemas.microsoft.com/office/drawing/2014/main" id="{26B474FC-09B4-B2BE-A46E-81C2F3CC63AC}"/>
                </a:ext>
              </a:extLst>
            </p:cNvPr>
            <p:cNvSpPr txBox="1"/>
            <p:nvPr/>
          </p:nvSpPr>
          <p:spPr>
            <a:xfrm>
              <a:off x="5676900" y="9906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7" name="TextBox 86">
              <a:extLst>
                <a:ext uri="{FF2B5EF4-FFF2-40B4-BE49-F238E27FC236}">
                  <a16:creationId xmlns:a16="http://schemas.microsoft.com/office/drawing/2014/main" id="{38157684-E781-3C4E-D3A7-EE282F1203C0}"/>
                </a:ext>
              </a:extLst>
            </p:cNvPr>
            <p:cNvSpPr txBox="1"/>
            <p:nvPr/>
          </p:nvSpPr>
          <p:spPr>
            <a:xfrm>
              <a:off x="5516880" y="48006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8" name="TextBox 87">
              <a:extLst>
                <a:ext uri="{FF2B5EF4-FFF2-40B4-BE49-F238E27FC236}">
                  <a16:creationId xmlns:a16="http://schemas.microsoft.com/office/drawing/2014/main" id="{B5D120C5-78F3-63A1-8709-0318138A3AF4}"/>
                </a:ext>
              </a:extLst>
            </p:cNvPr>
            <p:cNvSpPr txBox="1"/>
            <p:nvPr/>
          </p:nvSpPr>
          <p:spPr>
            <a:xfrm>
              <a:off x="5986780" y="49149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9" name="TextBox 88">
              <a:extLst>
                <a:ext uri="{FF2B5EF4-FFF2-40B4-BE49-F238E27FC236}">
                  <a16:creationId xmlns:a16="http://schemas.microsoft.com/office/drawing/2014/main" id="{8761BA0B-1E90-C971-F59E-633ACD7FEC38}"/>
                </a:ext>
              </a:extLst>
            </p:cNvPr>
            <p:cNvSpPr txBox="1"/>
            <p:nvPr/>
          </p:nvSpPr>
          <p:spPr>
            <a:xfrm>
              <a:off x="6329680" y="49149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0" name="TextBox 89">
              <a:extLst>
                <a:ext uri="{FF2B5EF4-FFF2-40B4-BE49-F238E27FC236}">
                  <a16:creationId xmlns:a16="http://schemas.microsoft.com/office/drawing/2014/main" id="{9F5EE3D2-13AF-F76C-1289-F162F2BFD34B}"/>
                </a:ext>
              </a:extLst>
            </p:cNvPr>
            <p:cNvSpPr txBox="1"/>
            <p:nvPr/>
          </p:nvSpPr>
          <p:spPr>
            <a:xfrm>
              <a:off x="6672580" y="49149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1" name="TextBox 90">
              <a:extLst>
                <a:ext uri="{FF2B5EF4-FFF2-40B4-BE49-F238E27FC236}">
                  <a16:creationId xmlns:a16="http://schemas.microsoft.com/office/drawing/2014/main" id="{12424D69-2AE1-C14F-B430-CE555D448FCE}"/>
                </a:ext>
              </a:extLst>
            </p:cNvPr>
            <p:cNvSpPr txBox="1"/>
            <p:nvPr/>
          </p:nvSpPr>
          <p:spPr>
            <a:xfrm>
              <a:off x="7002780" y="49149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2" name="TextBox 91">
              <a:extLst>
                <a:ext uri="{FF2B5EF4-FFF2-40B4-BE49-F238E27FC236}">
                  <a16:creationId xmlns:a16="http://schemas.microsoft.com/office/drawing/2014/main" id="{D62CAB12-38C2-FBFA-8EF5-0FFDF8EDBD78}"/>
                </a:ext>
              </a:extLst>
            </p:cNvPr>
            <p:cNvSpPr txBox="1"/>
            <p:nvPr/>
          </p:nvSpPr>
          <p:spPr>
            <a:xfrm>
              <a:off x="7345680" y="49149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3" name="TextBox 92">
              <a:extLst>
                <a:ext uri="{FF2B5EF4-FFF2-40B4-BE49-F238E27FC236}">
                  <a16:creationId xmlns:a16="http://schemas.microsoft.com/office/drawing/2014/main" id="{D729C7D0-388C-6894-9316-996E5834D4A2}"/>
                </a:ext>
              </a:extLst>
            </p:cNvPr>
            <p:cNvSpPr txBox="1"/>
            <p:nvPr/>
          </p:nvSpPr>
          <p:spPr>
            <a:xfrm>
              <a:off x="5415280" y="19812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94" name="TextBox 93">
              <a:extLst>
                <a:ext uri="{FF2B5EF4-FFF2-40B4-BE49-F238E27FC236}">
                  <a16:creationId xmlns:a16="http://schemas.microsoft.com/office/drawing/2014/main" id="{01DF3F5B-0CC2-5CA8-CED1-2E05CE92A2F2}"/>
                </a:ext>
              </a:extLst>
            </p:cNvPr>
            <p:cNvSpPr txBox="1"/>
            <p:nvPr/>
          </p:nvSpPr>
          <p:spPr>
            <a:xfrm>
              <a:off x="5415280" y="23114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5" name="TextBox 94">
              <a:extLst>
                <a:ext uri="{FF2B5EF4-FFF2-40B4-BE49-F238E27FC236}">
                  <a16:creationId xmlns:a16="http://schemas.microsoft.com/office/drawing/2014/main" id="{B1BC338E-AAB5-94F2-1968-C14F26050FA3}"/>
                </a:ext>
              </a:extLst>
            </p:cNvPr>
            <p:cNvSpPr txBox="1"/>
            <p:nvPr/>
          </p:nvSpPr>
          <p:spPr>
            <a:xfrm>
              <a:off x="5415280" y="26543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6" name="TextBox 95">
              <a:extLst>
                <a:ext uri="{FF2B5EF4-FFF2-40B4-BE49-F238E27FC236}">
                  <a16:creationId xmlns:a16="http://schemas.microsoft.com/office/drawing/2014/main" id="{B7492FC4-F433-6090-E9C7-24A0F8619E96}"/>
                </a:ext>
              </a:extLst>
            </p:cNvPr>
            <p:cNvSpPr txBox="1"/>
            <p:nvPr/>
          </p:nvSpPr>
          <p:spPr>
            <a:xfrm>
              <a:off x="5415280" y="29972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7" name="TextBox 96">
              <a:extLst>
                <a:ext uri="{FF2B5EF4-FFF2-40B4-BE49-F238E27FC236}">
                  <a16:creationId xmlns:a16="http://schemas.microsoft.com/office/drawing/2014/main" id="{9EB2AE4A-9B3B-C5EE-2356-1C2B44C6DA86}"/>
                </a:ext>
              </a:extLst>
            </p:cNvPr>
            <p:cNvSpPr txBox="1"/>
            <p:nvPr/>
          </p:nvSpPr>
          <p:spPr>
            <a:xfrm>
              <a:off x="5415280" y="33401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8" name="TextBox 97">
              <a:extLst>
                <a:ext uri="{FF2B5EF4-FFF2-40B4-BE49-F238E27FC236}">
                  <a16:creationId xmlns:a16="http://schemas.microsoft.com/office/drawing/2014/main" id="{33F93393-2435-3FA4-D7A3-41E4DD689457}"/>
                </a:ext>
              </a:extLst>
            </p:cNvPr>
            <p:cNvSpPr txBox="1"/>
            <p:nvPr/>
          </p:nvSpPr>
          <p:spPr>
            <a:xfrm>
              <a:off x="5415280" y="36703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9" name="TextBox 98">
              <a:extLst>
                <a:ext uri="{FF2B5EF4-FFF2-40B4-BE49-F238E27FC236}">
                  <a16:creationId xmlns:a16="http://schemas.microsoft.com/office/drawing/2014/main" id="{8439D1BA-1EA8-D295-98FD-0F7820B7FEF4}"/>
                </a:ext>
              </a:extLst>
            </p:cNvPr>
            <p:cNvSpPr txBox="1"/>
            <p:nvPr/>
          </p:nvSpPr>
          <p:spPr>
            <a:xfrm>
              <a:off x="5415280" y="40132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100" name="TextBox 99">
              <a:extLst>
                <a:ext uri="{FF2B5EF4-FFF2-40B4-BE49-F238E27FC236}">
                  <a16:creationId xmlns:a16="http://schemas.microsoft.com/office/drawing/2014/main" id="{EE34F239-FDBA-19EA-374F-5D18A2ECC1E0}"/>
                </a:ext>
              </a:extLst>
            </p:cNvPr>
            <p:cNvSpPr txBox="1"/>
            <p:nvPr/>
          </p:nvSpPr>
          <p:spPr>
            <a:xfrm>
              <a:off x="5415280" y="43561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101" name="TextBox 100">
              <a:extLst>
                <a:ext uri="{FF2B5EF4-FFF2-40B4-BE49-F238E27FC236}">
                  <a16:creationId xmlns:a16="http://schemas.microsoft.com/office/drawing/2014/main" id="{5EBBF705-03A9-5042-7387-E324371AF12C}"/>
                </a:ext>
              </a:extLst>
            </p:cNvPr>
            <p:cNvSpPr txBox="1"/>
            <p:nvPr/>
          </p:nvSpPr>
          <p:spPr>
            <a:xfrm>
              <a:off x="5415280" y="16383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nvGrpSpPr>
            <p:cNvPr id="108" name="Group 107">
              <a:extLst>
                <a:ext uri="{FF2B5EF4-FFF2-40B4-BE49-F238E27FC236}">
                  <a16:creationId xmlns:a16="http://schemas.microsoft.com/office/drawing/2014/main" id="{21098880-FF21-78A8-58E6-3D35F4ACF665}"/>
                </a:ext>
              </a:extLst>
            </p:cNvPr>
            <p:cNvGrpSpPr/>
            <p:nvPr/>
          </p:nvGrpSpPr>
          <p:grpSpPr>
            <a:xfrm>
              <a:off x="6070600" y="1333500"/>
              <a:ext cx="1185418" cy="3217418"/>
              <a:chOff x="6070600" y="1333500"/>
              <a:chExt cx="1185418" cy="3217418"/>
            </a:xfrm>
          </p:grpSpPr>
          <p:cxnSp>
            <p:nvCxnSpPr>
              <p:cNvPr id="102" name="Straight Connector 101">
                <a:extLst>
                  <a:ext uri="{FF2B5EF4-FFF2-40B4-BE49-F238E27FC236}">
                    <a16:creationId xmlns:a16="http://schemas.microsoft.com/office/drawing/2014/main" id="{72FDFC21-DD7D-0F76-F3A4-30FB60AC7826}"/>
                  </a:ext>
                </a:extLst>
              </p:cNvPr>
              <p:cNvCxnSpPr/>
              <p:nvPr/>
            </p:nvCxnSpPr>
            <p:spPr>
              <a:xfrm>
                <a:off x="6149213" y="1425448"/>
                <a:ext cx="1021080" cy="304634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7B8737EE-1FDF-5237-9CAF-8850ABA0DCF5}"/>
                  </a:ext>
                </a:extLst>
              </p:cNvPr>
              <p:cNvGrpSpPr/>
              <p:nvPr/>
            </p:nvGrpSpPr>
            <p:grpSpPr>
              <a:xfrm>
                <a:off x="6070600" y="1333500"/>
                <a:ext cx="1185418" cy="3217418"/>
                <a:chOff x="6070600" y="1333500"/>
                <a:chExt cx="1185418" cy="3217418"/>
              </a:xfrm>
            </p:grpSpPr>
            <p:sp>
              <p:nvSpPr>
                <p:cNvPr id="103" name="Oval 102">
                  <a:extLst>
                    <a:ext uri="{FF2B5EF4-FFF2-40B4-BE49-F238E27FC236}">
                      <a16:creationId xmlns:a16="http://schemas.microsoft.com/office/drawing/2014/main" id="{81634049-EC41-19A6-8B44-BD9DA4709D54}"/>
                    </a:ext>
                  </a:extLst>
                </p:cNvPr>
                <p:cNvSpPr/>
                <p:nvPr/>
              </p:nvSpPr>
              <p:spPr>
                <a:xfrm>
                  <a:off x="6070600" y="13335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4" name="Oval 103">
                  <a:extLst>
                    <a:ext uri="{FF2B5EF4-FFF2-40B4-BE49-F238E27FC236}">
                      <a16:creationId xmlns:a16="http://schemas.microsoft.com/office/drawing/2014/main" id="{A6C6BB2C-8BF1-7B75-F9C7-C1A9F2AC40D4}"/>
                    </a:ext>
                  </a:extLst>
                </p:cNvPr>
                <p:cNvSpPr/>
                <p:nvPr/>
              </p:nvSpPr>
              <p:spPr>
                <a:xfrm>
                  <a:off x="6400800" y="23368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5" name="Oval 104">
                  <a:extLst>
                    <a:ext uri="{FF2B5EF4-FFF2-40B4-BE49-F238E27FC236}">
                      <a16:creationId xmlns:a16="http://schemas.microsoft.com/office/drawing/2014/main" id="{E4407560-35F3-C2AF-3B81-CC4BFF8A3C12}"/>
                    </a:ext>
                  </a:extLst>
                </p:cNvPr>
                <p:cNvSpPr/>
                <p:nvPr/>
              </p:nvSpPr>
              <p:spPr>
                <a:xfrm>
                  <a:off x="6743700" y="33655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6" name="Oval 105">
                  <a:extLst>
                    <a:ext uri="{FF2B5EF4-FFF2-40B4-BE49-F238E27FC236}">
                      <a16:creationId xmlns:a16="http://schemas.microsoft.com/office/drawing/2014/main" id="{D5D38538-2849-B7CE-3A59-EBCE4BCA8E12}"/>
                    </a:ext>
                  </a:extLst>
                </p:cNvPr>
                <p:cNvSpPr/>
                <p:nvPr/>
              </p:nvSpPr>
              <p:spPr>
                <a:xfrm>
                  <a:off x="7086600" y="43815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sp>
        <p:nvSpPr>
          <p:cNvPr id="110" name="TextBox 109">
            <a:extLst>
              <a:ext uri="{FF2B5EF4-FFF2-40B4-BE49-F238E27FC236}">
                <a16:creationId xmlns:a16="http://schemas.microsoft.com/office/drawing/2014/main" id="{3D66AA7D-30C6-16E3-4BF7-2EEE366C952D}"/>
              </a:ext>
            </a:extLst>
          </p:cNvPr>
          <p:cNvSpPr txBox="1"/>
          <p:nvPr/>
        </p:nvSpPr>
        <p:spPr>
          <a:xfrm>
            <a:off x="482600" y="6403937"/>
            <a:ext cx="7194423" cy="523220"/>
          </a:xfrm>
          <a:prstGeom prst="rect">
            <a:avLst/>
          </a:prstGeom>
          <a:noFill/>
        </p:spPr>
        <p:txBody>
          <a:bodyPr wrap="square" rtlCol="0">
            <a:spAutoFit/>
          </a:bodyPr>
          <a:lstStyle/>
          <a:p>
            <a:r>
              <a:rPr lang="en-CA" sz="2800" dirty="0">
                <a:solidFill>
                  <a:srgbClr val="000000"/>
                </a:solidFill>
                <a:latin typeface="Century Gothic"/>
              </a:rPr>
              <a:t>Answer: they also decrease</a:t>
            </a:r>
          </a:p>
        </p:txBody>
      </p:sp>
      <p:cxnSp>
        <p:nvCxnSpPr>
          <p:cNvPr id="112" name="Straight Connector 111">
            <a:extLst>
              <a:ext uri="{FF2B5EF4-FFF2-40B4-BE49-F238E27FC236}">
                <a16:creationId xmlns:a16="http://schemas.microsoft.com/office/drawing/2014/main" id="{592F7117-091A-C3AA-439D-4F00A0633766}"/>
              </a:ext>
            </a:extLst>
          </p:cNvPr>
          <p:cNvCxnSpPr/>
          <p:nvPr/>
        </p:nvCxnSpPr>
        <p:spPr>
          <a:xfrm>
            <a:off x="0" y="640393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621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72DD4A-1B03-07DD-0004-A86B3103B802}"/>
              </a:ext>
            </a:extLst>
          </p:cNvPr>
          <p:cNvSpPr txBox="1"/>
          <p:nvPr/>
        </p:nvSpPr>
        <p:spPr>
          <a:xfrm>
            <a:off x="457200" y="6921500"/>
            <a:ext cx="61874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D6DFCB9-A7C5-FA57-0D75-CDFDC452339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graphicFrame>
        <p:nvGraphicFramePr>
          <p:cNvPr id="4" name="Table 3">
            <a:extLst>
              <a:ext uri="{FF2B5EF4-FFF2-40B4-BE49-F238E27FC236}">
                <a16:creationId xmlns:a16="http://schemas.microsoft.com/office/drawing/2014/main" id="{D742AAD4-B33E-4FCC-0715-C3701A67C714}"/>
              </a:ext>
            </a:extLst>
          </p:cNvPr>
          <p:cNvGraphicFramePr>
            <a:graphicFrameLocks noGrp="1"/>
          </p:cNvGraphicFramePr>
          <p:nvPr>
            <p:extLst>
              <p:ext uri="{D42A27DB-BD31-4B8C-83A1-F6EECF244321}">
                <p14:modId xmlns:p14="http://schemas.microsoft.com/office/powerpoint/2010/main" val="672934599"/>
              </p:ext>
            </p:extLst>
          </p:nvPr>
        </p:nvGraphicFramePr>
        <p:xfrm>
          <a:off x="533400" y="1182116"/>
          <a:ext cx="4474774" cy="2912110"/>
        </p:xfrm>
        <a:graphic>
          <a:graphicData uri="http://schemas.openxmlformats.org/drawingml/2006/table">
            <a:tbl>
              <a:tblPr firstRow="1" bandRow="1">
                <a:tableStyleId>{5C22544A-7EE6-4342-B048-85BDC9FD1C3A}</a:tableStyleId>
              </a:tblPr>
              <a:tblGrid>
                <a:gridCol w="2418046">
                  <a:extLst>
                    <a:ext uri="{9D8B030D-6E8A-4147-A177-3AD203B41FA5}">
                      <a16:colId xmlns:a16="http://schemas.microsoft.com/office/drawing/2014/main" val="2762746719"/>
                    </a:ext>
                  </a:extLst>
                </a:gridCol>
                <a:gridCol w="2056728">
                  <a:extLst>
                    <a:ext uri="{9D8B030D-6E8A-4147-A177-3AD203B41FA5}">
                      <a16:colId xmlns:a16="http://schemas.microsoft.com/office/drawing/2014/main" val="1476673072"/>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80761639"/>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454169104"/>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49879717"/>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619550993"/>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10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104366362"/>
                  </a:ext>
                </a:extLst>
              </a:tr>
            </a:tbl>
          </a:graphicData>
        </a:graphic>
      </p:graphicFrame>
      <p:sp>
        <p:nvSpPr>
          <p:cNvPr id="5" name="TextBox 4">
            <a:extLst>
              <a:ext uri="{FF2B5EF4-FFF2-40B4-BE49-F238E27FC236}">
                <a16:creationId xmlns:a16="http://schemas.microsoft.com/office/drawing/2014/main" id="{9F2B23D0-6BB4-DD28-E1E0-C014582F4D14}"/>
              </a:ext>
            </a:extLst>
          </p:cNvPr>
          <p:cNvSpPr txBox="1"/>
          <p:nvPr/>
        </p:nvSpPr>
        <p:spPr>
          <a:xfrm>
            <a:off x="482600" y="381000"/>
            <a:ext cx="9311640" cy="523220"/>
          </a:xfrm>
          <a:prstGeom prst="rect">
            <a:avLst/>
          </a:prstGeom>
          <a:noFill/>
        </p:spPr>
        <p:txBody>
          <a:bodyPr vert="horz" rtlCol="0">
            <a:spAutoFit/>
          </a:bodyPr>
          <a:lstStyle/>
          <a:p>
            <a:r>
              <a:rPr lang="en-US" sz="2800">
                <a:solidFill>
                  <a:srgbClr val="000000"/>
                </a:solidFill>
                <a:latin typeface="Century Gothic"/>
              </a:rPr>
              <a:t>Are the output values increasing or decreasing</a:t>
            </a:r>
            <a:r>
              <a:rPr lang="en-US" sz="2800">
                <a:solidFill>
                  <a:srgbClr val="000000"/>
                </a:solidFill>
                <a:latin typeface="Arial"/>
              </a:rPr>
              <a:t>?</a:t>
            </a:r>
            <a:endParaRPr lang="en-CA" sz="2800">
              <a:solidFill>
                <a:srgbClr val="000000"/>
              </a:solidFill>
              <a:latin typeface="Arial"/>
            </a:endParaRPr>
          </a:p>
        </p:txBody>
      </p:sp>
      <p:sp>
        <p:nvSpPr>
          <p:cNvPr id="6" name="TextBox 5">
            <a:extLst>
              <a:ext uri="{FF2B5EF4-FFF2-40B4-BE49-F238E27FC236}">
                <a16:creationId xmlns:a16="http://schemas.microsoft.com/office/drawing/2014/main" id="{126FCF5D-BB2E-0399-BEC4-A53445BE61AB}"/>
              </a:ext>
            </a:extLst>
          </p:cNvPr>
          <p:cNvSpPr txBox="1"/>
          <p:nvPr/>
        </p:nvSpPr>
        <p:spPr>
          <a:xfrm>
            <a:off x="469900" y="5328312"/>
            <a:ext cx="9629140" cy="1033360"/>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How do the </a:t>
            </a:r>
            <a:r>
              <a:rPr lang="en-CA" sz="2800" i="1" dirty="0">
                <a:solidFill>
                  <a:srgbClr val="000000"/>
                </a:solidFill>
                <a:latin typeface="Century Gothic"/>
              </a:rPr>
              <a:t>y</a:t>
            </a:r>
            <a:r>
              <a:rPr lang="en-US" sz="2800" dirty="0">
                <a:solidFill>
                  <a:srgbClr val="000000"/>
                </a:solidFill>
                <a:latin typeface="Century Gothic"/>
              </a:rPr>
              <a:t>-values on the graph change as you move from left to right</a:t>
            </a:r>
            <a:r>
              <a:rPr lang="en-US" sz="2800" dirty="0">
                <a:solidFill>
                  <a:srgbClr val="000000"/>
                </a:solidFill>
                <a:latin typeface="Arial"/>
              </a:rPr>
              <a:t>?</a:t>
            </a:r>
            <a:r>
              <a:rPr lang="en-US" sz="2800" dirty="0">
                <a:solidFill>
                  <a:srgbClr val="000000"/>
                </a:solidFill>
                <a:latin typeface="Century Gothic"/>
              </a:rPr>
              <a:t> </a:t>
            </a:r>
          </a:p>
        </p:txBody>
      </p:sp>
      <p:grpSp>
        <p:nvGrpSpPr>
          <p:cNvPr id="107" name="Group 106">
            <a:extLst>
              <a:ext uri="{FF2B5EF4-FFF2-40B4-BE49-F238E27FC236}">
                <a16:creationId xmlns:a16="http://schemas.microsoft.com/office/drawing/2014/main" id="{B9223A0C-A93C-DD2B-E3AB-1A76504CE121}"/>
              </a:ext>
            </a:extLst>
          </p:cNvPr>
          <p:cNvGrpSpPr/>
          <p:nvPr/>
        </p:nvGrpSpPr>
        <p:grpSpPr>
          <a:xfrm>
            <a:off x="5605780" y="939800"/>
            <a:ext cx="2887980" cy="4293632"/>
            <a:chOff x="5605780" y="939800"/>
            <a:chExt cx="2887980" cy="4293632"/>
          </a:xfrm>
        </p:grpSpPr>
        <p:grpSp>
          <p:nvGrpSpPr>
            <p:cNvPr id="20" name="Group 19">
              <a:extLst>
                <a:ext uri="{FF2B5EF4-FFF2-40B4-BE49-F238E27FC236}">
                  <a16:creationId xmlns:a16="http://schemas.microsoft.com/office/drawing/2014/main" id="{545AA298-B0C2-F665-CC58-56FDC3BCD86B}"/>
                </a:ext>
              </a:extLst>
            </p:cNvPr>
            <p:cNvGrpSpPr/>
            <p:nvPr/>
          </p:nvGrpSpPr>
          <p:grpSpPr>
            <a:xfrm>
              <a:off x="6004999" y="1359075"/>
              <a:ext cx="339789" cy="3397847"/>
              <a:chOff x="6004999" y="1359075"/>
              <a:chExt cx="339789" cy="3397847"/>
            </a:xfrm>
          </p:grpSpPr>
          <p:sp>
            <p:nvSpPr>
              <p:cNvPr id="10" name="Freeform: Shape 9">
                <a:extLst>
                  <a:ext uri="{FF2B5EF4-FFF2-40B4-BE49-F238E27FC236}">
                    <a16:creationId xmlns:a16="http://schemas.microsoft.com/office/drawing/2014/main" id="{8F80FEE5-2CB4-27FB-6845-A921425E317F}"/>
                  </a:ext>
                </a:extLst>
              </p:cNvPr>
              <p:cNvSpPr/>
              <p:nvPr/>
            </p:nvSpPr>
            <p:spPr>
              <a:xfrm>
                <a:off x="6004999" y="13590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21A1266E-982C-5C61-8C26-A681CC989AED}"/>
                  </a:ext>
                </a:extLst>
              </p:cNvPr>
              <p:cNvSpPr/>
              <p:nvPr/>
            </p:nvSpPr>
            <p:spPr>
              <a:xfrm>
                <a:off x="6004999" y="16988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C3F32910-6FC8-EE52-0B22-8632E7BA4D4B}"/>
                  </a:ext>
                </a:extLst>
              </p:cNvPr>
              <p:cNvSpPr/>
              <p:nvPr/>
            </p:nvSpPr>
            <p:spPr>
              <a:xfrm>
                <a:off x="6004999" y="20386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C0E648AC-15B7-68F8-4D98-B8406384D8C0}"/>
                  </a:ext>
                </a:extLst>
              </p:cNvPr>
              <p:cNvSpPr/>
              <p:nvPr/>
            </p:nvSpPr>
            <p:spPr>
              <a:xfrm>
                <a:off x="6004999" y="23784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B0EADA51-8C28-1138-C089-C69C22D09C04}"/>
                  </a:ext>
                </a:extLst>
              </p:cNvPr>
              <p:cNvSpPr/>
              <p:nvPr/>
            </p:nvSpPr>
            <p:spPr>
              <a:xfrm>
                <a:off x="6004999" y="27182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86700987-F9BD-A5E3-7366-0B2CA280CB6F}"/>
                  </a:ext>
                </a:extLst>
              </p:cNvPr>
              <p:cNvSpPr/>
              <p:nvPr/>
            </p:nvSpPr>
            <p:spPr>
              <a:xfrm>
                <a:off x="6004999" y="30579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reeform: Shape 15">
                <a:extLst>
                  <a:ext uri="{FF2B5EF4-FFF2-40B4-BE49-F238E27FC236}">
                    <a16:creationId xmlns:a16="http://schemas.microsoft.com/office/drawing/2014/main" id="{A063575D-586B-B700-38EC-8698DFAF9EAA}"/>
                  </a:ext>
                </a:extLst>
              </p:cNvPr>
              <p:cNvSpPr/>
              <p:nvPr/>
            </p:nvSpPr>
            <p:spPr>
              <a:xfrm>
                <a:off x="6004999" y="33977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Freeform: Shape 16">
                <a:extLst>
                  <a:ext uri="{FF2B5EF4-FFF2-40B4-BE49-F238E27FC236}">
                    <a16:creationId xmlns:a16="http://schemas.microsoft.com/office/drawing/2014/main" id="{5628C471-0DFE-EE92-B688-1A0E8588F885}"/>
                  </a:ext>
                </a:extLst>
              </p:cNvPr>
              <p:cNvSpPr/>
              <p:nvPr/>
            </p:nvSpPr>
            <p:spPr>
              <a:xfrm>
                <a:off x="6004999" y="37375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9F50D9BA-8496-58F8-1A54-6D8AEF67E2B3}"/>
                  </a:ext>
                </a:extLst>
              </p:cNvPr>
              <p:cNvSpPr/>
              <p:nvPr/>
            </p:nvSpPr>
            <p:spPr>
              <a:xfrm>
                <a:off x="6004999" y="40773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9DF0BE7B-6FBA-CDBE-80B4-4ACC430F7ABC}"/>
                  </a:ext>
                </a:extLst>
              </p:cNvPr>
              <p:cNvSpPr/>
              <p:nvPr/>
            </p:nvSpPr>
            <p:spPr>
              <a:xfrm>
                <a:off x="6004999" y="44171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1" name="Group 30">
              <a:extLst>
                <a:ext uri="{FF2B5EF4-FFF2-40B4-BE49-F238E27FC236}">
                  <a16:creationId xmlns:a16="http://schemas.microsoft.com/office/drawing/2014/main" id="{19ECA767-57EF-7A5C-DE3E-86565D1035BD}"/>
                </a:ext>
              </a:extLst>
            </p:cNvPr>
            <p:cNvGrpSpPr/>
            <p:nvPr/>
          </p:nvGrpSpPr>
          <p:grpSpPr>
            <a:xfrm>
              <a:off x="6344787" y="1359075"/>
              <a:ext cx="339787" cy="3397847"/>
              <a:chOff x="6344787" y="1359075"/>
              <a:chExt cx="339787" cy="3397847"/>
            </a:xfrm>
          </p:grpSpPr>
          <p:sp>
            <p:nvSpPr>
              <p:cNvPr id="21" name="Freeform: Shape 20">
                <a:extLst>
                  <a:ext uri="{FF2B5EF4-FFF2-40B4-BE49-F238E27FC236}">
                    <a16:creationId xmlns:a16="http://schemas.microsoft.com/office/drawing/2014/main" id="{C03AA756-BDFA-C715-D10B-EEB61A20B9FC}"/>
                  </a:ext>
                </a:extLst>
              </p:cNvPr>
              <p:cNvSpPr/>
              <p:nvPr/>
            </p:nvSpPr>
            <p:spPr>
              <a:xfrm>
                <a:off x="6344787" y="135907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BD8ADABF-4893-EA99-6D27-ED74C25F8B6C}"/>
                  </a:ext>
                </a:extLst>
              </p:cNvPr>
              <p:cNvSpPr/>
              <p:nvPr/>
            </p:nvSpPr>
            <p:spPr>
              <a:xfrm>
                <a:off x="6344787" y="169886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CE6C0E90-5D30-5430-55FA-40E354B4690F}"/>
                  </a:ext>
                </a:extLst>
              </p:cNvPr>
              <p:cNvSpPr/>
              <p:nvPr/>
            </p:nvSpPr>
            <p:spPr>
              <a:xfrm>
                <a:off x="6344787" y="2038643"/>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506A8A07-26F1-E004-3CCF-2E3DACE8A117}"/>
                  </a:ext>
                </a:extLst>
              </p:cNvPr>
              <p:cNvSpPr/>
              <p:nvPr/>
            </p:nvSpPr>
            <p:spPr>
              <a:xfrm>
                <a:off x="6344787" y="2378428"/>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2F7ACF7D-73DF-99CA-69AB-2EDF18B32834}"/>
                  </a:ext>
                </a:extLst>
              </p:cNvPr>
              <p:cNvSpPr/>
              <p:nvPr/>
            </p:nvSpPr>
            <p:spPr>
              <a:xfrm>
                <a:off x="6344787" y="27182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8504DF9D-5501-B714-70EA-95CCED518416}"/>
                  </a:ext>
                </a:extLst>
              </p:cNvPr>
              <p:cNvSpPr/>
              <p:nvPr/>
            </p:nvSpPr>
            <p:spPr>
              <a:xfrm>
                <a:off x="6344787" y="3057997"/>
                <a:ext cx="339787" cy="339787"/>
              </a:xfrm>
              <a:custGeom>
                <a:avLst/>
                <a:gdLst/>
                <a:ahLst/>
                <a:cxnLst/>
                <a:rect l="0" t="0" r="0" b="0"/>
                <a:pathLst>
                  <a:path w="339787" h="339787">
                    <a:moveTo>
                      <a:pt x="0" y="0"/>
                    </a:moveTo>
                    <a:lnTo>
                      <a:pt x="339786" y="0"/>
                    </a:lnTo>
                    <a:lnTo>
                      <a:pt x="339786"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Freeform: Shape 26">
                <a:extLst>
                  <a:ext uri="{FF2B5EF4-FFF2-40B4-BE49-F238E27FC236}">
                    <a16:creationId xmlns:a16="http://schemas.microsoft.com/office/drawing/2014/main" id="{499A9A06-A9C4-B390-DAEE-74419A34284B}"/>
                  </a:ext>
                </a:extLst>
              </p:cNvPr>
              <p:cNvSpPr/>
              <p:nvPr/>
            </p:nvSpPr>
            <p:spPr>
              <a:xfrm>
                <a:off x="6344787" y="3397782"/>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Freeform: Shape 27">
                <a:extLst>
                  <a:ext uri="{FF2B5EF4-FFF2-40B4-BE49-F238E27FC236}">
                    <a16:creationId xmlns:a16="http://schemas.microsoft.com/office/drawing/2014/main" id="{91BBCECE-044E-8403-1884-57B9BB5E6681}"/>
                  </a:ext>
                </a:extLst>
              </p:cNvPr>
              <p:cNvSpPr/>
              <p:nvPr/>
            </p:nvSpPr>
            <p:spPr>
              <a:xfrm>
                <a:off x="6344787" y="3737567"/>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AF39A66A-2B47-0340-8F63-70044BA805F0}"/>
                  </a:ext>
                </a:extLst>
              </p:cNvPr>
              <p:cNvSpPr/>
              <p:nvPr/>
            </p:nvSpPr>
            <p:spPr>
              <a:xfrm>
                <a:off x="6344787" y="40773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02C77E47-2E79-9AB2-B5DF-1E4B6065F449}"/>
                  </a:ext>
                </a:extLst>
              </p:cNvPr>
              <p:cNvSpPr/>
              <p:nvPr/>
            </p:nvSpPr>
            <p:spPr>
              <a:xfrm>
                <a:off x="6344787" y="441713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2" name="Group 41">
              <a:extLst>
                <a:ext uri="{FF2B5EF4-FFF2-40B4-BE49-F238E27FC236}">
                  <a16:creationId xmlns:a16="http://schemas.microsoft.com/office/drawing/2014/main" id="{E3FBBB60-6BB5-488E-9DE0-C1920C506C90}"/>
                </a:ext>
              </a:extLst>
            </p:cNvPr>
            <p:cNvGrpSpPr/>
            <p:nvPr/>
          </p:nvGrpSpPr>
          <p:grpSpPr>
            <a:xfrm>
              <a:off x="6684571" y="1359077"/>
              <a:ext cx="339787" cy="3397849"/>
              <a:chOff x="6684571" y="1359077"/>
              <a:chExt cx="339787" cy="3397849"/>
            </a:xfrm>
          </p:grpSpPr>
          <p:sp>
            <p:nvSpPr>
              <p:cNvPr id="32" name="Freeform: Shape 31">
                <a:extLst>
                  <a:ext uri="{FF2B5EF4-FFF2-40B4-BE49-F238E27FC236}">
                    <a16:creationId xmlns:a16="http://schemas.microsoft.com/office/drawing/2014/main" id="{EDC9B40C-0DE4-5AA1-F190-CB3AA102498E}"/>
                  </a:ext>
                </a:extLst>
              </p:cNvPr>
              <p:cNvSpPr/>
              <p:nvPr/>
            </p:nvSpPr>
            <p:spPr>
              <a:xfrm>
                <a:off x="6684571" y="1359077"/>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4B2B2F1B-E5C4-3BF5-EB49-ADF0F414A33A}"/>
                  </a:ext>
                </a:extLst>
              </p:cNvPr>
              <p:cNvSpPr/>
              <p:nvPr/>
            </p:nvSpPr>
            <p:spPr>
              <a:xfrm>
                <a:off x="6684571" y="1698861"/>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82F954E4-F105-8A1A-4738-697F3F17A69A}"/>
                  </a:ext>
                </a:extLst>
              </p:cNvPr>
              <p:cNvSpPr/>
              <p:nvPr/>
            </p:nvSpPr>
            <p:spPr>
              <a:xfrm>
                <a:off x="6684571" y="203864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CD425066-8994-29FF-FCF5-4A3AC59FAA74}"/>
                  </a:ext>
                </a:extLst>
              </p:cNvPr>
              <p:cNvSpPr/>
              <p:nvPr/>
            </p:nvSpPr>
            <p:spPr>
              <a:xfrm>
                <a:off x="6684571" y="2378431"/>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F64B4876-2AE9-3477-E9CF-6D94111014F3}"/>
                  </a:ext>
                </a:extLst>
              </p:cNvPr>
              <p:cNvSpPr/>
              <p:nvPr/>
            </p:nvSpPr>
            <p:spPr>
              <a:xfrm>
                <a:off x="6684571" y="27182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FAC16C4F-9E05-53F6-C170-BEB958B346E9}"/>
                  </a:ext>
                </a:extLst>
              </p:cNvPr>
              <p:cNvSpPr/>
              <p:nvPr/>
            </p:nvSpPr>
            <p:spPr>
              <a:xfrm>
                <a:off x="6684571" y="305800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Freeform: Shape 37">
                <a:extLst>
                  <a:ext uri="{FF2B5EF4-FFF2-40B4-BE49-F238E27FC236}">
                    <a16:creationId xmlns:a16="http://schemas.microsoft.com/office/drawing/2014/main" id="{D38ED138-110E-E3C7-F36C-D11E759E48B5}"/>
                  </a:ext>
                </a:extLst>
              </p:cNvPr>
              <p:cNvSpPr/>
              <p:nvPr/>
            </p:nvSpPr>
            <p:spPr>
              <a:xfrm>
                <a:off x="6684571" y="339778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Shape 38">
                <a:extLst>
                  <a:ext uri="{FF2B5EF4-FFF2-40B4-BE49-F238E27FC236}">
                    <a16:creationId xmlns:a16="http://schemas.microsoft.com/office/drawing/2014/main" id="{B12EF95C-36EC-F809-9ED9-94DDCABC0500}"/>
                  </a:ext>
                </a:extLst>
              </p:cNvPr>
              <p:cNvSpPr/>
              <p:nvPr/>
            </p:nvSpPr>
            <p:spPr>
              <a:xfrm>
                <a:off x="6684571" y="3737570"/>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F2C0EA77-15B7-E8A1-5337-E76A09808227}"/>
                  </a:ext>
                </a:extLst>
              </p:cNvPr>
              <p:cNvSpPr/>
              <p:nvPr/>
            </p:nvSpPr>
            <p:spPr>
              <a:xfrm>
                <a:off x="6684571" y="40773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ED3B464C-7346-0DEE-07D5-C2B9C4E5479E}"/>
                  </a:ext>
                </a:extLst>
              </p:cNvPr>
              <p:cNvSpPr/>
              <p:nvPr/>
            </p:nvSpPr>
            <p:spPr>
              <a:xfrm>
                <a:off x="6684571" y="441714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3" name="Group 52">
              <a:extLst>
                <a:ext uri="{FF2B5EF4-FFF2-40B4-BE49-F238E27FC236}">
                  <a16:creationId xmlns:a16="http://schemas.microsoft.com/office/drawing/2014/main" id="{08935968-A448-6EE1-6293-F182B9869533}"/>
                </a:ext>
              </a:extLst>
            </p:cNvPr>
            <p:cNvGrpSpPr/>
            <p:nvPr/>
          </p:nvGrpSpPr>
          <p:grpSpPr>
            <a:xfrm>
              <a:off x="7024357" y="1359077"/>
              <a:ext cx="339788" cy="3397848"/>
              <a:chOff x="7024357" y="1359077"/>
              <a:chExt cx="339788" cy="3397848"/>
            </a:xfrm>
          </p:grpSpPr>
          <p:sp>
            <p:nvSpPr>
              <p:cNvPr id="43" name="Freeform: Shape 42">
                <a:extLst>
                  <a:ext uri="{FF2B5EF4-FFF2-40B4-BE49-F238E27FC236}">
                    <a16:creationId xmlns:a16="http://schemas.microsoft.com/office/drawing/2014/main" id="{8EBC915E-BE47-2349-E7D5-A5387CE659D4}"/>
                  </a:ext>
                </a:extLst>
              </p:cNvPr>
              <p:cNvSpPr/>
              <p:nvPr/>
            </p:nvSpPr>
            <p:spPr>
              <a:xfrm>
                <a:off x="7024357" y="1359077"/>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D460754A-167E-6891-1DB1-925F5220CEE0}"/>
                  </a:ext>
                </a:extLst>
              </p:cNvPr>
              <p:cNvSpPr/>
              <p:nvPr/>
            </p:nvSpPr>
            <p:spPr>
              <a:xfrm>
                <a:off x="7024357" y="1698861"/>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BB32BC36-3B74-C970-BD13-B1AE28C5DB4F}"/>
                  </a:ext>
                </a:extLst>
              </p:cNvPr>
              <p:cNvSpPr/>
              <p:nvPr/>
            </p:nvSpPr>
            <p:spPr>
              <a:xfrm>
                <a:off x="7024357" y="2038646"/>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AE50769A-A2D8-6EB0-842E-92B372B38A34}"/>
                  </a:ext>
                </a:extLst>
              </p:cNvPr>
              <p:cNvSpPr/>
              <p:nvPr/>
            </p:nvSpPr>
            <p:spPr>
              <a:xfrm>
                <a:off x="7024357" y="2378431"/>
                <a:ext cx="339788" cy="339784"/>
              </a:xfrm>
              <a:custGeom>
                <a:avLst/>
                <a:gdLst/>
                <a:ahLst/>
                <a:cxnLst/>
                <a:rect l="0" t="0" r="0" b="0"/>
                <a:pathLst>
                  <a:path w="339788" h="339784">
                    <a:moveTo>
                      <a:pt x="0" y="0"/>
                    </a:moveTo>
                    <a:lnTo>
                      <a:pt x="339787" y="0"/>
                    </a:lnTo>
                    <a:lnTo>
                      <a:pt x="339787"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A73E5FCF-5D37-E377-F115-29F4B34D88B0}"/>
                  </a:ext>
                </a:extLst>
              </p:cNvPr>
              <p:cNvSpPr/>
              <p:nvPr/>
            </p:nvSpPr>
            <p:spPr>
              <a:xfrm>
                <a:off x="7024357" y="2718213"/>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FB1DB8B7-30EF-151E-5E11-D7CC86475573}"/>
                  </a:ext>
                </a:extLst>
              </p:cNvPr>
              <p:cNvSpPr/>
              <p:nvPr/>
            </p:nvSpPr>
            <p:spPr>
              <a:xfrm>
                <a:off x="7024357" y="3057997"/>
                <a:ext cx="339788" cy="339787"/>
              </a:xfrm>
              <a:custGeom>
                <a:avLst/>
                <a:gdLst/>
                <a:ahLst/>
                <a:cxnLst/>
                <a:rect l="0" t="0" r="0" b="0"/>
                <a:pathLst>
                  <a:path w="339788" h="339787">
                    <a:moveTo>
                      <a:pt x="0" y="0"/>
                    </a:moveTo>
                    <a:lnTo>
                      <a:pt x="339787" y="0"/>
                    </a:lnTo>
                    <a:lnTo>
                      <a:pt x="339787"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Freeform: Shape 48">
                <a:extLst>
                  <a:ext uri="{FF2B5EF4-FFF2-40B4-BE49-F238E27FC236}">
                    <a16:creationId xmlns:a16="http://schemas.microsoft.com/office/drawing/2014/main" id="{45BBF81B-A9EF-FC5D-451D-3D4CCC51092B}"/>
                  </a:ext>
                </a:extLst>
              </p:cNvPr>
              <p:cNvSpPr/>
              <p:nvPr/>
            </p:nvSpPr>
            <p:spPr>
              <a:xfrm>
                <a:off x="7024357" y="3397782"/>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Freeform: Shape 49">
                <a:extLst>
                  <a:ext uri="{FF2B5EF4-FFF2-40B4-BE49-F238E27FC236}">
                    <a16:creationId xmlns:a16="http://schemas.microsoft.com/office/drawing/2014/main" id="{381C87C2-844E-35FD-79FC-421E4885AAFE}"/>
                  </a:ext>
                </a:extLst>
              </p:cNvPr>
              <p:cNvSpPr/>
              <p:nvPr/>
            </p:nvSpPr>
            <p:spPr>
              <a:xfrm>
                <a:off x="7024357" y="3737567"/>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BE520881-0AF1-678D-856C-BC20FF12991F}"/>
                  </a:ext>
                </a:extLst>
              </p:cNvPr>
              <p:cNvSpPr/>
              <p:nvPr/>
            </p:nvSpPr>
            <p:spPr>
              <a:xfrm>
                <a:off x="7024357" y="4077355"/>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7941F0BF-9264-DD22-5694-B07DE3E53AF1}"/>
                  </a:ext>
                </a:extLst>
              </p:cNvPr>
              <p:cNvSpPr/>
              <p:nvPr/>
            </p:nvSpPr>
            <p:spPr>
              <a:xfrm>
                <a:off x="7024357" y="4417139"/>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4" name="Group 63">
              <a:extLst>
                <a:ext uri="{FF2B5EF4-FFF2-40B4-BE49-F238E27FC236}">
                  <a16:creationId xmlns:a16="http://schemas.microsoft.com/office/drawing/2014/main" id="{06510DA4-34C2-4ACA-E578-A89505554533}"/>
                </a:ext>
              </a:extLst>
            </p:cNvPr>
            <p:cNvGrpSpPr/>
            <p:nvPr/>
          </p:nvGrpSpPr>
          <p:grpSpPr>
            <a:xfrm>
              <a:off x="7364144" y="1359077"/>
              <a:ext cx="339788" cy="3397848"/>
              <a:chOff x="7364144" y="1359077"/>
              <a:chExt cx="339788" cy="3397848"/>
            </a:xfrm>
          </p:grpSpPr>
          <p:sp>
            <p:nvSpPr>
              <p:cNvPr id="54" name="Freeform: Shape 53">
                <a:extLst>
                  <a:ext uri="{FF2B5EF4-FFF2-40B4-BE49-F238E27FC236}">
                    <a16:creationId xmlns:a16="http://schemas.microsoft.com/office/drawing/2014/main" id="{DD2306C9-1D92-DC19-C1F4-A9E3402EB82E}"/>
                  </a:ext>
                </a:extLst>
              </p:cNvPr>
              <p:cNvSpPr/>
              <p:nvPr/>
            </p:nvSpPr>
            <p:spPr>
              <a:xfrm>
                <a:off x="7364144" y="1359077"/>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288D6BEE-47DF-1174-751F-0F45712A314C}"/>
                  </a:ext>
                </a:extLst>
              </p:cNvPr>
              <p:cNvSpPr/>
              <p:nvPr/>
            </p:nvSpPr>
            <p:spPr>
              <a:xfrm>
                <a:off x="7364144" y="1698861"/>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D8E4C19E-39DF-8CAB-769C-AD1C32D01721}"/>
                  </a:ext>
                </a:extLst>
              </p:cNvPr>
              <p:cNvSpPr/>
              <p:nvPr/>
            </p:nvSpPr>
            <p:spPr>
              <a:xfrm>
                <a:off x="7364144" y="2038646"/>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8181289B-0E8B-18AC-03F5-F3F84E57BDC3}"/>
                  </a:ext>
                </a:extLst>
              </p:cNvPr>
              <p:cNvSpPr/>
              <p:nvPr/>
            </p:nvSpPr>
            <p:spPr>
              <a:xfrm>
                <a:off x="7364144" y="2378431"/>
                <a:ext cx="339788" cy="339784"/>
              </a:xfrm>
              <a:custGeom>
                <a:avLst/>
                <a:gdLst/>
                <a:ahLst/>
                <a:cxnLst/>
                <a:rect l="0" t="0" r="0" b="0"/>
                <a:pathLst>
                  <a:path w="339788" h="339784">
                    <a:moveTo>
                      <a:pt x="0" y="0"/>
                    </a:moveTo>
                    <a:lnTo>
                      <a:pt x="339787" y="0"/>
                    </a:lnTo>
                    <a:lnTo>
                      <a:pt x="339787"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4EEE1452-1FF5-3019-6608-7420758E9962}"/>
                  </a:ext>
                </a:extLst>
              </p:cNvPr>
              <p:cNvSpPr/>
              <p:nvPr/>
            </p:nvSpPr>
            <p:spPr>
              <a:xfrm>
                <a:off x="7364144" y="2718213"/>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B0864B6F-0480-13AE-69E9-13D3B692D46F}"/>
                  </a:ext>
                </a:extLst>
              </p:cNvPr>
              <p:cNvSpPr/>
              <p:nvPr/>
            </p:nvSpPr>
            <p:spPr>
              <a:xfrm>
                <a:off x="7364144" y="3057997"/>
                <a:ext cx="339788" cy="339787"/>
              </a:xfrm>
              <a:custGeom>
                <a:avLst/>
                <a:gdLst/>
                <a:ahLst/>
                <a:cxnLst/>
                <a:rect l="0" t="0" r="0" b="0"/>
                <a:pathLst>
                  <a:path w="339788" h="339787">
                    <a:moveTo>
                      <a:pt x="0" y="0"/>
                    </a:moveTo>
                    <a:lnTo>
                      <a:pt x="339787" y="0"/>
                    </a:lnTo>
                    <a:lnTo>
                      <a:pt x="339787"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0" name="Freeform: Shape 59">
                <a:extLst>
                  <a:ext uri="{FF2B5EF4-FFF2-40B4-BE49-F238E27FC236}">
                    <a16:creationId xmlns:a16="http://schemas.microsoft.com/office/drawing/2014/main" id="{E45DD8A6-A165-8BD8-D51D-626AAA833808}"/>
                  </a:ext>
                </a:extLst>
              </p:cNvPr>
              <p:cNvSpPr/>
              <p:nvPr/>
            </p:nvSpPr>
            <p:spPr>
              <a:xfrm>
                <a:off x="7364144" y="3397782"/>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Freeform: Shape 60">
                <a:extLst>
                  <a:ext uri="{FF2B5EF4-FFF2-40B4-BE49-F238E27FC236}">
                    <a16:creationId xmlns:a16="http://schemas.microsoft.com/office/drawing/2014/main" id="{7133C7F3-C750-35FC-97D4-31DCF24F1EAF}"/>
                  </a:ext>
                </a:extLst>
              </p:cNvPr>
              <p:cNvSpPr/>
              <p:nvPr/>
            </p:nvSpPr>
            <p:spPr>
              <a:xfrm>
                <a:off x="7364144" y="3737567"/>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C2FBC730-8A8C-0788-A3C8-6B59A09D1233}"/>
                  </a:ext>
                </a:extLst>
              </p:cNvPr>
              <p:cNvSpPr/>
              <p:nvPr/>
            </p:nvSpPr>
            <p:spPr>
              <a:xfrm>
                <a:off x="7364144" y="4077355"/>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AD157017-F46B-E4B3-D970-E4EA7EDBF4BD}"/>
                  </a:ext>
                </a:extLst>
              </p:cNvPr>
              <p:cNvSpPr/>
              <p:nvPr/>
            </p:nvSpPr>
            <p:spPr>
              <a:xfrm>
                <a:off x="7364144" y="4417139"/>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5" name="Group 74">
              <a:extLst>
                <a:ext uri="{FF2B5EF4-FFF2-40B4-BE49-F238E27FC236}">
                  <a16:creationId xmlns:a16="http://schemas.microsoft.com/office/drawing/2014/main" id="{E4DD68B9-0C80-12CE-D1CE-06B5A7EAC493}"/>
                </a:ext>
              </a:extLst>
            </p:cNvPr>
            <p:cNvGrpSpPr/>
            <p:nvPr/>
          </p:nvGrpSpPr>
          <p:grpSpPr>
            <a:xfrm>
              <a:off x="7703931" y="1359077"/>
              <a:ext cx="339788" cy="3397849"/>
              <a:chOff x="7703931" y="1359077"/>
              <a:chExt cx="339788" cy="3397849"/>
            </a:xfrm>
          </p:grpSpPr>
          <p:sp>
            <p:nvSpPr>
              <p:cNvPr id="65" name="Freeform: Shape 64">
                <a:extLst>
                  <a:ext uri="{FF2B5EF4-FFF2-40B4-BE49-F238E27FC236}">
                    <a16:creationId xmlns:a16="http://schemas.microsoft.com/office/drawing/2014/main" id="{A8C394F9-17D1-4EB8-DC01-0B33904DEE4F}"/>
                  </a:ext>
                </a:extLst>
              </p:cNvPr>
              <p:cNvSpPr/>
              <p:nvPr/>
            </p:nvSpPr>
            <p:spPr>
              <a:xfrm>
                <a:off x="7703931" y="1359077"/>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BA77069B-9F65-70C6-3268-220455F60BB6}"/>
                  </a:ext>
                </a:extLst>
              </p:cNvPr>
              <p:cNvSpPr/>
              <p:nvPr/>
            </p:nvSpPr>
            <p:spPr>
              <a:xfrm>
                <a:off x="7703931" y="1698861"/>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B22339C4-364B-533D-4F52-CEDF8BF81BAB}"/>
                  </a:ext>
                </a:extLst>
              </p:cNvPr>
              <p:cNvSpPr/>
              <p:nvPr/>
            </p:nvSpPr>
            <p:spPr>
              <a:xfrm>
                <a:off x="7703931" y="2038646"/>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530E965D-73B9-A3BC-0674-DCD8BF4D197D}"/>
                  </a:ext>
                </a:extLst>
              </p:cNvPr>
              <p:cNvSpPr/>
              <p:nvPr/>
            </p:nvSpPr>
            <p:spPr>
              <a:xfrm>
                <a:off x="7703931" y="2378431"/>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F85516D2-BA9C-7D5A-9F38-EEB1445E8DE2}"/>
                  </a:ext>
                </a:extLst>
              </p:cNvPr>
              <p:cNvSpPr/>
              <p:nvPr/>
            </p:nvSpPr>
            <p:spPr>
              <a:xfrm>
                <a:off x="7703931" y="2718217"/>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E22FD600-D850-EEA9-D769-709F23C4E51B}"/>
                  </a:ext>
                </a:extLst>
              </p:cNvPr>
              <p:cNvSpPr/>
              <p:nvPr/>
            </p:nvSpPr>
            <p:spPr>
              <a:xfrm>
                <a:off x="7703931" y="3058001"/>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Freeform: Shape 70">
                <a:extLst>
                  <a:ext uri="{FF2B5EF4-FFF2-40B4-BE49-F238E27FC236}">
                    <a16:creationId xmlns:a16="http://schemas.microsoft.com/office/drawing/2014/main" id="{3B6A9891-33CB-05F6-0D2A-5C5E23D4405D}"/>
                  </a:ext>
                </a:extLst>
              </p:cNvPr>
              <p:cNvSpPr/>
              <p:nvPr/>
            </p:nvSpPr>
            <p:spPr>
              <a:xfrm>
                <a:off x="7703931" y="3397785"/>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Freeform: Shape 71">
                <a:extLst>
                  <a:ext uri="{FF2B5EF4-FFF2-40B4-BE49-F238E27FC236}">
                    <a16:creationId xmlns:a16="http://schemas.microsoft.com/office/drawing/2014/main" id="{8EC87182-1928-00B6-686B-5E9350A2B9D6}"/>
                  </a:ext>
                </a:extLst>
              </p:cNvPr>
              <p:cNvSpPr/>
              <p:nvPr/>
            </p:nvSpPr>
            <p:spPr>
              <a:xfrm>
                <a:off x="7703931" y="3737570"/>
                <a:ext cx="339788" cy="339785"/>
              </a:xfrm>
              <a:custGeom>
                <a:avLst/>
                <a:gdLst/>
                <a:ahLst/>
                <a:cxnLst/>
                <a:rect l="0" t="0" r="0" b="0"/>
                <a:pathLst>
                  <a:path w="339788" h="339785">
                    <a:moveTo>
                      <a:pt x="0" y="0"/>
                    </a:moveTo>
                    <a:lnTo>
                      <a:pt x="339787" y="0"/>
                    </a:lnTo>
                    <a:lnTo>
                      <a:pt x="339787"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Freeform: Shape 72">
                <a:extLst>
                  <a:ext uri="{FF2B5EF4-FFF2-40B4-BE49-F238E27FC236}">
                    <a16:creationId xmlns:a16="http://schemas.microsoft.com/office/drawing/2014/main" id="{8D94FF16-929D-BCC4-ABAD-7E7E7117C5BC}"/>
                  </a:ext>
                </a:extLst>
              </p:cNvPr>
              <p:cNvSpPr/>
              <p:nvPr/>
            </p:nvSpPr>
            <p:spPr>
              <a:xfrm>
                <a:off x="7703931" y="4077355"/>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Freeform: Shape 73">
                <a:extLst>
                  <a:ext uri="{FF2B5EF4-FFF2-40B4-BE49-F238E27FC236}">
                    <a16:creationId xmlns:a16="http://schemas.microsoft.com/office/drawing/2014/main" id="{2109F785-78A8-082A-4C54-692C9690CA0F}"/>
                  </a:ext>
                </a:extLst>
              </p:cNvPr>
              <p:cNvSpPr/>
              <p:nvPr/>
            </p:nvSpPr>
            <p:spPr>
              <a:xfrm>
                <a:off x="7703931" y="4417140"/>
                <a:ext cx="339788" cy="339786"/>
              </a:xfrm>
              <a:custGeom>
                <a:avLst/>
                <a:gdLst/>
                <a:ahLst/>
                <a:cxnLst/>
                <a:rect l="0" t="0" r="0" b="0"/>
                <a:pathLst>
                  <a:path w="339788" h="339786">
                    <a:moveTo>
                      <a:pt x="0" y="0"/>
                    </a:moveTo>
                    <a:lnTo>
                      <a:pt x="339787" y="0"/>
                    </a:lnTo>
                    <a:lnTo>
                      <a:pt x="339787"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80" name="Group 79">
              <a:extLst>
                <a:ext uri="{FF2B5EF4-FFF2-40B4-BE49-F238E27FC236}">
                  <a16:creationId xmlns:a16="http://schemas.microsoft.com/office/drawing/2014/main" id="{3DC0E234-6178-0572-6073-5725D7A3F876}"/>
                </a:ext>
              </a:extLst>
            </p:cNvPr>
            <p:cNvGrpSpPr/>
            <p:nvPr/>
          </p:nvGrpSpPr>
          <p:grpSpPr>
            <a:xfrm>
              <a:off x="5896610" y="1319530"/>
              <a:ext cx="207264" cy="3424682"/>
              <a:chOff x="5896610" y="1319530"/>
              <a:chExt cx="207264" cy="3424682"/>
            </a:xfrm>
          </p:grpSpPr>
          <p:cxnSp>
            <p:nvCxnSpPr>
              <p:cNvPr id="76" name="Straight Connector 75">
                <a:extLst>
                  <a:ext uri="{FF2B5EF4-FFF2-40B4-BE49-F238E27FC236}">
                    <a16:creationId xmlns:a16="http://schemas.microsoft.com/office/drawing/2014/main" id="{708B580E-BB30-841D-88CB-15624E54D2C5}"/>
                  </a:ext>
                </a:extLst>
              </p:cNvPr>
              <p:cNvCxnSpPr/>
              <p:nvPr/>
            </p:nvCxnSpPr>
            <p:spPr>
              <a:xfrm>
                <a:off x="6000115" y="13463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589FC47B-AEA2-AD83-8225-F48469841B2D}"/>
                  </a:ext>
                </a:extLst>
              </p:cNvPr>
              <p:cNvGrpSpPr/>
              <p:nvPr/>
            </p:nvGrpSpPr>
            <p:grpSpPr>
              <a:xfrm>
                <a:off x="5896610" y="1319530"/>
                <a:ext cx="207264" cy="213995"/>
                <a:chOff x="5896610" y="1319530"/>
                <a:chExt cx="207264" cy="213995"/>
              </a:xfrm>
            </p:grpSpPr>
            <p:cxnSp>
              <p:nvCxnSpPr>
                <p:cNvPr id="77" name="Straight Connector 76">
                  <a:extLst>
                    <a:ext uri="{FF2B5EF4-FFF2-40B4-BE49-F238E27FC236}">
                      <a16:creationId xmlns:a16="http://schemas.microsoft.com/office/drawing/2014/main" id="{1F861104-86B6-71DC-4426-2F61A28783B4}"/>
                    </a:ext>
                  </a:extLst>
                </p:cNvPr>
                <p:cNvCxnSpPr/>
                <p:nvPr/>
              </p:nvCxnSpPr>
              <p:spPr>
                <a:xfrm flipH="1">
                  <a:off x="5896610" y="13195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0E0DBD5-C759-BF1D-4CE1-D76A9E12820E}"/>
                    </a:ext>
                  </a:extLst>
                </p:cNvPr>
                <p:cNvCxnSpPr>
                  <a:cxnSpLocks/>
                </p:cNvCxnSpPr>
                <p:nvPr/>
              </p:nvCxnSpPr>
              <p:spPr>
                <a:xfrm flipH="1" flipV="1">
                  <a:off x="6004941" y="13195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81" name="Straight Connector 80">
              <a:extLst>
                <a:ext uri="{FF2B5EF4-FFF2-40B4-BE49-F238E27FC236}">
                  <a16:creationId xmlns:a16="http://schemas.microsoft.com/office/drawing/2014/main" id="{B76F4741-C862-62A2-D9CB-0A7D8FDFB0D9}"/>
                </a:ext>
              </a:extLst>
            </p:cNvPr>
            <p:cNvCxnSpPr/>
            <p:nvPr/>
          </p:nvCxnSpPr>
          <p:spPr>
            <a:xfrm flipH="1">
              <a:off x="6017641" y="47442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5B50D3AE-0688-EA28-C6A1-70D8ED7B00B4}"/>
                </a:ext>
              </a:extLst>
            </p:cNvPr>
            <p:cNvGrpSpPr/>
            <p:nvPr/>
          </p:nvGrpSpPr>
          <p:grpSpPr>
            <a:xfrm rot="5400000">
              <a:off x="7875906" y="4635882"/>
              <a:ext cx="207263" cy="213868"/>
              <a:chOff x="7875906" y="4635881"/>
              <a:chExt cx="207263" cy="213868"/>
            </a:xfrm>
          </p:grpSpPr>
          <p:cxnSp>
            <p:nvCxnSpPr>
              <p:cNvPr id="82" name="Straight Connector 81">
                <a:extLst>
                  <a:ext uri="{FF2B5EF4-FFF2-40B4-BE49-F238E27FC236}">
                    <a16:creationId xmlns:a16="http://schemas.microsoft.com/office/drawing/2014/main" id="{96A0532E-7F3E-E154-546B-FF25F4A4D60B}"/>
                  </a:ext>
                </a:extLst>
              </p:cNvPr>
              <p:cNvCxnSpPr>
                <a:cxnSpLocks/>
              </p:cNvCxnSpPr>
              <p:nvPr/>
            </p:nvCxnSpPr>
            <p:spPr>
              <a:xfrm rot="10800000" flipV="1">
                <a:off x="7875906" y="4635881"/>
                <a:ext cx="98807"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7AB0737-7BDD-5305-61CE-DEC4B32A317F}"/>
                  </a:ext>
                </a:extLst>
              </p:cNvPr>
              <p:cNvCxnSpPr>
                <a:cxnSpLocks/>
              </p:cNvCxnSpPr>
              <p:nvPr/>
            </p:nvCxnSpPr>
            <p:spPr>
              <a:xfrm>
                <a:off x="7984363" y="4635881"/>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B1E0947B-8E11-AB29-3F8E-623ABC3E9A68}"/>
                </a:ext>
              </a:extLst>
            </p:cNvPr>
            <p:cNvSpPr txBox="1"/>
            <p:nvPr/>
          </p:nvSpPr>
          <p:spPr>
            <a:xfrm>
              <a:off x="8153400" y="45720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6" name="TextBox 85">
              <a:extLst>
                <a:ext uri="{FF2B5EF4-FFF2-40B4-BE49-F238E27FC236}">
                  <a16:creationId xmlns:a16="http://schemas.microsoft.com/office/drawing/2014/main" id="{F413C3D6-3AA5-B540-18BB-F6FA4E966E50}"/>
                </a:ext>
              </a:extLst>
            </p:cNvPr>
            <p:cNvSpPr txBox="1"/>
            <p:nvPr/>
          </p:nvSpPr>
          <p:spPr>
            <a:xfrm>
              <a:off x="5867400" y="9398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7" name="TextBox 86">
              <a:extLst>
                <a:ext uri="{FF2B5EF4-FFF2-40B4-BE49-F238E27FC236}">
                  <a16:creationId xmlns:a16="http://schemas.microsoft.com/office/drawing/2014/main" id="{2B7A5D17-1D25-D16E-CE2E-164F932F2389}"/>
                </a:ext>
              </a:extLst>
            </p:cNvPr>
            <p:cNvSpPr txBox="1"/>
            <p:nvPr/>
          </p:nvSpPr>
          <p:spPr>
            <a:xfrm>
              <a:off x="5707380" y="47498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8" name="TextBox 87">
              <a:extLst>
                <a:ext uri="{FF2B5EF4-FFF2-40B4-BE49-F238E27FC236}">
                  <a16:creationId xmlns:a16="http://schemas.microsoft.com/office/drawing/2014/main" id="{850F3B38-A461-882C-F1E2-7958E995B9EA}"/>
                </a:ext>
              </a:extLst>
            </p:cNvPr>
            <p:cNvSpPr txBox="1"/>
            <p:nvPr/>
          </p:nvSpPr>
          <p:spPr>
            <a:xfrm>
              <a:off x="6177280" y="48641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9" name="TextBox 88">
              <a:extLst>
                <a:ext uri="{FF2B5EF4-FFF2-40B4-BE49-F238E27FC236}">
                  <a16:creationId xmlns:a16="http://schemas.microsoft.com/office/drawing/2014/main" id="{9367FE95-4FB1-C161-652D-B895CA862745}"/>
                </a:ext>
              </a:extLst>
            </p:cNvPr>
            <p:cNvSpPr txBox="1"/>
            <p:nvPr/>
          </p:nvSpPr>
          <p:spPr>
            <a:xfrm>
              <a:off x="6520180" y="48641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0" name="TextBox 89">
              <a:extLst>
                <a:ext uri="{FF2B5EF4-FFF2-40B4-BE49-F238E27FC236}">
                  <a16:creationId xmlns:a16="http://schemas.microsoft.com/office/drawing/2014/main" id="{AE60BFAA-8F37-3024-C5A3-CC9A8BC4720A}"/>
                </a:ext>
              </a:extLst>
            </p:cNvPr>
            <p:cNvSpPr txBox="1"/>
            <p:nvPr/>
          </p:nvSpPr>
          <p:spPr>
            <a:xfrm>
              <a:off x="6863080" y="48641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1" name="TextBox 90">
              <a:extLst>
                <a:ext uri="{FF2B5EF4-FFF2-40B4-BE49-F238E27FC236}">
                  <a16:creationId xmlns:a16="http://schemas.microsoft.com/office/drawing/2014/main" id="{A9347B6D-D9E6-11AE-F67D-CA871811EBF8}"/>
                </a:ext>
              </a:extLst>
            </p:cNvPr>
            <p:cNvSpPr txBox="1"/>
            <p:nvPr/>
          </p:nvSpPr>
          <p:spPr>
            <a:xfrm>
              <a:off x="7193280" y="48641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2" name="TextBox 91">
              <a:extLst>
                <a:ext uri="{FF2B5EF4-FFF2-40B4-BE49-F238E27FC236}">
                  <a16:creationId xmlns:a16="http://schemas.microsoft.com/office/drawing/2014/main" id="{C70ADB11-0660-1BA6-1527-965C83C7E77C}"/>
                </a:ext>
              </a:extLst>
            </p:cNvPr>
            <p:cNvSpPr txBox="1"/>
            <p:nvPr/>
          </p:nvSpPr>
          <p:spPr>
            <a:xfrm>
              <a:off x="7536180" y="48641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3" name="TextBox 92">
              <a:extLst>
                <a:ext uri="{FF2B5EF4-FFF2-40B4-BE49-F238E27FC236}">
                  <a16:creationId xmlns:a16="http://schemas.microsoft.com/office/drawing/2014/main" id="{20BD57C3-57CE-D94C-24B2-8508F4D79ABE}"/>
                </a:ext>
              </a:extLst>
            </p:cNvPr>
            <p:cNvSpPr txBox="1"/>
            <p:nvPr/>
          </p:nvSpPr>
          <p:spPr>
            <a:xfrm>
              <a:off x="5605780" y="19304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94" name="TextBox 93">
              <a:extLst>
                <a:ext uri="{FF2B5EF4-FFF2-40B4-BE49-F238E27FC236}">
                  <a16:creationId xmlns:a16="http://schemas.microsoft.com/office/drawing/2014/main" id="{3E182163-9EE0-AE86-302E-7ABEFB8C528A}"/>
                </a:ext>
              </a:extLst>
            </p:cNvPr>
            <p:cNvSpPr txBox="1"/>
            <p:nvPr/>
          </p:nvSpPr>
          <p:spPr>
            <a:xfrm>
              <a:off x="5605780" y="22606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5" name="TextBox 94">
              <a:extLst>
                <a:ext uri="{FF2B5EF4-FFF2-40B4-BE49-F238E27FC236}">
                  <a16:creationId xmlns:a16="http://schemas.microsoft.com/office/drawing/2014/main" id="{7AA6A162-DF41-5280-916B-7F1E0F6DB450}"/>
                </a:ext>
              </a:extLst>
            </p:cNvPr>
            <p:cNvSpPr txBox="1"/>
            <p:nvPr/>
          </p:nvSpPr>
          <p:spPr>
            <a:xfrm>
              <a:off x="5605780" y="26035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6" name="TextBox 95">
              <a:extLst>
                <a:ext uri="{FF2B5EF4-FFF2-40B4-BE49-F238E27FC236}">
                  <a16:creationId xmlns:a16="http://schemas.microsoft.com/office/drawing/2014/main" id="{C7A0B43B-99A5-CE5D-C45C-2EC0B531866E}"/>
                </a:ext>
              </a:extLst>
            </p:cNvPr>
            <p:cNvSpPr txBox="1"/>
            <p:nvPr/>
          </p:nvSpPr>
          <p:spPr>
            <a:xfrm>
              <a:off x="5605780" y="29464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7" name="TextBox 96">
              <a:extLst>
                <a:ext uri="{FF2B5EF4-FFF2-40B4-BE49-F238E27FC236}">
                  <a16:creationId xmlns:a16="http://schemas.microsoft.com/office/drawing/2014/main" id="{1048D4AF-53CA-50DF-9044-CE08E51E7102}"/>
                </a:ext>
              </a:extLst>
            </p:cNvPr>
            <p:cNvSpPr txBox="1"/>
            <p:nvPr/>
          </p:nvSpPr>
          <p:spPr>
            <a:xfrm>
              <a:off x="5605780" y="32893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8" name="TextBox 97">
              <a:extLst>
                <a:ext uri="{FF2B5EF4-FFF2-40B4-BE49-F238E27FC236}">
                  <a16:creationId xmlns:a16="http://schemas.microsoft.com/office/drawing/2014/main" id="{141D4529-198F-7946-54D2-EB02D7743203}"/>
                </a:ext>
              </a:extLst>
            </p:cNvPr>
            <p:cNvSpPr txBox="1"/>
            <p:nvPr/>
          </p:nvSpPr>
          <p:spPr>
            <a:xfrm>
              <a:off x="5605780" y="36195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9" name="TextBox 98">
              <a:extLst>
                <a:ext uri="{FF2B5EF4-FFF2-40B4-BE49-F238E27FC236}">
                  <a16:creationId xmlns:a16="http://schemas.microsoft.com/office/drawing/2014/main" id="{9C082710-DABA-6D44-5AA3-2ADC16C7C0CE}"/>
                </a:ext>
              </a:extLst>
            </p:cNvPr>
            <p:cNvSpPr txBox="1"/>
            <p:nvPr/>
          </p:nvSpPr>
          <p:spPr>
            <a:xfrm>
              <a:off x="5605780" y="39624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100" name="TextBox 99">
              <a:extLst>
                <a:ext uri="{FF2B5EF4-FFF2-40B4-BE49-F238E27FC236}">
                  <a16:creationId xmlns:a16="http://schemas.microsoft.com/office/drawing/2014/main" id="{278ADD46-6AF6-BFA8-AB99-0FCD307ADA81}"/>
                </a:ext>
              </a:extLst>
            </p:cNvPr>
            <p:cNvSpPr txBox="1"/>
            <p:nvPr/>
          </p:nvSpPr>
          <p:spPr>
            <a:xfrm>
              <a:off x="5605780" y="43053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101" name="TextBox 100">
              <a:extLst>
                <a:ext uri="{FF2B5EF4-FFF2-40B4-BE49-F238E27FC236}">
                  <a16:creationId xmlns:a16="http://schemas.microsoft.com/office/drawing/2014/main" id="{8CCBBCC8-6821-ACAE-71E5-7EF9E97E63DE}"/>
                </a:ext>
              </a:extLst>
            </p:cNvPr>
            <p:cNvSpPr txBox="1"/>
            <p:nvPr/>
          </p:nvSpPr>
          <p:spPr>
            <a:xfrm>
              <a:off x="5605780" y="15875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cxnSp>
          <p:nvCxnSpPr>
            <p:cNvPr id="102" name="Straight Connector 101">
              <a:extLst>
                <a:ext uri="{FF2B5EF4-FFF2-40B4-BE49-F238E27FC236}">
                  <a16:creationId xmlns:a16="http://schemas.microsoft.com/office/drawing/2014/main" id="{2CEA280B-614F-E5E1-608C-A0240A8E4ED5}"/>
                </a:ext>
              </a:extLst>
            </p:cNvPr>
            <p:cNvCxnSpPr/>
            <p:nvPr/>
          </p:nvCxnSpPr>
          <p:spPr>
            <a:xfrm flipH="1">
              <a:off x="6342380" y="1384300"/>
              <a:ext cx="1023493" cy="30607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3" name="Oval 102">
              <a:extLst>
                <a:ext uri="{FF2B5EF4-FFF2-40B4-BE49-F238E27FC236}">
                  <a16:creationId xmlns:a16="http://schemas.microsoft.com/office/drawing/2014/main" id="{6B562456-0496-8C0B-F50C-36B366BAB5FE}"/>
                </a:ext>
              </a:extLst>
            </p:cNvPr>
            <p:cNvSpPr/>
            <p:nvPr/>
          </p:nvSpPr>
          <p:spPr>
            <a:xfrm>
              <a:off x="7282180" y="12827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4" name="Oval 103">
              <a:extLst>
                <a:ext uri="{FF2B5EF4-FFF2-40B4-BE49-F238E27FC236}">
                  <a16:creationId xmlns:a16="http://schemas.microsoft.com/office/drawing/2014/main" id="{4B4A91EF-B147-B826-599E-6C5B4E9962EC}"/>
                </a:ext>
              </a:extLst>
            </p:cNvPr>
            <p:cNvSpPr/>
            <p:nvPr/>
          </p:nvSpPr>
          <p:spPr>
            <a:xfrm>
              <a:off x="6951980" y="22860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5" name="Oval 104">
              <a:extLst>
                <a:ext uri="{FF2B5EF4-FFF2-40B4-BE49-F238E27FC236}">
                  <a16:creationId xmlns:a16="http://schemas.microsoft.com/office/drawing/2014/main" id="{F06BE62C-E146-86B8-9FF4-2F80F49EA044}"/>
                </a:ext>
              </a:extLst>
            </p:cNvPr>
            <p:cNvSpPr/>
            <p:nvPr/>
          </p:nvSpPr>
          <p:spPr>
            <a:xfrm>
              <a:off x="6609080" y="33147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6" name="Oval 105">
              <a:extLst>
                <a:ext uri="{FF2B5EF4-FFF2-40B4-BE49-F238E27FC236}">
                  <a16:creationId xmlns:a16="http://schemas.microsoft.com/office/drawing/2014/main" id="{7D5D183D-F8E0-AF74-524F-D72EF2C89C25}"/>
                </a:ext>
              </a:extLst>
            </p:cNvPr>
            <p:cNvSpPr/>
            <p:nvPr/>
          </p:nvSpPr>
          <p:spPr>
            <a:xfrm>
              <a:off x="6266180" y="43307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08" name="TextBox 107">
            <a:extLst>
              <a:ext uri="{FF2B5EF4-FFF2-40B4-BE49-F238E27FC236}">
                <a16:creationId xmlns:a16="http://schemas.microsoft.com/office/drawing/2014/main" id="{4C0A81EB-8DE7-52B9-32D5-F50B7F4CFA3C}"/>
              </a:ext>
            </a:extLst>
          </p:cNvPr>
          <p:cNvSpPr txBox="1"/>
          <p:nvPr/>
        </p:nvSpPr>
        <p:spPr>
          <a:xfrm>
            <a:off x="482600" y="6364307"/>
            <a:ext cx="8292910" cy="523220"/>
          </a:xfrm>
          <a:prstGeom prst="rect">
            <a:avLst/>
          </a:prstGeom>
          <a:noFill/>
        </p:spPr>
        <p:txBody>
          <a:bodyPr wrap="square" rtlCol="0">
            <a:spAutoFit/>
          </a:bodyPr>
          <a:lstStyle/>
          <a:p>
            <a:r>
              <a:rPr lang="en-CA" sz="2800" dirty="0">
                <a:solidFill>
                  <a:srgbClr val="000000"/>
                </a:solidFill>
                <a:latin typeface="Century Gothic"/>
              </a:rPr>
              <a:t>Answer: they also increase</a:t>
            </a:r>
          </a:p>
        </p:txBody>
      </p:sp>
      <p:cxnSp>
        <p:nvCxnSpPr>
          <p:cNvPr id="110" name="Straight Connector 109">
            <a:extLst>
              <a:ext uri="{FF2B5EF4-FFF2-40B4-BE49-F238E27FC236}">
                <a16:creationId xmlns:a16="http://schemas.microsoft.com/office/drawing/2014/main" id="{60317299-ED87-EBB6-1A4D-C21337E870B7}"/>
              </a:ext>
            </a:extLst>
          </p:cNvPr>
          <p:cNvCxnSpPr/>
          <p:nvPr/>
        </p:nvCxnSpPr>
        <p:spPr>
          <a:xfrm>
            <a:off x="0" y="636167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014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3D19E7-FDCC-8BB9-0548-BF487115C462}"/>
              </a:ext>
            </a:extLst>
          </p:cNvPr>
          <p:cNvSpPr txBox="1"/>
          <p:nvPr/>
        </p:nvSpPr>
        <p:spPr>
          <a:xfrm>
            <a:off x="457200" y="6921500"/>
            <a:ext cx="62509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7CD7B44-97D6-2476-D417-22D86D7044A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sp>
        <p:nvSpPr>
          <p:cNvPr id="4" name="TextBox 3">
            <a:extLst>
              <a:ext uri="{FF2B5EF4-FFF2-40B4-BE49-F238E27FC236}">
                <a16:creationId xmlns:a16="http://schemas.microsoft.com/office/drawing/2014/main" id="{1345FB86-324F-EE2B-E37A-C44580BF2D6D}"/>
              </a:ext>
            </a:extLst>
          </p:cNvPr>
          <p:cNvSpPr txBox="1"/>
          <p:nvPr/>
        </p:nvSpPr>
        <p:spPr>
          <a:xfrm>
            <a:off x="469900" y="393700"/>
            <a:ext cx="93116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How can you tell if a linear relation is increasing or decreasing by using the gap</a:t>
            </a:r>
            <a:r>
              <a:rPr lang="en-US" sz="2800" dirty="0">
                <a:solidFill>
                  <a:srgbClr val="000000"/>
                </a:solidFill>
                <a:latin typeface="Arial"/>
              </a:rPr>
              <a:t>?</a:t>
            </a:r>
            <a:r>
              <a:rPr lang="en-US" sz="2800" dirty="0">
                <a:solidFill>
                  <a:srgbClr val="000000"/>
                </a:solidFill>
                <a:latin typeface="Century Gothic"/>
              </a:rPr>
              <a:t> </a:t>
            </a:r>
          </a:p>
        </p:txBody>
      </p:sp>
      <p:sp>
        <p:nvSpPr>
          <p:cNvPr id="11" name="TextBox 10">
            <a:extLst>
              <a:ext uri="{FF2B5EF4-FFF2-40B4-BE49-F238E27FC236}">
                <a16:creationId xmlns:a16="http://schemas.microsoft.com/office/drawing/2014/main" id="{4CCFF487-8C7F-4BA1-CF8F-D2B2953091DB}"/>
              </a:ext>
            </a:extLst>
          </p:cNvPr>
          <p:cNvSpPr txBox="1"/>
          <p:nvPr/>
        </p:nvSpPr>
        <p:spPr>
          <a:xfrm>
            <a:off x="545910" y="4421872"/>
            <a:ext cx="9007522" cy="1384995"/>
          </a:xfrm>
          <a:prstGeom prst="rect">
            <a:avLst/>
          </a:prstGeom>
          <a:noFill/>
        </p:spPr>
        <p:txBody>
          <a:bodyPr wrap="square" rtlCol="0">
            <a:spAutoFit/>
          </a:bodyPr>
          <a:lstStyle/>
          <a:p>
            <a:r>
              <a:rPr lang="en-US" sz="2800" dirty="0">
                <a:solidFill>
                  <a:srgbClr val="000000"/>
                </a:solidFill>
                <a:latin typeface="Century Gothic"/>
              </a:rPr>
              <a:t>Answer: If the line goes up from left to right, the relation is increasing; if the line goes down from left to right, the relation is decreasing.</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11F90D95-CD29-3C3D-D4AF-B46E1A9A4102}"/>
              </a:ext>
            </a:extLst>
          </p:cNvPr>
          <p:cNvSpPr txBox="1"/>
          <p:nvPr/>
        </p:nvSpPr>
        <p:spPr>
          <a:xfrm>
            <a:off x="486392" y="1487604"/>
            <a:ext cx="9007522" cy="2814810"/>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A positive gap means increasing while a negative gap means decreasing.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How can you tell if a linear relation is increasing or decreasing by using the graph</a:t>
            </a:r>
            <a:r>
              <a:rPr lang="en-US" sz="2800" dirty="0">
                <a:solidFill>
                  <a:srgbClr val="000000"/>
                </a:solidFill>
                <a:latin typeface="Arial"/>
              </a:rPr>
              <a:t>?</a:t>
            </a:r>
            <a:r>
              <a:rPr lang="en-US" sz="2800" dirty="0">
                <a:solidFill>
                  <a:srgbClr val="000000"/>
                </a:solidFill>
                <a:latin typeface="Century Gothic"/>
              </a:rPr>
              <a:t> </a:t>
            </a:r>
          </a:p>
        </p:txBody>
      </p:sp>
      <p:cxnSp>
        <p:nvCxnSpPr>
          <p:cNvPr id="14" name="Straight Connector 13">
            <a:extLst>
              <a:ext uri="{FF2B5EF4-FFF2-40B4-BE49-F238E27FC236}">
                <a16:creationId xmlns:a16="http://schemas.microsoft.com/office/drawing/2014/main" id="{C6C9E14C-EAED-FF04-910E-5E886189EC79}"/>
              </a:ext>
            </a:extLst>
          </p:cNvPr>
          <p:cNvCxnSpPr/>
          <p:nvPr/>
        </p:nvCxnSpPr>
        <p:spPr>
          <a:xfrm>
            <a:off x="0" y="1427060"/>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C2A391-7535-ECEE-80F9-1CCF899E48FF}"/>
              </a:ext>
            </a:extLst>
          </p:cNvPr>
          <p:cNvCxnSpPr/>
          <p:nvPr/>
        </p:nvCxnSpPr>
        <p:spPr>
          <a:xfrm>
            <a:off x="0" y="440454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9991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E8353-A573-C437-1530-349B12D28059}"/>
              </a:ext>
            </a:extLst>
          </p:cNvPr>
          <p:cNvSpPr txBox="1"/>
          <p:nvPr/>
        </p:nvSpPr>
        <p:spPr>
          <a:xfrm>
            <a:off x="457200" y="6921500"/>
            <a:ext cx="64160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440F388-3B6C-5E32-C2C8-22DCF313558B}"/>
              </a:ext>
            </a:extLst>
          </p:cNvPr>
          <p:cNvSpPr txBox="1"/>
          <p:nvPr/>
        </p:nvSpPr>
        <p:spPr>
          <a:xfrm>
            <a:off x="469900" y="736600"/>
            <a:ext cx="8879840" cy="954107"/>
          </a:xfrm>
          <a:prstGeom prst="rect">
            <a:avLst/>
          </a:prstGeom>
          <a:noFill/>
        </p:spPr>
        <p:txBody>
          <a:bodyPr vert="horz" rtlCol="0">
            <a:spAutoFit/>
          </a:bodyPr>
          <a:lstStyle/>
          <a:p>
            <a:r>
              <a:rPr lang="en-US" sz="2800" dirty="0">
                <a:solidFill>
                  <a:srgbClr val="000000"/>
                </a:solidFill>
                <a:latin typeface="Century Gothic"/>
              </a:rPr>
              <a:t>Exercises: Complete Questions 1 to 3 from the handout. Use grid paper for Question 3. </a:t>
            </a:r>
          </a:p>
        </p:txBody>
      </p:sp>
      <p:sp>
        <p:nvSpPr>
          <p:cNvPr id="4" name="TextBox 3">
            <a:extLst>
              <a:ext uri="{FF2B5EF4-FFF2-40B4-BE49-F238E27FC236}">
                <a16:creationId xmlns:a16="http://schemas.microsoft.com/office/drawing/2014/main" id="{3EAAFF5B-07EF-4EB1-7518-4F40C6BAF30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sp>
        <p:nvSpPr>
          <p:cNvPr id="8" name="TextBox 7">
            <a:extLst>
              <a:ext uri="{FF2B5EF4-FFF2-40B4-BE49-F238E27FC236}">
                <a16:creationId xmlns:a16="http://schemas.microsoft.com/office/drawing/2014/main" id="{76670FDA-51FD-CE02-477B-2F0C40EF326B}"/>
              </a:ext>
            </a:extLst>
          </p:cNvPr>
          <p:cNvSpPr txBox="1"/>
          <p:nvPr/>
        </p:nvSpPr>
        <p:spPr>
          <a:xfrm>
            <a:off x="2854960" y="215900"/>
            <a:ext cx="6960235" cy="338554"/>
          </a:xfrm>
          <a:prstGeom prst="rect">
            <a:avLst/>
          </a:prstGeom>
          <a:noFill/>
        </p:spPr>
        <p:txBody>
          <a:bodyPr vert="horz" rtlCol="0">
            <a:spAutoFit/>
          </a:bodyPr>
          <a:lstStyle/>
          <a:p>
            <a:pPr algn="r"/>
            <a:r>
              <a:rPr lang="en-US" sz="1600" dirty="0">
                <a:solidFill>
                  <a:srgbClr val="666666"/>
                </a:solidFill>
                <a:latin typeface="Century Gothic"/>
              </a:rPr>
              <a:t>Distribute BLM Increasing and Decreasing Relations (p. </a:t>
            </a:r>
            <a:r>
              <a:rPr lang="en-US" sz="1600">
                <a:solidFill>
                  <a:srgbClr val="666666"/>
                </a:solidFill>
                <a:latin typeface="Century Gothic"/>
              </a:rPr>
              <a:t>D-71</a:t>
            </a:r>
            <a:r>
              <a:rPr lang="en-US" sz="1600" dirty="0">
                <a:solidFill>
                  <a:srgbClr val="666666"/>
                </a:solidFill>
                <a:latin typeface="Century Gothic"/>
              </a:rPr>
              <a:t>)</a:t>
            </a:r>
            <a:endParaRPr lang="en-CA" sz="1600" dirty="0">
              <a:solidFill>
                <a:srgbClr val="666666"/>
              </a:solidFill>
              <a:latin typeface="Century Gothic"/>
            </a:endParaRPr>
          </a:p>
        </p:txBody>
      </p:sp>
      <p:sp>
        <p:nvSpPr>
          <p:cNvPr id="9" name="TextBox 8">
            <a:extLst>
              <a:ext uri="{FF2B5EF4-FFF2-40B4-BE49-F238E27FC236}">
                <a16:creationId xmlns:a16="http://schemas.microsoft.com/office/drawing/2014/main" id="{C433DBB8-1F7B-ACA8-FD6F-D050763FEEA4}"/>
              </a:ext>
            </a:extLst>
          </p:cNvPr>
          <p:cNvSpPr txBox="1"/>
          <p:nvPr/>
        </p:nvSpPr>
        <p:spPr>
          <a:xfrm>
            <a:off x="457200" y="2088105"/>
            <a:ext cx="9245600" cy="496142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1. a) decreasing, since the line moves down from left to right; b) increasing, since the line moves up from left to right; c) increasing, since the line moves up from left to right; d) decreasing, since the line moves down from left to right; 2. a) 5, 9, 13, 17; the gap is positive and the relation is increasing; b) 15, 12, 9, 6; the gap is negative and the relation is decreasing; 3. a) straight line, going down from left to right (decreasing); b) straight line, going up from left to right (increasing)</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26DFE2EC-FCC9-2CF1-F794-74C5BC3F5B4D}"/>
              </a:ext>
            </a:extLst>
          </p:cNvPr>
          <p:cNvCxnSpPr/>
          <p:nvPr/>
        </p:nvCxnSpPr>
        <p:spPr>
          <a:xfrm>
            <a:off x="0" y="204716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000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15B4A1-9B40-DFEB-390D-737B210A0C00}"/>
              </a:ext>
            </a:extLst>
          </p:cNvPr>
          <p:cNvSpPr txBox="1"/>
          <p:nvPr/>
        </p:nvSpPr>
        <p:spPr>
          <a:xfrm>
            <a:off x="457200" y="6921500"/>
            <a:ext cx="64541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F0D7D79-F14B-0C35-0F3F-7780F4FB3CE3}"/>
              </a:ext>
            </a:extLst>
          </p:cNvPr>
          <p:cNvSpPr txBox="1"/>
          <p:nvPr/>
        </p:nvSpPr>
        <p:spPr>
          <a:xfrm>
            <a:off x="469900" y="393700"/>
            <a:ext cx="8879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do part a) of Question 4 from the handout together.</a:t>
            </a:r>
            <a:endParaRPr lang="en-CA" sz="2800" dirty="0">
              <a:solidFill>
                <a:srgbClr val="000000"/>
              </a:solidFill>
              <a:latin typeface="Century Gothic"/>
            </a:endParaRPr>
          </a:p>
        </p:txBody>
      </p:sp>
      <p:sp>
        <p:nvSpPr>
          <p:cNvPr id="4" name="TextBox 3">
            <a:extLst>
              <a:ext uri="{FF2B5EF4-FFF2-40B4-BE49-F238E27FC236}">
                <a16:creationId xmlns:a16="http://schemas.microsoft.com/office/drawing/2014/main" id="{A5F05CF9-BC01-9B8B-4B40-20492B485B1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grpSp>
        <p:nvGrpSpPr>
          <p:cNvPr id="98" name="Group 97">
            <a:extLst>
              <a:ext uri="{FF2B5EF4-FFF2-40B4-BE49-F238E27FC236}">
                <a16:creationId xmlns:a16="http://schemas.microsoft.com/office/drawing/2014/main" id="{145B18B2-D6ED-1D78-1264-B3BFA632A9A2}"/>
              </a:ext>
            </a:extLst>
          </p:cNvPr>
          <p:cNvGrpSpPr/>
          <p:nvPr/>
        </p:nvGrpSpPr>
        <p:grpSpPr>
          <a:xfrm>
            <a:off x="652780" y="1409700"/>
            <a:ext cx="2887980" cy="4293632"/>
            <a:chOff x="652780" y="1409700"/>
            <a:chExt cx="2887980" cy="4293632"/>
          </a:xfrm>
        </p:grpSpPr>
        <p:grpSp>
          <p:nvGrpSpPr>
            <p:cNvPr id="15" name="Group 14">
              <a:extLst>
                <a:ext uri="{FF2B5EF4-FFF2-40B4-BE49-F238E27FC236}">
                  <a16:creationId xmlns:a16="http://schemas.microsoft.com/office/drawing/2014/main" id="{09662673-EC69-0B41-56BA-7259AEAB9F31}"/>
                </a:ext>
              </a:extLst>
            </p:cNvPr>
            <p:cNvGrpSpPr/>
            <p:nvPr/>
          </p:nvGrpSpPr>
          <p:grpSpPr>
            <a:xfrm>
              <a:off x="1046919" y="1828975"/>
              <a:ext cx="339789" cy="3397847"/>
              <a:chOff x="1046919" y="1828975"/>
              <a:chExt cx="339789" cy="3397847"/>
            </a:xfrm>
          </p:grpSpPr>
          <p:sp>
            <p:nvSpPr>
              <p:cNvPr id="5" name="Freeform: Shape 4">
                <a:extLst>
                  <a:ext uri="{FF2B5EF4-FFF2-40B4-BE49-F238E27FC236}">
                    <a16:creationId xmlns:a16="http://schemas.microsoft.com/office/drawing/2014/main" id="{3E37E215-0371-7C47-9BAE-A4E751CF0774}"/>
                  </a:ext>
                </a:extLst>
              </p:cNvPr>
              <p:cNvSpPr/>
              <p:nvPr/>
            </p:nvSpPr>
            <p:spPr>
              <a:xfrm>
                <a:off x="1046919" y="18289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reeform: Shape 5">
                <a:extLst>
                  <a:ext uri="{FF2B5EF4-FFF2-40B4-BE49-F238E27FC236}">
                    <a16:creationId xmlns:a16="http://schemas.microsoft.com/office/drawing/2014/main" id="{6234008E-DD54-BA38-4DA4-AAE711997F82}"/>
                  </a:ext>
                </a:extLst>
              </p:cNvPr>
              <p:cNvSpPr/>
              <p:nvPr/>
            </p:nvSpPr>
            <p:spPr>
              <a:xfrm>
                <a:off x="1046919" y="21687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Shape 6">
                <a:extLst>
                  <a:ext uri="{FF2B5EF4-FFF2-40B4-BE49-F238E27FC236}">
                    <a16:creationId xmlns:a16="http://schemas.microsoft.com/office/drawing/2014/main" id="{A67A5875-8F19-6BA9-0D5C-587CD398362C}"/>
                  </a:ext>
                </a:extLst>
              </p:cNvPr>
              <p:cNvSpPr/>
              <p:nvPr/>
            </p:nvSpPr>
            <p:spPr>
              <a:xfrm>
                <a:off x="1046919" y="25085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576AEDB1-D1CD-F247-BBF3-D2ACFA872567}"/>
                  </a:ext>
                </a:extLst>
              </p:cNvPr>
              <p:cNvSpPr/>
              <p:nvPr/>
            </p:nvSpPr>
            <p:spPr>
              <a:xfrm>
                <a:off x="1046919" y="28483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CC3E6B5E-2BD2-5D4D-DD2F-7686B9A73397}"/>
                  </a:ext>
                </a:extLst>
              </p:cNvPr>
              <p:cNvSpPr/>
              <p:nvPr/>
            </p:nvSpPr>
            <p:spPr>
              <a:xfrm>
                <a:off x="1046919" y="31881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E69318E1-21D0-419D-D10F-28241992F66C}"/>
                  </a:ext>
                </a:extLst>
              </p:cNvPr>
              <p:cNvSpPr/>
              <p:nvPr/>
            </p:nvSpPr>
            <p:spPr>
              <a:xfrm>
                <a:off x="1046919" y="35278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25CF4BDA-24A2-9D18-5F30-5D72A195C77A}"/>
                  </a:ext>
                </a:extLst>
              </p:cNvPr>
              <p:cNvSpPr/>
              <p:nvPr/>
            </p:nvSpPr>
            <p:spPr>
              <a:xfrm>
                <a:off x="1046919" y="38676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9CD1CDF9-63CD-AD2E-F79F-D0C7400DDA41}"/>
                  </a:ext>
                </a:extLst>
              </p:cNvPr>
              <p:cNvSpPr/>
              <p:nvPr/>
            </p:nvSpPr>
            <p:spPr>
              <a:xfrm>
                <a:off x="1046919" y="42074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04AE6286-D20F-66D1-4F24-CDDCA9A204D1}"/>
                  </a:ext>
                </a:extLst>
              </p:cNvPr>
              <p:cNvSpPr/>
              <p:nvPr/>
            </p:nvSpPr>
            <p:spPr>
              <a:xfrm>
                <a:off x="1046919" y="45472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D129A6FF-234C-3966-03ED-7F7DD794CA18}"/>
                  </a:ext>
                </a:extLst>
              </p:cNvPr>
              <p:cNvSpPr/>
              <p:nvPr/>
            </p:nvSpPr>
            <p:spPr>
              <a:xfrm>
                <a:off x="1046919" y="48870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6" name="Group 25">
              <a:extLst>
                <a:ext uri="{FF2B5EF4-FFF2-40B4-BE49-F238E27FC236}">
                  <a16:creationId xmlns:a16="http://schemas.microsoft.com/office/drawing/2014/main" id="{D88325A0-2E24-DEFE-470F-632ADFE80676}"/>
                </a:ext>
              </a:extLst>
            </p:cNvPr>
            <p:cNvGrpSpPr/>
            <p:nvPr/>
          </p:nvGrpSpPr>
          <p:grpSpPr>
            <a:xfrm>
              <a:off x="1386707" y="1828975"/>
              <a:ext cx="339787" cy="3397847"/>
              <a:chOff x="1386707" y="1828975"/>
              <a:chExt cx="339787" cy="3397847"/>
            </a:xfrm>
          </p:grpSpPr>
          <p:sp>
            <p:nvSpPr>
              <p:cNvPr id="16" name="Freeform: Shape 15">
                <a:extLst>
                  <a:ext uri="{FF2B5EF4-FFF2-40B4-BE49-F238E27FC236}">
                    <a16:creationId xmlns:a16="http://schemas.microsoft.com/office/drawing/2014/main" id="{AB7DDD86-6E60-5703-9973-8ABEBDEEFE57}"/>
                  </a:ext>
                </a:extLst>
              </p:cNvPr>
              <p:cNvSpPr/>
              <p:nvPr/>
            </p:nvSpPr>
            <p:spPr>
              <a:xfrm>
                <a:off x="1386707" y="182897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Freeform: Shape 16">
                <a:extLst>
                  <a:ext uri="{FF2B5EF4-FFF2-40B4-BE49-F238E27FC236}">
                    <a16:creationId xmlns:a16="http://schemas.microsoft.com/office/drawing/2014/main" id="{3E8A8AEB-116D-D07A-43BA-8D6108E186C9}"/>
                  </a:ext>
                </a:extLst>
              </p:cNvPr>
              <p:cNvSpPr/>
              <p:nvPr/>
            </p:nvSpPr>
            <p:spPr>
              <a:xfrm>
                <a:off x="1386707" y="216876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B5AB50F6-C637-1097-1EB1-178DEF320488}"/>
                  </a:ext>
                </a:extLst>
              </p:cNvPr>
              <p:cNvSpPr/>
              <p:nvPr/>
            </p:nvSpPr>
            <p:spPr>
              <a:xfrm>
                <a:off x="1386707" y="2508543"/>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E1FAFBB8-39B8-65D7-8E79-AA72AD34B09F}"/>
                  </a:ext>
                </a:extLst>
              </p:cNvPr>
              <p:cNvSpPr/>
              <p:nvPr/>
            </p:nvSpPr>
            <p:spPr>
              <a:xfrm>
                <a:off x="1386707" y="2848328"/>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52B3F6AC-30CA-A0A8-8FF8-7EF0BFE4F1E7}"/>
                  </a:ext>
                </a:extLst>
              </p:cNvPr>
              <p:cNvSpPr/>
              <p:nvPr/>
            </p:nvSpPr>
            <p:spPr>
              <a:xfrm>
                <a:off x="1386707" y="31881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FB8D34FF-23D2-CB6B-5621-AA81FAF0D9D1}"/>
                  </a:ext>
                </a:extLst>
              </p:cNvPr>
              <p:cNvSpPr/>
              <p:nvPr/>
            </p:nvSpPr>
            <p:spPr>
              <a:xfrm>
                <a:off x="1386707" y="3527897"/>
                <a:ext cx="339787" cy="339787"/>
              </a:xfrm>
              <a:custGeom>
                <a:avLst/>
                <a:gdLst/>
                <a:ahLst/>
                <a:cxnLst/>
                <a:rect l="0" t="0" r="0" b="0"/>
                <a:pathLst>
                  <a:path w="339787" h="339787">
                    <a:moveTo>
                      <a:pt x="0" y="0"/>
                    </a:moveTo>
                    <a:lnTo>
                      <a:pt x="339786" y="0"/>
                    </a:lnTo>
                    <a:lnTo>
                      <a:pt x="339786"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D710C196-8291-A68C-5778-C583C573D8BB}"/>
                  </a:ext>
                </a:extLst>
              </p:cNvPr>
              <p:cNvSpPr/>
              <p:nvPr/>
            </p:nvSpPr>
            <p:spPr>
              <a:xfrm>
                <a:off x="1386707" y="3867682"/>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42CA6965-5649-B3B9-40A0-3AD2C3082661}"/>
                  </a:ext>
                </a:extLst>
              </p:cNvPr>
              <p:cNvSpPr/>
              <p:nvPr/>
            </p:nvSpPr>
            <p:spPr>
              <a:xfrm>
                <a:off x="1386707" y="4207467"/>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37540FEC-D123-70DA-2D1D-48EDF1349497}"/>
                  </a:ext>
                </a:extLst>
              </p:cNvPr>
              <p:cNvSpPr/>
              <p:nvPr/>
            </p:nvSpPr>
            <p:spPr>
              <a:xfrm>
                <a:off x="1386707" y="45472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8D2CCA46-2B80-7CE4-1728-033B586B8DCA}"/>
                  </a:ext>
                </a:extLst>
              </p:cNvPr>
              <p:cNvSpPr/>
              <p:nvPr/>
            </p:nvSpPr>
            <p:spPr>
              <a:xfrm>
                <a:off x="1386707" y="488703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7" name="Group 36">
              <a:extLst>
                <a:ext uri="{FF2B5EF4-FFF2-40B4-BE49-F238E27FC236}">
                  <a16:creationId xmlns:a16="http://schemas.microsoft.com/office/drawing/2014/main" id="{FCE3D332-5698-6E9F-A701-4F9380409998}"/>
                </a:ext>
              </a:extLst>
            </p:cNvPr>
            <p:cNvGrpSpPr/>
            <p:nvPr/>
          </p:nvGrpSpPr>
          <p:grpSpPr>
            <a:xfrm>
              <a:off x="1726491" y="1828977"/>
              <a:ext cx="339787" cy="3397849"/>
              <a:chOff x="1726491" y="1828977"/>
              <a:chExt cx="339787" cy="3397849"/>
            </a:xfrm>
          </p:grpSpPr>
          <p:sp>
            <p:nvSpPr>
              <p:cNvPr id="27" name="Freeform: Shape 26">
                <a:extLst>
                  <a:ext uri="{FF2B5EF4-FFF2-40B4-BE49-F238E27FC236}">
                    <a16:creationId xmlns:a16="http://schemas.microsoft.com/office/drawing/2014/main" id="{257AAF77-2D8F-E64D-F2CA-BA47BBAA5648}"/>
                  </a:ext>
                </a:extLst>
              </p:cNvPr>
              <p:cNvSpPr/>
              <p:nvPr/>
            </p:nvSpPr>
            <p:spPr>
              <a:xfrm>
                <a:off x="1726491" y="1828977"/>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Freeform: Shape 27">
                <a:extLst>
                  <a:ext uri="{FF2B5EF4-FFF2-40B4-BE49-F238E27FC236}">
                    <a16:creationId xmlns:a16="http://schemas.microsoft.com/office/drawing/2014/main" id="{26819C34-2FD8-4180-790F-B473FC75AAFB}"/>
                  </a:ext>
                </a:extLst>
              </p:cNvPr>
              <p:cNvSpPr/>
              <p:nvPr/>
            </p:nvSpPr>
            <p:spPr>
              <a:xfrm>
                <a:off x="1726491" y="2168761"/>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52361B9A-30EA-DC29-6874-7B1332349790}"/>
                  </a:ext>
                </a:extLst>
              </p:cNvPr>
              <p:cNvSpPr/>
              <p:nvPr/>
            </p:nvSpPr>
            <p:spPr>
              <a:xfrm>
                <a:off x="1726491" y="2508546"/>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C6C2A8C0-2290-CC95-8292-03046BA6AC37}"/>
                  </a:ext>
                </a:extLst>
              </p:cNvPr>
              <p:cNvSpPr/>
              <p:nvPr/>
            </p:nvSpPr>
            <p:spPr>
              <a:xfrm>
                <a:off x="1726491" y="2848331"/>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F478DA3C-95E6-5EEC-9BB8-E5383EEE63B1}"/>
                  </a:ext>
                </a:extLst>
              </p:cNvPr>
              <p:cNvSpPr/>
              <p:nvPr/>
            </p:nvSpPr>
            <p:spPr>
              <a:xfrm>
                <a:off x="1726491" y="3188113"/>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DC78814C-6EBF-5348-340E-2292B33C36A6}"/>
                  </a:ext>
                </a:extLst>
              </p:cNvPr>
              <p:cNvSpPr/>
              <p:nvPr/>
            </p:nvSpPr>
            <p:spPr>
              <a:xfrm>
                <a:off x="1726491" y="352790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E83F708E-5006-C951-B5F7-44E18F133C0F}"/>
                  </a:ext>
                </a:extLst>
              </p:cNvPr>
              <p:cNvSpPr/>
              <p:nvPr/>
            </p:nvSpPr>
            <p:spPr>
              <a:xfrm>
                <a:off x="1726491" y="386768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C1225375-FF02-A43F-8E0E-4F63A9284DEC}"/>
                  </a:ext>
                </a:extLst>
              </p:cNvPr>
              <p:cNvSpPr/>
              <p:nvPr/>
            </p:nvSpPr>
            <p:spPr>
              <a:xfrm>
                <a:off x="1726491" y="4207470"/>
                <a:ext cx="339787" cy="339785"/>
              </a:xfrm>
              <a:custGeom>
                <a:avLst/>
                <a:gdLst/>
                <a:ahLst/>
                <a:cxnLst/>
                <a:rect l="0" t="0" r="0" b="0"/>
                <a:pathLst>
                  <a:path w="339787" h="339785">
                    <a:moveTo>
                      <a:pt x="0" y="0"/>
                    </a:moveTo>
                    <a:lnTo>
                      <a:pt x="339786" y="0"/>
                    </a:lnTo>
                    <a:lnTo>
                      <a:pt x="339786"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B28BD2B7-C9C7-B442-A09C-0D375B250F49}"/>
                  </a:ext>
                </a:extLst>
              </p:cNvPr>
              <p:cNvSpPr/>
              <p:nvPr/>
            </p:nvSpPr>
            <p:spPr>
              <a:xfrm>
                <a:off x="1726491" y="4547255"/>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6138095E-86AD-40BF-33BD-67EFE0431531}"/>
                  </a:ext>
                </a:extLst>
              </p:cNvPr>
              <p:cNvSpPr/>
              <p:nvPr/>
            </p:nvSpPr>
            <p:spPr>
              <a:xfrm>
                <a:off x="1726491" y="4887040"/>
                <a:ext cx="339787" cy="339786"/>
              </a:xfrm>
              <a:custGeom>
                <a:avLst/>
                <a:gdLst/>
                <a:ahLst/>
                <a:cxnLst/>
                <a:rect l="0" t="0" r="0" b="0"/>
                <a:pathLst>
                  <a:path w="339787" h="339786">
                    <a:moveTo>
                      <a:pt x="0" y="0"/>
                    </a:moveTo>
                    <a:lnTo>
                      <a:pt x="339786" y="0"/>
                    </a:lnTo>
                    <a:lnTo>
                      <a:pt x="339786"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8" name="Group 47">
              <a:extLst>
                <a:ext uri="{FF2B5EF4-FFF2-40B4-BE49-F238E27FC236}">
                  <a16:creationId xmlns:a16="http://schemas.microsoft.com/office/drawing/2014/main" id="{A6C64BBB-408A-83D1-E36E-115467B05885}"/>
                </a:ext>
              </a:extLst>
            </p:cNvPr>
            <p:cNvGrpSpPr/>
            <p:nvPr/>
          </p:nvGrpSpPr>
          <p:grpSpPr>
            <a:xfrm>
              <a:off x="2066277" y="1828977"/>
              <a:ext cx="339789" cy="3397848"/>
              <a:chOff x="2066277" y="1828977"/>
              <a:chExt cx="339789" cy="3397848"/>
            </a:xfrm>
          </p:grpSpPr>
          <p:sp>
            <p:nvSpPr>
              <p:cNvPr id="38" name="Freeform: Shape 37">
                <a:extLst>
                  <a:ext uri="{FF2B5EF4-FFF2-40B4-BE49-F238E27FC236}">
                    <a16:creationId xmlns:a16="http://schemas.microsoft.com/office/drawing/2014/main" id="{1A2053E0-17E2-5E2F-F3FD-60E671B523E0}"/>
                  </a:ext>
                </a:extLst>
              </p:cNvPr>
              <p:cNvSpPr/>
              <p:nvPr/>
            </p:nvSpPr>
            <p:spPr>
              <a:xfrm>
                <a:off x="2066277" y="18289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Shape 38">
                <a:extLst>
                  <a:ext uri="{FF2B5EF4-FFF2-40B4-BE49-F238E27FC236}">
                    <a16:creationId xmlns:a16="http://schemas.microsoft.com/office/drawing/2014/main" id="{26E270AC-7CA7-F1AE-6821-229A7ED8BE5C}"/>
                  </a:ext>
                </a:extLst>
              </p:cNvPr>
              <p:cNvSpPr/>
              <p:nvPr/>
            </p:nvSpPr>
            <p:spPr>
              <a:xfrm>
                <a:off x="2066277" y="21687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42932E24-1953-135F-D6F8-1D9A2C90977E}"/>
                  </a:ext>
                </a:extLst>
              </p:cNvPr>
              <p:cNvSpPr/>
              <p:nvPr/>
            </p:nvSpPr>
            <p:spPr>
              <a:xfrm>
                <a:off x="2066277" y="25085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E767BADE-2CD3-43E4-4154-176C594E7885}"/>
                  </a:ext>
                </a:extLst>
              </p:cNvPr>
              <p:cNvSpPr/>
              <p:nvPr/>
            </p:nvSpPr>
            <p:spPr>
              <a:xfrm>
                <a:off x="2066277" y="28483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CD39C14A-9EFA-8E8D-6B4C-F11DB70E6106}"/>
                  </a:ext>
                </a:extLst>
              </p:cNvPr>
              <p:cNvSpPr/>
              <p:nvPr/>
            </p:nvSpPr>
            <p:spPr>
              <a:xfrm>
                <a:off x="2066277" y="31881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2617A3DE-84C7-85C7-955C-C98D10912C7D}"/>
                  </a:ext>
                </a:extLst>
              </p:cNvPr>
              <p:cNvSpPr/>
              <p:nvPr/>
            </p:nvSpPr>
            <p:spPr>
              <a:xfrm>
                <a:off x="2066277" y="35278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39A7E856-1AC6-FC1E-FE03-BB75F5289BCD}"/>
                  </a:ext>
                </a:extLst>
              </p:cNvPr>
              <p:cNvSpPr/>
              <p:nvPr/>
            </p:nvSpPr>
            <p:spPr>
              <a:xfrm>
                <a:off x="2066277" y="38676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E6FF2785-8DC5-C849-33E6-E56B70FF44FB}"/>
                  </a:ext>
                </a:extLst>
              </p:cNvPr>
              <p:cNvSpPr/>
              <p:nvPr/>
            </p:nvSpPr>
            <p:spPr>
              <a:xfrm>
                <a:off x="2066277" y="42074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BEE55758-55B5-BB1B-D66B-F676A5BB802B}"/>
                  </a:ext>
                </a:extLst>
              </p:cNvPr>
              <p:cNvSpPr/>
              <p:nvPr/>
            </p:nvSpPr>
            <p:spPr>
              <a:xfrm>
                <a:off x="2066277" y="45472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85EC9344-5B82-FE05-3543-CDCEBFA9FD8D}"/>
                  </a:ext>
                </a:extLst>
              </p:cNvPr>
              <p:cNvSpPr/>
              <p:nvPr/>
            </p:nvSpPr>
            <p:spPr>
              <a:xfrm>
                <a:off x="2066277" y="48870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9" name="Group 58">
              <a:extLst>
                <a:ext uri="{FF2B5EF4-FFF2-40B4-BE49-F238E27FC236}">
                  <a16:creationId xmlns:a16="http://schemas.microsoft.com/office/drawing/2014/main" id="{B1F92BE5-9AB3-9457-2BAD-7504E22AD487}"/>
                </a:ext>
              </a:extLst>
            </p:cNvPr>
            <p:cNvGrpSpPr/>
            <p:nvPr/>
          </p:nvGrpSpPr>
          <p:grpSpPr>
            <a:xfrm>
              <a:off x="2406065" y="1828977"/>
              <a:ext cx="339786" cy="3397848"/>
              <a:chOff x="2406065" y="1828977"/>
              <a:chExt cx="339786" cy="3397848"/>
            </a:xfrm>
          </p:grpSpPr>
          <p:sp>
            <p:nvSpPr>
              <p:cNvPr id="49" name="Freeform: Shape 48">
                <a:extLst>
                  <a:ext uri="{FF2B5EF4-FFF2-40B4-BE49-F238E27FC236}">
                    <a16:creationId xmlns:a16="http://schemas.microsoft.com/office/drawing/2014/main" id="{B0F5BBA6-E7C4-8BCE-49A1-C4301D5790EB}"/>
                  </a:ext>
                </a:extLst>
              </p:cNvPr>
              <p:cNvSpPr/>
              <p:nvPr/>
            </p:nvSpPr>
            <p:spPr>
              <a:xfrm>
                <a:off x="2406065" y="18289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Freeform: Shape 49">
                <a:extLst>
                  <a:ext uri="{FF2B5EF4-FFF2-40B4-BE49-F238E27FC236}">
                    <a16:creationId xmlns:a16="http://schemas.microsoft.com/office/drawing/2014/main" id="{4103A8AF-67A0-BB4E-9F9F-305BE8DF02BC}"/>
                  </a:ext>
                </a:extLst>
              </p:cNvPr>
              <p:cNvSpPr/>
              <p:nvPr/>
            </p:nvSpPr>
            <p:spPr>
              <a:xfrm>
                <a:off x="2406065" y="21687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1EAB90EE-5F3F-E081-619A-1631D5F40561}"/>
                  </a:ext>
                </a:extLst>
              </p:cNvPr>
              <p:cNvSpPr/>
              <p:nvPr/>
            </p:nvSpPr>
            <p:spPr>
              <a:xfrm>
                <a:off x="2406065" y="25085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2A4E6883-7D2F-F128-F460-49C6411D2D18}"/>
                  </a:ext>
                </a:extLst>
              </p:cNvPr>
              <p:cNvSpPr/>
              <p:nvPr/>
            </p:nvSpPr>
            <p:spPr>
              <a:xfrm>
                <a:off x="2406065" y="28483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E1611910-3332-CA4F-C739-173A12BB6561}"/>
                  </a:ext>
                </a:extLst>
              </p:cNvPr>
              <p:cNvSpPr/>
              <p:nvPr/>
            </p:nvSpPr>
            <p:spPr>
              <a:xfrm>
                <a:off x="2406065" y="31881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81978ACB-BE7F-F64D-2193-9A0E3391D40F}"/>
                  </a:ext>
                </a:extLst>
              </p:cNvPr>
              <p:cNvSpPr/>
              <p:nvPr/>
            </p:nvSpPr>
            <p:spPr>
              <a:xfrm>
                <a:off x="2406065" y="35278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8E7A65BB-9957-B791-F3E2-6BCDEE1642AF}"/>
                  </a:ext>
                </a:extLst>
              </p:cNvPr>
              <p:cNvSpPr/>
              <p:nvPr/>
            </p:nvSpPr>
            <p:spPr>
              <a:xfrm>
                <a:off x="2406065" y="38676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0EBB56D1-75B1-E50D-FCB2-7AD7E3AF42C8}"/>
                  </a:ext>
                </a:extLst>
              </p:cNvPr>
              <p:cNvSpPr/>
              <p:nvPr/>
            </p:nvSpPr>
            <p:spPr>
              <a:xfrm>
                <a:off x="2406065" y="42074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F42A50CE-D0CA-092B-453D-0096769E3CAD}"/>
                  </a:ext>
                </a:extLst>
              </p:cNvPr>
              <p:cNvSpPr/>
              <p:nvPr/>
            </p:nvSpPr>
            <p:spPr>
              <a:xfrm>
                <a:off x="2406065" y="45472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16184E5D-84B2-20B7-1CA8-D3796CCE35DC}"/>
                  </a:ext>
                </a:extLst>
              </p:cNvPr>
              <p:cNvSpPr/>
              <p:nvPr/>
            </p:nvSpPr>
            <p:spPr>
              <a:xfrm>
                <a:off x="2406065" y="48870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0" name="Group 69">
              <a:extLst>
                <a:ext uri="{FF2B5EF4-FFF2-40B4-BE49-F238E27FC236}">
                  <a16:creationId xmlns:a16="http://schemas.microsoft.com/office/drawing/2014/main" id="{44D68CFC-CE2D-8777-744A-CA0421D46CB0}"/>
                </a:ext>
              </a:extLst>
            </p:cNvPr>
            <p:cNvGrpSpPr/>
            <p:nvPr/>
          </p:nvGrpSpPr>
          <p:grpSpPr>
            <a:xfrm>
              <a:off x="2745850" y="1828977"/>
              <a:ext cx="339789" cy="3397849"/>
              <a:chOff x="2745850" y="1828977"/>
              <a:chExt cx="339789" cy="3397849"/>
            </a:xfrm>
          </p:grpSpPr>
          <p:sp>
            <p:nvSpPr>
              <p:cNvPr id="60" name="Freeform: Shape 59">
                <a:extLst>
                  <a:ext uri="{FF2B5EF4-FFF2-40B4-BE49-F238E27FC236}">
                    <a16:creationId xmlns:a16="http://schemas.microsoft.com/office/drawing/2014/main" id="{129CAC18-61B0-5743-07EB-F9BFBF1A4145}"/>
                  </a:ext>
                </a:extLst>
              </p:cNvPr>
              <p:cNvSpPr/>
              <p:nvPr/>
            </p:nvSpPr>
            <p:spPr>
              <a:xfrm>
                <a:off x="2745850" y="18289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Freeform: Shape 60">
                <a:extLst>
                  <a:ext uri="{FF2B5EF4-FFF2-40B4-BE49-F238E27FC236}">
                    <a16:creationId xmlns:a16="http://schemas.microsoft.com/office/drawing/2014/main" id="{953EC8BC-238B-A72E-E200-86F865AF4265}"/>
                  </a:ext>
                </a:extLst>
              </p:cNvPr>
              <p:cNvSpPr/>
              <p:nvPr/>
            </p:nvSpPr>
            <p:spPr>
              <a:xfrm>
                <a:off x="2745850" y="21687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8C8F3BE2-DDE4-4A59-E891-A5B13DA33EF2}"/>
                  </a:ext>
                </a:extLst>
              </p:cNvPr>
              <p:cNvSpPr/>
              <p:nvPr/>
            </p:nvSpPr>
            <p:spPr>
              <a:xfrm>
                <a:off x="2745850" y="25085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96D5DEBE-944A-4F9E-3030-B8B1B8F6B6EF}"/>
                  </a:ext>
                </a:extLst>
              </p:cNvPr>
              <p:cNvSpPr/>
              <p:nvPr/>
            </p:nvSpPr>
            <p:spPr>
              <a:xfrm>
                <a:off x="2745850" y="28483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80383030-EABB-604C-DED2-3BFDD7543F63}"/>
                  </a:ext>
                </a:extLst>
              </p:cNvPr>
              <p:cNvSpPr/>
              <p:nvPr/>
            </p:nvSpPr>
            <p:spPr>
              <a:xfrm>
                <a:off x="2745850" y="31881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3CAA107F-E232-937F-BEF4-CD004CC2428C}"/>
                  </a:ext>
                </a:extLst>
              </p:cNvPr>
              <p:cNvSpPr/>
              <p:nvPr/>
            </p:nvSpPr>
            <p:spPr>
              <a:xfrm>
                <a:off x="2745850" y="35279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6B64DB2B-1E22-F91F-7268-5B6A726499EF}"/>
                  </a:ext>
                </a:extLst>
              </p:cNvPr>
              <p:cNvSpPr/>
              <p:nvPr/>
            </p:nvSpPr>
            <p:spPr>
              <a:xfrm>
                <a:off x="2745850" y="38676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98AEFD27-5109-B884-1C97-B0B8809B0132}"/>
                  </a:ext>
                </a:extLst>
              </p:cNvPr>
              <p:cNvSpPr/>
              <p:nvPr/>
            </p:nvSpPr>
            <p:spPr>
              <a:xfrm>
                <a:off x="2745850" y="42074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37031057-1245-620A-8AB3-E817C8F8EF6B}"/>
                  </a:ext>
                </a:extLst>
              </p:cNvPr>
              <p:cNvSpPr/>
              <p:nvPr/>
            </p:nvSpPr>
            <p:spPr>
              <a:xfrm>
                <a:off x="2745850" y="45472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8E9FB691-07C9-96DD-C8A4-032E89AB9B97}"/>
                  </a:ext>
                </a:extLst>
              </p:cNvPr>
              <p:cNvSpPr/>
              <p:nvPr/>
            </p:nvSpPr>
            <p:spPr>
              <a:xfrm>
                <a:off x="2745850" y="48870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5" name="Group 74">
              <a:extLst>
                <a:ext uri="{FF2B5EF4-FFF2-40B4-BE49-F238E27FC236}">
                  <a16:creationId xmlns:a16="http://schemas.microsoft.com/office/drawing/2014/main" id="{04D8AFCD-8E6B-3E9D-436E-6ECC86BD5DF4}"/>
                </a:ext>
              </a:extLst>
            </p:cNvPr>
            <p:cNvGrpSpPr/>
            <p:nvPr/>
          </p:nvGrpSpPr>
          <p:grpSpPr>
            <a:xfrm>
              <a:off x="938530" y="1789430"/>
              <a:ext cx="193616" cy="3424682"/>
              <a:chOff x="938530" y="1789430"/>
              <a:chExt cx="193616" cy="3424682"/>
            </a:xfrm>
          </p:grpSpPr>
          <p:cxnSp>
            <p:nvCxnSpPr>
              <p:cNvPr id="71" name="Straight Connector 70">
                <a:extLst>
                  <a:ext uri="{FF2B5EF4-FFF2-40B4-BE49-F238E27FC236}">
                    <a16:creationId xmlns:a16="http://schemas.microsoft.com/office/drawing/2014/main" id="{A21BD7D4-82A4-7EC8-DDD8-A6EF018EE189}"/>
                  </a:ext>
                </a:extLst>
              </p:cNvPr>
              <p:cNvCxnSpPr/>
              <p:nvPr/>
            </p:nvCxnSpPr>
            <p:spPr>
              <a:xfrm>
                <a:off x="1042035" y="18162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25217EEE-4600-8C02-9634-8181608ADD2E}"/>
                  </a:ext>
                </a:extLst>
              </p:cNvPr>
              <p:cNvGrpSpPr/>
              <p:nvPr/>
            </p:nvGrpSpPr>
            <p:grpSpPr>
              <a:xfrm>
                <a:off x="938530" y="1789430"/>
                <a:ext cx="193616" cy="213995"/>
                <a:chOff x="938530" y="1789430"/>
                <a:chExt cx="193616" cy="213995"/>
              </a:xfrm>
            </p:grpSpPr>
            <p:cxnSp>
              <p:nvCxnSpPr>
                <p:cNvPr id="72" name="Straight Connector 71">
                  <a:extLst>
                    <a:ext uri="{FF2B5EF4-FFF2-40B4-BE49-F238E27FC236}">
                      <a16:creationId xmlns:a16="http://schemas.microsoft.com/office/drawing/2014/main" id="{A63BC985-6FCD-5DD0-DA31-68700A86E5C9}"/>
                    </a:ext>
                  </a:extLst>
                </p:cNvPr>
                <p:cNvCxnSpPr/>
                <p:nvPr/>
              </p:nvCxnSpPr>
              <p:spPr>
                <a:xfrm flipH="1">
                  <a:off x="938530" y="17894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6AAB6E9-2313-7E6B-E58E-A5184E87FAB4}"/>
                    </a:ext>
                  </a:extLst>
                </p:cNvPr>
                <p:cNvCxnSpPr>
                  <a:cxnSpLocks/>
                </p:cNvCxnSpPr>
                <p:nvPr/>
              </p:nvCxnSpPr>
              <p:spPr>
                <a:xfrm flipH="1" flipV="1">
                  <a:off x="1033213" y="17894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6" name="Straight Connector 75">
              <a:extLst>
                <a:ext uri="{FF2B5EF4-FFF2-40B4-BE49-F238E27FC236}">
                  <a16:creationId xmlns:a16="http://schemas.microsoft.com/office/drawing/2014/main" id="{78796706-CB9E-7B4C-221A-435A2FDC613F}"/>
                </a:ext>
              </a:extLst>
            </p:cNvPr>
            <p:cNvCxnSpPr/>
            <p:nvPr/>
          </p:nvCxnSpPr>
          <p:spPr>
            <a:xfrm flipH="1">
              <a:off x="1059561" y="52141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D574996D-AAD4-8111-DF2D-B590E12FCD18}"/>
                </a:ext>
              </a:extLst>
            </p:cNvPr>
            <p:cNvGrpSpPr/>
            <p:nvPr/>
          </p:nvGrpSpPr>
          <p:grpSpPr>
            <a:xfrm rot="5400000">
              <a:off x="2924651" y="5112606"/>
              <a:ext cx="193614" cy="213868"/>
              <a:chOff x="2931475" y="5105781"/>
              <a:chExt cx="193614" cy="213868"/>
            </a:xfrm>
          </p:grpSpPr>
          <p:cxnSp>
            <p:nvCxnSpPr>
              <p:cNvPr id="77" name="Straight Connector 76">
                <a:extLst>
                  <a:ext uri="{FF2B5EF4-FFF2-40B4-BE49-F238E27FC236}">
                    <a16:creationId xmlns:a16="http://schemas.microsoft.com/office/drawing/2014/main" id="{DECB4EE4-C4E8-BA5C-07DE-4FD5AA73358C}"/>
                  </a:ext>
                </a:extLst>
              </p:cNvPr>
              <p:cNvCxnSpPr>
                <a:cxnSpLocks/>
              </p:cNvCxnSpPr>
              <p:nvPr/>
            </p:nvCxnSpPr>
            <p:spPr>
              <a:xfrm rot="10800000" flipV="1">
                <a:off x="2931475" y="5105781"/>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17FB0C6-DFF8-5AC8-7EF0-F5488B3E5735}"/>
                  </a:ext>
                </a:extLst>
              </p:cNvPr>
              <p:cNvCxnSpPr>
                <a:cxnSpLocks/>
              </p:cNvCxnSpPr>
              <p:nvPr/>
            </p:nvCxnSpPr>
            <p:spPr>
              <a:xfrm>
                <a:off x="3026283" y="5105781"/>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3F579031-C39B-1E49-42A2-7CEEF8115721}"/>
                </a:ext>
              </a:extLst>
            </p:cNvPr>
            <p:cNvSpPr txBox="1"/>
            <p:nvPr/>
          </p:nvSpPr>
          <p:spPr>
            <a:xfrm>
              <a:off x="3200400" y="50419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1" name="TextBox 80">
              <a:extLst>
                <a:ext uri="{FF2B5EF4-FFF2-40B4-BE49-F238E27FC236}">
                  <a16:creationId xmlns:a16="http://schemas.microsoft.com/office/drawing/2014/main" id="{9A3885AF-7DF4-F3B3-3FC9-FC054251AE94}"/>
                </a:ext>
              </a:extLst>
            </p:cNvPr>
            <p:cNvSpPr txBox="1"/>
            <p:nvPr/>
          </p:nvSpPr>
          <p:spPr>
            <a:xfrm>
              <a:off x="914400" y="14097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2" name="TextBox 81">
              <a:extLst>
                <a:ext uri="{FF2B5EF4-FFF2-40B4-BE49-F238E27FC236}">
                  <a16:creationId xmlns:a16="http://schemas.microsoft.com/office/drawing/2014/main" id="{18E1F238-DC8F-2BE2-0384-FA0A83694E3D}"/>
                </a:ext>
              </a:extLst>
            </p:cNvPr>
            <p:cNvSpPr txBox="1"/>
            <p:nvPr/>
          </p:nvSpPr>
          <p:spPr>
            <a:xfrm>
              <a:off x="754380" y="52197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3" name="TextBox 82">
              <a:extLst>
                <a:ext uri="{FF2B5EF4-FFF2-40B4-BE49-F238E27FC236}">
                  <a16:creationId xmlns:a16="http://schemas.microsoft.com/office/drawing/2014/main" id="{5409F4E4-6523-D687-0E88-BDD42BA5044B}"/>
                </a:ext>
              </a:extLst>
            </p:cNvPr>
            <p:cNvSpPr txBox="1"/>
            <p:nvPr/>
          </p:nvSpPr>
          <p:spPr>
            <a:xfrm>
              <a:off x="1224280" y="53340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4" name="TextBox 83">
              <a:extLst>
                <a:ext uri="{FF2B5EF4-FFF2-40B4-BE49-F238E27FC236}">
                  <a16:creationId xmlns:a16="http://schemas.microsoft.com/office/drawing/2014/main" id="{458DFC49-DC2A-CADD-76A6-8E0CF52913F3}"/>
                </a:ext>
              </a:extLst>
            </p:cNvPr>
            <p:cNvSpPr txBox="1"/>
            <p:nvPr/>
          </p:nvSpPr>
          <p:spPr>
            <a:xfrm>
              <a:off x="1567180" y="53340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5" name="TextBox 84">
              <a:extLst>
                <a:ext uri="{FF2B5EF4-FFF2-40B4-BE49-F238E27FC236}">
                  <a16:creationId xmlns:a16="http://schemas.microsoft.com/office/drawing/2014/main" id="{FB2143F8-74B6-0170-08AB-FDEC7FB7E9F1}"/>
                </a:ext>
              </a:extLst>
            </p:cNvPr>
            <p:cNvSpPr txBox="1"/>
            <p:nvPr/>
          </p:nvSpPr>
          <p:spPr>
            <a:xfrm>
              <a:off x="1910080" y="53340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6" name="TextBox 85">
              <a:extLst>
                <a:ext uri="{FF2B5EF4-FFF2-40B4-BE49-F238E27FC236}">
                  <a16:creationId xmlns:a16="http://schemas.microsoft.com/office/drawing/2014/main" id="{8C259B6C-7D81-B100-4AF1-5B9695F8003B}"/>
                </a:ext>
              </a:extLst>
            </p:cNvPr>
            <p:cNvSpPr txBox="1"/>
            <p:nvPr/>
          </p:nvSpPr>
          <p:spPr>
            <a:xfrm>
              <a:off x="2240280" y="53340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7" name="TextBox 86">
              <a:extLst>
                <a:ext uri="{FF2B5EF4-FFF2-40B4-BE49-F238E27FC236}">
                  <a16:creationId xmlns:a16="http://schemas.microsoft.com/office/drawing/2014/main" id="{737393A6-B878-B352-04FD-D7792EA66ADD}"/>
                </a:ext>
              </a:extLst>
            </p:cNvPr>
            <p:cNvSpPr txBox="1"/>
            <p:nvPr/>
          </p:nvSpPr>
          <p:spPr>
            <a:xfrm>
              <a:off x="2583180" y="53340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88" name="TextBox 87">
              <a:extLst>
                <a:ext uri="{FF2B5EF4-FFF2-40B4-BE49-F238E27FC236}">
                  <a16:creationId xmlns:a16="http://schemas.microsoft.com/office/drawing/2014/main" id="{B5C5D5C5-3F8C-9F3A-520C-F3F011A0100F}"/>
                </a:ext>
              </a:extLst>
            </p:cNvPr>
            <p:cNvSpPr txBox="1"/>
            <p:nvPr/>
          </p:nvSpPr>
          <p:spPr>
            <a:xfrm>
              <a:off x="652780" y="24003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89" name="TextBox 88">
              <a:extLst>
                <a:ext uri="{FF2B5EF4-FFF2-40B4-BE49-F238E27FC236}">
                  <a16:creationId xmlns:a16="http://schemas.microsoft.com/office/drawing/2014/main" id="{2BE0AD95-BC68-3C10-AFE3-32DE47A6F343}"/>
                </a:ext>
              </a:extLst>
            </p:cNvPr>
            <p:cNvSpPr txBox="1"/>
            <p:nvPr/>
          </p:nvSpPr>
          <p:spPr>
            <a:xfrm>
              <a:off x="652780" y="27305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0" name="TextBox 89">
              <a:extLst>
                <a:ext uri="{FF2B5EF4-FFF2-40B4-BE49-F238E27FC236}">
                  <a16:creationId xmlns:a16="http://schemas.microsoft.com/office/drawing/2014/main" id="{6FB60B05-1E25-EBA8-DDC9-4A7A64E293F4}"/>
                </a:ext>
              </a:extLst>
            </p:cNvPr>
            <p:cNvSpPr txBox="1"/>
            <p:nvPr/>
          </p:nvSpPr>
          <p:spPr>
            <a:xfrm>
              <a:off x="652780" y="30734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1" name="TextBox 90">
              <a:extLst>
                <a:ext uri="{FF2B5EF4-FFF2-40B4-BE49-F238E27FC236}">
                  <a16:creationId xmlns:a16="http://schemas.microsoft.com/office/drawing/2014/main" id="{2EF5C71C-5FF9-F517-CA52-7613B6F4FE66}"/>
                </a:ext>
              </a:extLst>
            </p:cNvPr>
            <p:cNvSpPr txBox="1"/>
            <p:nvPr/>
          </p:nvSpPr>
          <p:spPr>
            <a:xfrm>
              <a:off x="652780" y="34163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2" name="TextBox 91">
              <a:extLst>
                <a:ext uri="{FF2B5EF4-FFF2-40B4-BE49-F238E27FC236}">
                  <a16:creationId xmlns:a16="http://schemas.microsoft.com/office/drawing/2014/main" id="{15F29233-A12E-73E7-6093-EB6A41C87AB1}"/>
                </a:ext>
              </a:extLst>
            </p:cNvPr>
            <p:cNvSpPr txBox="1"/>
            <p:nvPr/>
          </p:nvSpPr>
          <p:spPr>
            <a:xfrm>
              <a:off x="652780" y="37592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3" name="TextBox 92">
              <a:extLst>
                <a:ext uri="{FF2B5EF4-FFF2-40B4-BE49-F238E27FC236}">
                  <a16:creationId xmlns:a16="http://schemas.microsoft.com/office/drawing/2014/main" id="{AF1E8456-DF2B-62DD-32BE-BD3A106B8B62}"/>
                </a:ext>
              </a:extLst>
            </p:cNvPr>
            <p:cNvSpPr txBox="1"/>
            <p:nvPr/>
          </p:nvSpPr>
          <p:spPr>
            <a:xfrm>
              <a:off x="652780" y="40894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4" name="TextBox 93">
              <a:extLst>
                <a:ext uri="{FF2B5EF4-FFF2-40B4-BE49-F238E27FC236}">
                  <a16:creationId xmlns:a16="http://schemas.microsoft.com/office/drawing/2014/main" id="{7964EF8C-5823-FDDB-58F8-9AD3A2D878DF}"/>
                </a:ext>
              </a:extLst>
            </p:cNvPr>
            <p:cNvSpPr txBox="1"/>
            <p:nvPr/>
          </p:nvSpPr>
          <p:spPr>
            <a:xfrm>
              <a:off x="652780" y="44323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5" name="TextBox 94">
              <a:extLst>
                <a:ext uri="{FF2B5EF4-FFF2-40B4-BE49-F238E27FC236}">
                  <a16:creationId xmlns:a16="http://schemas.microsoft.com/office/drawing/2014/main" id="{0E4FC5AE-2AEC-003A-EC82-74E0D2783759}"/>
                </a:ext>
              </a:extLst>
            </p:cNvPr>
            <p:cNvSpPr txBox="1"/>
            <p:nvPr/>
          </p:nvSpPr>
          <p:spPr>
            <a:xfrm>
              <a:off x="652780" y="47752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6" name="TextBox 95">
              <a:extLst>
                <a:ext uri="{FF2B5EF4-FFF2-40B4-BE49-F238E27FC236}">
                  <a16:creationId xmlns:a16="http://schemas.microsoft.com/office/drawing/2014/main" id="{AFC0510B-1798-3529-D005-C8B574FCDE4B}"/>
                </a:ext>
              </a:extLst>
            </p:cNvPr>
            <p:cNvSpPr txBox="1"/>
            <p:nvPr/>
          </p:nvSpPr>
          <p:spPr>
            <a:xfrm>
              <a:off x="652780" y="20574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cxnSp>
          <p:nvCxnSpPr>
            <p:cNvPr id="97" name="Straight Connector 96">
              <a:extLst>
                <a:ext uri="{FF2B5EF4-FFF2-40B4-BE49-F238E27FC236}">
                  <a16:creationId xmlns:a16="http://schemas.microsoft.com/office/drawing/2014/main" id="{288BB9C8-3D6F-6DA3-14FE-FD2D389F629C}"/>
                </a:ext>
              </a:extLst>
            </p:cNvPr>
            <p:cNvCxnSpPr/>
            <p:nvPr/>
          </p:nvCxnSpPr>
          <p:spPr>
            <a:xfrm>
              <a:off x="1386713" y="2174748"/>
              <a:ext cx="1021080" cy="304634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99" name="TextBox 98">
            <a:extLst>
              <a:ext uri="{FF2B5EF4-FFF2-40B4-BE49-F238E27FC236}">
                <a16:creationId xmlns:a16="http://schemas.microsoft.com/office/drawing/2014/main" id="{A4359F45-268E-0BCB-20A1-B3ED67586497}"/>
              </a:ext>
            </a:extLst>
          </p:cNvPr>
          <p:cNvSpPr txBox="1"/>
          <p:nvPr/>
        </p:nvSpPr>
        <p:spPr>
          <a:xfrm>
            <a:off x="3898900" y="1727200"/>
            <a:ext cx="4868672"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4. a) What is the value of </a:t>
            </a:r>
            <a:r>
              <a:rPr lang="en-US" sz="2800" i="1" dirty="0">
                <a:solidFill>
                  <a:srgbClr val="000000"/>
                </a:solidFill>
                <a:latin typeface="Century Gothic"/>
              </a:rPr>
              <a:t>y </a:t>
            </a:r>
            <a:r>
              <a:rPr lang="en-US" sz="2800" dirty="0">
                <a:solidFill>
                  <a:srgbClr val="000000"/>
                </a:solidFill>
                <a:latin typeface="Century Gothic"/>
              </a:rPr>
              <a:t>when </a:t>
            </a:r>
            <a:r>
              <a:rPr lang="en-US" sz="2800" i="1" dirty="0">
                <a:solidFill>
                  <a:srgbClr val="000000"/>
                </a:solidFill>
                <a:latin typeface="Century Gothic"/>
              </a:rPr>
              <a:t>x </a:t>
            </a:r>
            <a:r>
              <a:rPr lang="en-US" sz="2800" dirty="0">
                <a:solidFill>
                  <a:srgbClr val="000000"/>
                </a:solidFill>
                <a:latin typeface="Century Gothic"/>
              </a:rPr>
              <a:t>is 2</a:t>
            </a:r>
            <a:r>
              <a:rPr lang="en-US" sz="2800" dirty="0">
                <a:solidFill>
                  <a:srgbClr val="000000"/>
                </a:solidFill>
                <a:latin typeface="Arial"/>
              </a:rPr>
              <a:t>?</a:t>
            </a:r>
            <a:endParaRPr lang="en-CA" sz="2800" dirty="0">
              <a:solidFill>
                <a:srgbClr val="000000"/>
              </a:solidFill>
              <a:latin typeface="Arial"/>
            </a:endParaRPr>
          </a:p>
        </p:txBody>
      </p:sp>
      <p:sp>
        <p:nvSpPr>
          <p:cNvPr id="103" name="TextBox 102">
            <a:extLst>
              <a:ext uri="{FF2B5EF4-FFF2-40B4-BE49-F238E27FC236}">
                <a16:creationId xmlns:a16="http://schemas.microsoft.com/office/drawing/2014/main" id="{4E89F3A4-57FB-1AC0-467C-8B318B110520}"/>
              </a:ext>
            </a:extLst>
          </p:cNvPr>
          <p:cNvSpPr txBox="1"/>
          <p:nvPr/>
        </p:nvSpPr>
        <p:spPr>
          <a:xfrm>
            <a:off x="457200" y="6223948"/>
            <a:ext cx="1863954" cy="523220"/>
          </a:xfrm>
          <a:prstGeom prst="rect">
            <a:avLst/>
          </a:prstGeom>
          <a:noFill/>
        </p:spPr>
        <p:txBody>
          <a:bodyPr vert="horz" rtlCol="0">
            <a:spAutoFit/>
          </a:bodyPr>
          <a:lstStyle/>
          <a:p>
            <a:r>
              <a:rPr lang="en-CA" sz="2800" dirty="0">
                <a:solidFill>
                  <a:srgbClr val="000000"/>
                </a:solidFill>
                <a:latin typeface="Century Gothic"/>
              </a:rPr>
              <a:t>Answer: 6</a:t>
            </a:r>
          </a:p>
        </p:txBody>
      </p:sp>
      <p:cxnSp>
        <p:nvCxnSpPr>
          <p:cNvPr id="105" name="Straight Connector 104">
            <a:extLst>
              <a:ext uri="{FF2B5EF4-FFF2-40B4-BE49-F238E27FC236}">
                <a16:creationId xmlns:a16="http://schemas.microsoft.com/office/drawing/2014/main" id="{17F4B682-1A65-8412-EAA9-45A636632EE7}"/>
              </a:ext>
            </a:extLst>
          </p:cNvPr>
          <p:cNvCxnSpPr/>
          <p:nvPr/>
        </p:nvCxnSpPr>
        <p:spPr>
          <a:xfrm>
            <a:off x="-13646" y="6210300"/>
            <a:ext cx="1014028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382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41835D-D599-F0EF-3FC6-0DE281441F48}"/>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D-42 for details.</a:t>
            </a:r>
          </a:p>
        </p:txBody>
      </p:sp>
      <p:grpSp>
        <p:nvGrpSpPr>
          <p:cNvPr id="7" name="Group 6">
            <a:extLst>
              <a:ext uri="{FF2B5EF4-FFF2-40B4-BE49-F238E27FC236}">
                <a16:creationId xmlns:a16="http://schemas.microsoft.com/office/drawing/2014/main" id="{73C7B036-82F6-E367-7EFD-D52F0C3363DC}"/>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073EE005-3B71-2561-E66A-71018ECD68D0}"/>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9528E4C4-CD40-B365-6539-4A7C4D5B3C3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F1FD7A50-C4B5-C9E7-D6E3-AA139F216FBE}"/>
              </a:ext>
            </a:extLst>
          </p:cNvPr>
          <p:cNvSpPr txBox="1"/>
          <p:nvPr/>
        </p:nvSpPr>
        <p:spPr>
          <a:xfrm>
            <a:off x="457200" y="2146300"/>
            <a:ext cx="9654540" cy="49023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Sometimes it helps to use the nearest multiple of 10 when adding a 1-digit number to a 2-digit number.</a:t>
            </a:r>
          </a:p>
          <a:p>
            <a:pPr>
              <a:lnSpc>
                <a:spcPct val="114000"/>
              </a:lnSpc>
              <a:spcAft>
                <a:spcPts val="1200"/>
              </a:spcAft>
            </a:pPr>
            <a:r>
              <a:rPr lang="en-CA" sz="2800" dirty="0">
                <a:solidFill>
                  <a:srgbClr val="000000"/>
                </a:solidFill>
                <a:latin typeface="Century Gothic"/>
              </a:rPr>
              <a:t>77 + 9</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p:txBody>
      </p:sp>
      <p:sp>
        <p:nvSpPr>
          <p:cNvPr id="9" name="TextBox 8">
            <a:extLst>
              <a:ext uri="{FF2B5EF4-FFF2-40B4-BE49-F238E27FC236}">
                <a16:creationId xmlns:a16="http://schemas.microsoft.com/office/drawing/2014/main" id="{98E599B8-7D86-784A-D42C-4438307C8D14}"/>
              </a:ext>
            </a:extLst>
          </p:cNvPr>
          <p:cNvSpPr txBox="1"/>
          <p:nvPr/>
        </p:nvSpPr>
        <p:spPr>
          <a:xfrm>
            <a:off x="4368800" y="3759200"/>
            <a:ext cx="4133342" cy="312085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77 + 9: 3 from 77 to 80, </a:t>
            </a:r>
          </a:p>
          <a:p>
            <a:pPr>
              <a:lnSpc>
                <a:spcPct val="114000"/>
              </a:lnSpc>
              <a:spcAft>
                <a:spcPts val="1200"/>
              </a:spcAft>
            </a:pPr>
            <a:r>
              <a:rPr lang="en-US" sz="2800" dirty="0">
                <a:solidFill>
                  <a:srgbClr val="000000"/>
                </a:solidFill>
                <a:latin typeface="Century Gothic"/>
              </a:rPr>
              <a:t>6 more from 80 to 86, </a:t>
            </a:r>
          </a:p>
          <a:p>
            <a:pPr>
              <a:lnSpc>
                <a:spcPct val="114000"/>
              </a:lnSpc>
              <a:spcAft>
                <a:spcPts val="1200"/>
              </a:spcAft>
            </a:pPr>
            <a:r>
              <a:rPr lang="de-DE" sz="2800" dirty="0">
                <a:solidFill>
                  <a:srgbClr val="000000"/>
                </a:solidFill>
                <a:latin typeface="Century Gothic"/>
              </a:rPr>
              <a:t> so 77 + 9 = 77 + 3 + 6 </a:t>
            </a:r>
          </a:p>
          <a:p>
            <a:pPr>
              <a:lnSpc>
                <a:spcPct val="114000"/>
              </a:lnSpc>
              <a:spcAft>
                <a:spcPts val="1200"/>
              </a:spcAft>
            </a:pPr>
            <a:r>
              <a:rPr lang="en-CA" sz="2800" dirty="0">
                <a:solidFill>
                  <a:srgbClr val="000000"/>
                </a:solidFill>
                <a:latin typeface="Century Gothic"/>
              </a:rPr>
              <a:t>   	        = 80 + 6 </a:t>
            </a:r>
          </a:p>
          <a:p>
            <a:pPr>
              <a:lnSpc>
                <a:spcPct val="114000"/>
              </a:lnSpc>
              <a:spcAft>
                <a:spcPts val="1200"/>
              </a:spcAft>
            </a:pPr>
            <a:r>
              <a:rPr lang="en-CA" sz="2800" dirty="0">
                <a:solidFill>
                  <a:srgbClr val="000000"/>
                </a:solidFill>
                <a:latin typeface="Century Gothic"/>
              </a:rPr>
              <a:t>   	        = 86</a:t>
            </a:r>
          </a:p>
        </p:txBody>
      </p:sp>
      <p:pic>
        <p:nvPicPr>
          <p:cNvPr id="11" name="Picture 10">
            <a:extLst>
              <a:ext uri="{FF2B5EF4-FFF2-40B4-BE49-F238E27FC236}">
                <a16:creationId xmlns:a16="http://schemas.microsoft.com/office/drawing/2014/main" id="{0328A8EF-760C-F68A-2212-93D64A7BEC3E}"/>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87400" y="3695700"/>
            <a:ext cx="2794000" cy="1562100"/>
          </a:xfrm>
          <a:prstGeom prst="rect">
            <a:avLst/>
          </a:prstGeom>
          <a:solidFill>
            <a:schemeClr val="accent1">
              <a:alpha val="0"/>
            </a:schemeClr>
          </a:solidFill>
        </p:spPr>
      </p:pic>
    </p:spTree>
    <p:extLst>
      <p:ext uri="{BB962C8B-B14F-4D97-AF65-F5344CB8AC3E}">
        <p14:creationId xmlns:p14="http://schemas.microsoft.com/office/powerpoint/2010/main" val="1528174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511086-B680-5491-BB21-ABFEBCD3A25F}"/>
              </a:ext>
            </a:extLst>
          </p:cNvPr>
          <p:cNvSpPr txBox="1"/>
          <p:nvPr/>
        </p:nvSpPr>
        <p:spPr>
          <a:xfrm>
            <a:off x="457200" y="6921500"/>
            <a:ext cx="6479540" cy="338554"/>
          </a:xfrm>
          <a:prstGeom prst="rect">
            <a:avLst/>
          </a:prstGeom>
          <a:noFill/>
        </p:spPr>
        <p:txBody>
          <a:bodyPr vert="horz" rtlCol="0">
            <a:spAutoFit/>
          </a:bodyPr>
          <a:lstStyle/>
          <a:p>
            <a:r>
              <a:rPr lang="en-US" sz="1600">
                <a:solidFill>
                  <a:srgbClr val="666666"/>
                </a:solidFill>
                <a:latin typeface="Century Gothic"/>
              </a:rPr>
              <a:t>3. Distinguishing increasing graphs from decreasing graphs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820D4CA-6BCB-B4BB-3A5C-C4197ACC91F0}"/>
              </a:ext>
            </a:extLst>
          </p:cNvPr>
          <p:cNvSpPr txBox="1"/>
          <p:nvPr/>
        </p:nvSpPr>
        <p:spPr>
          <a:xfrm>
            <a:off x="469900" y="800100"/>
            <a:ext cx="8879840" cy="1031629"/>
          </a:xfrm>
          <a:prstGeom prst="rect">
            <a:avLst/>
          </a:prstGeom>
          <a:noFill/>
        </p:spPr>
        <p:txBody>
          <a:bodyPr vert="horz" rtlCol="0">
            <a:spAutoFit/>
          </a:bodyPr>
          <a:lstStyle/>
          <a:p>
            <a:pPr>
              <a:lnSpc>
                <a:spcPct val="114000"/>
              </a:lnSpc>
              <a:spcAft>
                <a:spcPts val="1200"/>
              </a:spcAft>
            </a:pPr>
            <a:r>
              <a:rPr lang="fr-FR" sz="2800" dirty="0" err="1">
                <a:solidFill>
                  <a:srgbClr val="000000"/>
                </a:solidFill>
                <a:latin typeface="Century Gothic"/>
              </a:rPr>
              <a:t>Exercises</a:t>
            </a:r>
            <a:r>
              <a:rPr lang="fr-FR" sz="2800" dirty="0">
                <a:solidFill>
                  <a:srgbClr val="000000"/>
                </a:solidFill>
                <a:latin typeface="Century Gothic"/>
              </a:rPr>
              <a:t>: Complete Question 4 </a:t>
            </a:r>
            <a:r>
              <a:rPr lang="fr-FR" sz="2800" dirty="0" err="1">
                <a:solidFill>
                  <a:srgbClr val="000000"/>
                </a:solidFill>
                <a:latin typeface="Century Gothic"/>
              </a:rPr>
              <a:t>from</a:t>
            </a:r>
            <a:r>
              <a:rPr lang="fr-FR" sz="2800" dirty="0">
                <a:solidFill>
                  <a:srgbClr val="000000"/>
                </a:solidFill>
                <a:latin typeface="Century Gothic"/>
              </a:rPr>
              <a:t> </a:t>
            </a:r>
            <a:br>
              <a:rPr lang="fr-FR" sz="2800" dirty="0">
                <a:solidFill>
                  <a:srgbClr val="000000"/>
                </a:solidFill>
                <a:latin typeface="Century Gothic"/>
              </a:rPr>
            </a:br>
            <a:r>
              <a:rPr lang="fr-FR" sz="2800" dirty="0">
                <a:solidFill>
                  <a:srgbClr val="000000"/>
                </a:solidFill>
                <a:latin typeface="Century Gothic"/>
              </a:rPr>
              <a:t>BLM </a:t>
            </a:r>
            <a:r>
              <a:rPr lang="fr-FR" sz="2800" dirty="0" err="1">
                <a:solidFill>
                  <a:srgbClr val="000000"/>
                </a:solidFill>
                <a:latin typeface="Century Gothic"/>
              </a:rPr>
              <a:t>Increasing</a:t>
            </a:r>
            <a:r>
              <a:rPr lang="fr-FR" sz="2800" dirty="0">
                <a:solidFill>
                  <a:srgbClr val="000000"/>
                </a:solidFill>
                <a:latin typeface="Century Gothic"/>
              </a:rPr>
              <a:t> and </a:t>
            </a:r>
            <a:r>
              <a:rPr lang="fr-FR" sz="2800" dirty="0" err="1">
                <a:solidFill>
                  <a:srgbClr val="000000"/>
                </a:solidFill>
                <a:latin typeface="Century Gothic"/>
              </a:rPr>
              <a:t>Decreasing</a:t>
            </a:r>
            <a:r>
              <a:rPr lang="fr-FR" sz="2800" dirty="0">
                <a:solidFill>
                  <a:srgbClr val="000000"/>
                </a:solidFill>
                <a:latin typeface="Century Gothic"/>
              </a:rPr>
              <a:t> Relations. </a:t>
            </a:r>
          </a:p>
        </p:txBody>
      </p:sp>
      <p:sp>
        <p:nvSpPr>
          <p:cNvPr id="4" name="TextBox 3">
            <a:extLst>
              <a:ext uri="{FF2B5EF4-FFF2-40B4-BE49-F238E27FC236}">
                <a16:creationId xmlns:a16="http://schemas.microsoft.com/office/drawing/2014/main" id="{EDCF24AC-3585-AE09-B850-1096D10BAFB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D-44–45 for details.</a:t>
            </a:r>
          </a:p>
        </p:txBody>
      </p:sp>
      <p:sp>
        <p:nvSpPr>
          <p:cNvPr id="8" name="TextBox 7">
            <a:extLst>
              <a:ext uri="{FF2B5EF4-FFF2-40B4-BE49-F238E27FC236}">
                <a16:creationId xmlns:a16="http://schemas.microsoft.com/office/drawing/2014/main" id="{695B4F54-EAC1-7AF9-14F0-28F8964694F1}"/>
              </a:ext>
            </a:extLst>
          </p:cNvPr>
          <p:cNvSpPr txBox="1"/>
          <p:nvPr/>
        </p:nvSpPr>
        <p:spPr>
          <a:xfrm>
            <a:off x="1775460" y="203200"/>
            <a:ext cx="8039735" cy="338554"/>
          </a:xfrm>
          <a:prstGeom prst="rect">
            <a:avLst/>
          </a:prstGeom>
          <a:noFill/>
        </p:spPr>
        <p:txBody>
          <a:bodyPr vert="horz" rtlCol="0">
            <a:spAutoFit/>
          </a:bodyPr>
          <a:lstStyle/>
          <a:p>
            <a:pPr algn="r"/>
            <a:r>
              <a:rPr lang="en-US" sz="1600">
                <a:solidFill>
                  <a:srgbClr val="666666"/>
                </a:solidFill>
                <a:latin typeface="Century Gothic"/>
              </a:rPr>
              <a:t>Distribute BLM Increasing and Decreasing Relations (p. D-71)</a:t>
            </a:r>
            <a:endParaRPr lang="en-CA" sz="1600">
              <a:solidFill>
                <a:srgbClr val="666666"/>
              </a:solidFill>
              <a:latin typeface="Century Gothic"/>
            </a:endParaRPr>
          </a:p>
        </p:txBody>
      </p:sp>
      <p:sp>
        <p:nvSpPr>
          <p:cNvPr id="9" name="TextBox 8">
            <a:extLst>
              <a:ext uri="{FF2B5EF4-FFF2-40B4-BE49-F238E27FC236}">
                <a16:creationId xmlns:a16="http://schemas.microsoft.com/office/drawing/2014/main" id="{43791582-4EFC-A0B5-73E4-D6A9FE2C6B6A}"/>
              </a:ext>
            </a:extLst>
          </p:cNvPr>
          <p:cNvSpPr txBox="1"/>
          <p:nvPr/>
        </p:nvSpPr>
        <p:spPr>
          <a:xfrm>
            <a:off x="457200" y="6127845"/>
            <a:ext cx="5534167" cy="523220"/>
          </a:xfrm>
          <a:prstGeom prst="rect">
            <a:avLst/>
          </a:prstGeom>
          <a:noFill/>
        </p:spPr>
        <p:txBody>
          <a:bodyPr wrap="square" rtlCol="0">
            <a:spAutoFit/>
          </a:bodyPr>
          <a:lstStyle/>
          <a:p>
            <a:r>
              <a:rPr lang="en-US" sz="2800" dirty="0">
                <a:solidFill>
                  <a:srgbClr val="000000"/>
                </a:solidFill>
                <a:latin typeface="Century Gothic"/>
              </a:rPr>
              <a:t>Answers: a) 6, b) 5, c) 2, d) 5.5</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344D1A3C-A819-AC11-484F-23BF1DAFACDE}"/>
              </a:ext>
            </a:extLst>
          </p:cNvPr>
          <p:cNvCxnSpPr/>
          <p:nvPr/>
        </p:nvCxnSpPr>
        <p:spPr>
          <a:xfrm>
            <a:off x="0" y="601866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587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277E44-67F1-F433-676A-993CA63EA59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8D8128D-6F3E-D2A9-B244-93C6B7410A86}"/>
              </a:ext>
            </a:extLst>
          </p:cNvPr>
          <p:cNvSpPr txBox="1"/>
          <p:nvPr/>
        </p:nvSpPr>
        <p:spPr>
          <a:xfrm>
            <a:off x="457200" y="3937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D6262B30-D2C3-79C9-6ABD-1AE2C474201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D-46 for details.</a:t>
            </a:r>
          </a:p>
        </p:txBody>
      </p:sp>
      <p:sp>
        <p:nvSpPr>
          <p:cNvPr id="5" name="TextBox 4">
            <a:extLst>
              <a:ext uri="{FF2B5EF4-FFF2-40B4-BE49-F238E27FC236}">
                <a16:creationId xmlns:a16="http://schemas.microsoft.com/office/drawing/2014/main" id="{CF48D3C3-CDD9-9B87-B6D1-4269391A7B95}"/>
              </a:ext>
            </a:extLst>
          </p:cNvPr>
          <p:cNvSpPr txBox="1"/>
          <p:nvPr/>
        </p:nvSpPr>
        <p:spPr>
          <a:xfrm>
            <a:off x="419100" y="1168400"/>
            <a:ext cx="9362440" cy="523220"/>
          </a:xfrm>
          <a:prstGeom prst="rect">
            <a:avLst/>
          </a:prstGeom>
          <a:noFill/>
        </p:spPr>
        <p:txBody>
          <a:bodyPr vert="horz" rtlCol="0">
            <a:spAutoFit/>
          </a:bodyPr>
          <a:lstStyle/>
          <a:p>
            <a:r>
              <a:rPr lang="en-US" sz="2800">
                <a:solidFill>
                  <a:srgbClr val="000000"/>
                </a:solidFill>
                <a:latin typeface="Century Gothic"/>
              </a:rPr>
              <a:t>1. A relation is given by the following table:</a:t>
            </a:r>
            <a:endParaRPr lang="en-CA" sz="2800">
              <a:solidFill>
                <a:srgbClr val="000000"/>
              </a:solidFill>
              <a:latin typeface="Century Gothic"/>
            </a:endParaRPr>
          </a:p>
        </p:txBody>
      </p:sp>
      <p:graphicFrame>
        <p:nvGraphicFramePr>
          <p:cNvPr id="6" name="Table 5">
            <a:extLst>
              <a:ext uri="{FF2B5EF4-FFF2-40B4-BE49-F238E27FC236}">
                <a16:creationId xmlns:a16="http://schemas.microsoft.com/office/drawing/2014/main" id="{F3C11F28-E17A-43BD-313C-B17CE5787DDC}"/>
              </a:ext>
            </a:extLst>
          </p:cNvPr>
          <p:cNvGraphicFramePr>
            <a:graphicFrameLocks noGrp="1"/>
          </p:cNvGraphicFramePr>
          <p:nvPr>
            <p:extLst>
              <p:ext uri="{D42A27DB-BD31-4B8C-83A1-F6EECF244321}">
                <p14:modId xmlns:p14="http://schemas.microsoft.com/office/powerpoint/2010/main" val="2322548245"/>
              </p:ext>
            </p:extLst>
          </p:nvPr>
        </p:nvGraphicFramePr>
        <p:xfrm>
          <a:off x="5562599" y="1842516"/>
          <a:ext cx="4239895" cy="2912110"/>
        </p:xfrm>
        <a:graphic>
          <a:graphicData uri="http://schemas.openxmlformats.org/drawingml/2006/table">
            <a:tbl>
              <a:tblPr firstRow="1" bandRow="1">
                <a:tableStyleId>{5C22544A-7EE6-4342-B048-85BDC9FD1C3A}</a:tableStyleId>
              </a:tblPr>
              <a:tblGrid>
                <a:gridCol w="2291124">
                  <a:extLst>
                    <a:ext uri="{9D8B030D-6E8A-4147-A177-3AD203B41FA5}">
                      <a16:colId xmlns:a16="http://schemas.microsoft.com/office/drawing/2014/main" val="813286417"/>
                    </a:ext>
                  </a:extLst>
                </a:gridCol>
                <a:gridCol w="1948771">
                  <a:extLst>
                    <a:ext uri="{9D8B030D-6E8A-4147-A177-3AD203B41FA5}">
                      <a16:colId xmlns:a16="http://schemas.microsoft.com/office/drawing/2014/main" val="887562267"/>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31220632"/>
                  </a:ext>
                </a:extLst>
              </a:tr>
              <a:tr h="574294">
                <a:tc>
                  <a:txBody>
                    <a:bodyPr/>
                    <a:lstStyle/>
                    <a:p>
                      <a:pPr algn="ctr"/>
                      <a:r>
                        <a:rPr lang="en-CA" sz="2800" b="0" i="0" u="none" baseline="0">
                          <a:solidFill>
                            <a:srgbClr val="000000"/>
                          </a:solidFill>
                          <a:latin typeface="Century Gothic - 28"/>
                        </a:rPr>
                        <a:t>100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12909317"/>
                  </a:ext>
                </a:extLst>
              </a:tr>
              <a:tr h="574294">
                <a:tc>
                  <a:txBody>
                    <a:bodyPr/>
                    <a:lstStyle/>
                    <a:p>
                      <a:pPr algn="ctr"/>
                      <a:r>
                        <a:rPr lang="en-CA" sz="2800" b="0" i="0" u="none" baseline="0">
                          <a:solidFill>
                            <a:srgbClr val="000000"/>
                          </a:solidFill>
                          <a:latin typeface="Century Gothic - 28"/>
                        </a:rPr>
                        <a:t>200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291684906"/>
                  </a:ext>
                </a:extLst>
              </a:tr>
              <a:tr h="574294">
                <a:tc>
                  <a:txBody>
                    <a:bodyPr/>
                    <a:lstStyle/>
                    <a:p>
                      <a:pPr algn="ctr"/>
                      <a:r>
                        <a:rPr lang="en-CA" sz="2800" b="0" i="0" u="none" baseline="0">
                          <a:solidFill>
                            <a:srgbClr val="000000"/>
                          </a:solidFill>
                          <a:latin typeface="Century Gothic - 28"/>
                        </a:rPr>
                        <a:t>300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600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737796579"/>
                  </a:ext>
                </a:extLst>
              </a:tr>
              <a:tr h="574294">
                <a:tc>
                  <a:txBody>
                    <a:bodyPr/>
                    <a:lstStyle/>
                    <a:p>
                      <a:pPr algn="ctr"/>
                      <a:r>
                        <a:rPr lang="en-CA" sz="2800" b="0" i="0" u="none" baseline="0">
                          <a:solidFill>
                            <a:srgbClr val="000000"/>
                          </a:solidFill>
                          <a:latin typeface="Century Gothic - 28"/>
                        </a:rPr>
                        <a:t>400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801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096483157"/>
                  </a:ext>
                </a:extLst>
              </a:tr>
            </a:tbl>
          </a:graphicData>
        </a:graphic>
      </p:graphicFrame>
      <p:sp>
        <p:nvSpPr>
          <p:cNvPr id="7" name="TextBox 6">
            <a:extLst>
              <a:ext uri="{FF2B5EF4-FFF2-40B4-BE49-F238E27FC236}">
                <a16:creationId xmlns:a16="http://schemas.microsoft.com/office/drawing/2014/main" id="{5F9F4D46-67DB-16C7-EB14-98C952075468}"/>
              </a:ext>
            </a:extLst>
          </p:cNvPr>
          <p:cNvSpPr txBox="1"/>
          <p:nvPr/>
        </p:nvSpPr>
        <p:spPr>
          <a:xfrm>
            <a:off x="469900" y="3086100"/>
            <a:ext cx="4955540" cy="348948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Marco makes a graph </a:t>
            </a:r>
            <a:br>
              <a:rPr lang="en-US" sz="2800" dirty="0">
                <a:solidFill>
                  <a:srgbClr val="000000"/>
                </a:solidFill>
                <a:latin typeface="Century Gothic"/>
              </a:rPr>
            </a:br>
            <a:r>
              <a:rPr lang="en-US" sz="2800" dirty="0">
                <a:solidFill>
                  <a:srgbClr val="000000"/>
                </a:solidFill>
                <a:latin typeface="Century Gothic"/>
              </a:rPr>
              <a:t>of the relation on a coordinate grid with a scale of 100 on both axes. Why might it be difficult to tell from this graph whether the relation is linear or not</a:t>
            </a:r>
            <a:r>
              <a:rPr lang="en-US" sz="2800" dirty="0">
                <a:solidFill>
                  <a:srgbClr val="000000"/>
                </a:solidFill>
                <a:latin typeface="Arial"/>
              </a:rPr>
              <a:t>?</a:t>
            </a:r>
            <a:endParaRPr lang="en-CA" sz="2800" dirty="0">
              <a:solidFill>
                <a:srgbClr val="000000"/>
              </a:solidFill>
              <a:latin typeface="Arial"/>
            </a:endParaRPr>
          </a:p>
        </p:txBody>
      </p:sp>
      <p:sp>
        <p:nvSpPr>
          <p:cNvPr id="8" name="TextBox 7">
            <a:extLst>
              <a:ext uri="{FF2B5EF4-FFF2-40B4-BE49-F238E27FC236}">
                <a16:creationId xmlns:a16="http://schemas.microsoft.com/office/drawing/2014/main" id="{A60F4828-B94E-3B09-3312-75619C9BEFAC}"/>
              </a:ext>
            </a:extLst>
          </p:cNvPr>
          <p:cNvSpPr txBox="1"/>
          <p:nvPr/>
        </p:nvSpPr>
        <p:spPr>
          <a:xfrm>
            <a:off x="469900" y="1790700"/>
            <a:ext cx="4942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 Is the relation linear</a:t>
            </a:r>
            <a:r>
              <a:rPr lang="en-US" sz="2800" dirty="0">
                <a:solidFill>
                  <a:srgbClr val="000000"/>
                </a:solidFill>
                <a:latin typeface="Arial"/>
              </a:rPr>
              <a:t>?</a:t>
            </a:r>
            <a:r>
              <a:rPr lang="en-US" sz="2800" dirty="0">
                <a:solidFill>
                  <a:srgbClr val="000000"/>
                </a:solidFill>
                <a:latin typeface="Century Gothic"/>
              </a:rPr>
              <a:t> Explain how you know.</a:t>
            </a:r>
            <a:endParaRPr lang="en-CA" sz="2800" dirty="0">
              <a:solidFill>
                <a:srgbClr val="000000"/>
              </a:solidFill>
              <a:latin typeface="Century Gothic"/>
            </a:endParaRPr>
          </a:p>
        </p:txBody>
      </p:sp>
    </p:spTree>
    <p:extLst>
      <p:ext uri="{BB962C8B-B14F-4D97-AF65-F5344CB8AC3E}">
        <p14:creationId xmlns:p14="http://schemas.microsoft.com/office/powerpoint/2010/main" val="12583268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F91E20A-1695-24EF-4AFF-941283216DC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B8810E45-C83B-6CBC-292E-FFC11AD75BF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D-46 for details.</a:t>
            </a:r>
          </a:p>
        </p:txBody>
      </p:sp>
      <p:sp>
        <p:nvSpPr>
          <p:cNvPr id="7" name="TextBox 6">
            <a:extLst>
              <a:ext uri="{FF2B5EF4-FFF2-40B4-BE49-F238E27FC236}">
                <a16:creationId xmlns:a16="http://schemas.microsoft.com/office/drawing/2014/main" id="{5A868B7B-7C68-C257-04A0-3AEF8EABB181}"/>
              </a:ext>
            </a:extLst>
          </p:cNvPr>
          <p:cNvSpPr txBox="1"/>
          <p:nvPr/>
        </p:nvSpPr>
        <p:spPr>
          <a:xfrm>
            <a:off x="469900" y="0"/>
            <a:ext cx="9438640" cy="800219"/>
          </a:xfrm>
          <a:prstGeom prst="rect">
            <a:avLst/>
          </a:prstGeom>
          <a:noFill/>
        </p:spPr>
        <p:txBody>
          <a:bodyPr vert="horz" rtlCol="0">
            <a:spAutoFit/>
          </a:bodyPr>
          <a:lstStyle/>
          <a:p>
            <a:endParaRPr lang="en-CA" dirty="0"/>
          </a:p>
          <a:p>
            <a:r>
              <a:rPr lang="en-CA" sz="2800" dirty="0"/>
              <a:t>A</a:t>
            </a:r>
            <a:r>
              <a:rPr lang="en-CA" sz="2800" dirty="0">
                <a:solidFill>
                  <a:srgbClr val="000000"/>
                </a:solidFill>
                <a:latin typeface="Century Gothic"/>
              </a:rPr>
              <a:t>nswers: </a:t>
            </a:r>
          </a:p>
        </p:txBody>
      </p:sp>
      <p:sp>
        <p:nvSpPr>
          <p:cNvPr id="8" name="TextBox 7">
            <a:extLst>
              <a:ext uri="{FF2B5EF4-FFF2-40B4-BE49-F238E27FC236}">
                <a16:creationId xmlns:a16="http://schemas.microsoft.com/office/drawing/2014/main" id="{B1C20262-81A4-29D6-A859-6C2FE55DA5A3}"/>
              </a:ext>
            </a:extLst>
          </p:cNvPr>
          <p:cNvSpPr txBox="1"/>
          <p:nvPr/>
        </p:nvSpPr>
        <p:spPr>
          <a:xfrm>
            <a:off x="469899" y="887103"/>
            <a:ext cx="9332595" cy="3150414"/>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 No, because although the input values increase by the same amount, not all output values increase by the same amount. The first two gaps are 200 while the third gap is 201. </a:t>
            </a:r>
          </a:p>
          <a:p>
            <a:pPr>
              <a:lnSpc>
                <a:spcPct val="114000"/>
              </a:lnSpc>
              <a:spcAft>
                <a:spcPts val="1200"/>
              </a:spcAft>
            </a:pPr>
            <a:r>
              <a:rPr lang="en-US" sz="2800" dirty="0">
                <a:solidFill>
                  <a:srgbClr val="000000"/>
                </a:solidFill>
                <a:latin typeface="Century Gothic"/>
              </a:rPr>
              <a:t>b) because the point (400, 801) is very close to </a:t>
            </a:r>
            <a:br>
              <a:rPr lang="en-US" sz="2800" dirty="0">
                <a:solidFill>
                  <a:srgbClr val="000000"/>
                </a:solidFill>
                <a:latin typeface="Century Gothic"/>
              </a:rPr>
            </a:br>
            <a:r>
              <a:rPr lang="en-US" sz="2800" dirty="0">
                <a:solidFill>
                  <a:srgbClr val="000000"/>
                </a:solidFill>
                <a:latin typeface="Century Gothic"/>
              </a:rPr>
              <a:t>(400, 800)</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0D2FEDA6-523F-B883-FE04-CE096FBC0B5A}"/>
              </a:ext>
            </a:extLst>
          </p:cNvPr>
          <p:cNvCxnSpPr/>
          <p:nvPr/>
        </p:nvCxnSpPr>
        <p:spPr>
          <a:xfrm>
            <a:off x="0" y="800219"/>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92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E75C8E-7AF6-8162-2EDF-5D8AF4E08471}"/>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5ABE33C1-D78D-4562-BD02-23F5DDAAC27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D-46 for details.</a:t>
            </a:r>
          </a:p>
        </p:txBody>
      </p:sp>
      <p:sp>
        <p:nvSpPr>
          <p:cNvPr id="7" name="TextBox 6">
            <a:extLst>
              <a:ext uri="{FF2B5EF4-FFF2-40B4-BE49-F238E27FC236}">
                <a16:creationId xmlns:a16="http://schemas.microsoft.com/office/drawing/2014/main" id="{90CC0BD9-E4A5-8D98-49BC-6FC7BC8BF0F1}"/>
              </a:ext>
            </a:extLst>
          </p:cNvPr>
          <p:cNvSpPr txBox="1"/>
          <p:nvPr/>
        </p:nvSpPr>
        <p:spPr>
          <a:xfrm>
            <a:off x="469900" y="393700"/>
            <a:ext cx="9438640" cy="2167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The following graphs are missing the labels on the axes to show the scale. Can you still tell which ones are linear</a:t>
            </a:r>
            <a:r>
              <a:rPr lang="en-US" sz="2800" dirty="0">
                <a:solidFill>
                  <a:srgbClr val="000000"/>
                </a:solidFill>
                <a:latin typeface="Arial"/>
              </a:rPr>
              <a:t>?</a:t>
            </a:r>
            <a:r>
              <a:rPr lang="en-US" sz="2800" dirty="0">
                <a:solidFill>
                  <a:srgbClr val="000000"/>
                </a:solidFill>
                <a:latin typeface="Century Gothic"/>
              </a:rPr>
              <a:t> Explain how you know.</a:t>
            </a:r>
          </a:p>
          <a:p>
            <a:pPr>
              <a:lnSpc>
                <a:spcPct val="114000"/>
              </a:lnSpc>
              <a:spcAft>
                <a:spcPts val="1200"/>
              </a:spcAft>
            </a:pPr>
            <a:r>
              <a:rPr lang="en-CA" sz="2800" dirty="0">
                <a:solidFill>
                  <a:srgbClr val="000000"/>
                </a:solidFill>
                <a:latin typeface="Century Gothic"/>
              </a:rPr>
              <a:t>A. 			     B.		                C. </a:t>
            </a:r>
          </a:p>
        </p:txBody>
      </p:sp>
      <p:pic>
        <p:nvPicPr>
          <p:cNvPr id="9" name="Picture 8">
            <a:extLst>
              <a:ext uri="{FF2B5EF4-FFF2-40B4-BE49-F238E27FC236}">
                <a16:creationId xmlns:a16="http://schemas.microsoft.com/office/drawing/2014/main" id="{C1B5EC8B-069A-E907-189F-FB3D2B2B69FC}"/>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066800" y="2082800"/>
            <a:ext cx="2159000" cy="2273300"/>
          </a:xfrm>
          <a:prstGeom prst="rect">
            <a:avLst/>
          </a:prstGeom>
          <a:solidFill>
            <a:schemeClr val="accent1">
              <a:alpha val="0"/>
            </a:schemeClr>
          </a:solidFill>
        </p:spPr>
      </p:pic>
      <p:pic>
        <p:nvPicPr>
          <p:cNvPr id="11" name="Picture 10">
            <a:extLst>
              <a:ext uri="{FF2B5EF4-FFF2-40B4-BE49-F238E27FC236}">
                <a16:creationId xmlns:a16="http://schemas.microsoft.com/office/drawing/2014/main" id="{7732C049-246E-F43A-947C-D388C94D7912}"/>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191000" y="2146300"/>
            <a:ext cx="2247900" cy="2209800"/>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963E52B0-A579-D363-65E1-2B9D42C995F8}"/>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7175500" y="2146300"/>
            <a:ext cx="2197100" cy="2209800"/>
          </a:xfrm>
          <a:prstGeom prst="rect">
            <a:avLst/>
          </a:prstGeom>
          <a:solidFill>
            <a:schemeClr val="accent1">
              <a:alpha val="0"/>
            </a:schemeClr>
          </a:solidFill>
        </p:spPr>
      </p:pic>
      <p:sp>
        <p:nvSpPr>
          <p:cNvPr id="8" name="TextBox 7">
            <a:extLst>
              <a:ext uri="{FF2B5EF4-FFF2-40B4-BE49-F238E27FC236}">
                <a16:creationId xmlns:a16="http://schemas.microsoft.com/office/drawing/2014/main" id="{6B1FD6EC-6953-5EB5-BA42-A24EA3C57C0D}"/>
              </a:ext>
            </a:extLst>
          </p:cNvPr>
          <p:cNvSpPr txBox="1"/>
          <p:nvPr/>
        </p:nvSpPr>
        <p:spPr>
          <a:xfrm>
            <a:off x="457200" y="4490109"/>
            <a:ext cx="9438640" cy="2246769"/>
          </a:xfrm>
          <a:prstGeom prst="rect">
            <a:avLst/>
          </a:prstGeom>
          <a:noFill/>
        </p:spPr>
        <p:txBody>
          <a:bodyPr wrap="square" rtlCol="0">
            <a:spAutoFit/>
          </a:bodyPr>
          <a:lstStyle/>
          <a:p>
            <a:r>
              <a:rPr lang="en-US" sz="2800" dirty="0">
                <a:solidFill>
                  <a:srgbClr val="000000"/>
                </a:solidFill>
                <a:latin typeface="Century Gothic"/>
              </a:rPr>
              <a:t>Answer: Graphs A and C are linear, while B is non-linear. Regardless of the scales on axes, both Graphs A and C are straight lines, so as </a:t>
            </a:r>
            <a:r>
              <a:rPr lang="en-US" sz="2800" i="1" dirty="0">
                <a:solidFill>
                  <a:srgbClr val="000000"/>
                </a:solidFill>
                <a:latin typeface="Century Gothic"/>
              </a:rPr>
              <a:t>x </a:t>
            </a:r>
            <a:r>
              <a:rPr lang="en-US" sz="2800" dirty="0">
                <a:solidFill>
                  <a:srgbClr val="000000"/>
                </a:solidFill>
                <a:latin typeface="Century Gothic"/>
              </a:rPr>
              <a:t>increases by the same amount, </a:t>
            </a:r>
            <a:r>
              <a:rPr lang="en-US" sz="2800" i="1" dirty="0">
                <a:solidFill>
                  <a:srgbClr val="000000"/>
                </a:solidFill>
                <a:latin typeface="Century Gothic"/>
              </a:rPr>
              <a:t>y</a:t>
            </a:r>
            <a:r>
              <a:rPr lang="en-US" sz="2800" dirty="0">
                <a:solidFill>
                  <a:srgbClr val="000000"/>
                </a:solidFill>
                <a:latin typeface="Century Gothic"/>
              </a:rPr>
              <a:t> changes by the same amount. </a:t>
            </a:r>
            <a:br>
              <a:rPr lang="en-US" sz="2800" dirty="0">
                <a:solidFill>
                  <a:srgbClr val="000000"/>
                </a:solidFill>
                <a:latin typeface="Century Gothic"/>
              </a:rPr>
            </a:br>
            <a:r>
              <a:rPr lang="en-US" sz="2800" dirty="0">
                <a:solidFill>
                  <a:srgbClr val="000000"/>
                </a:solidFill>
                <a:latin typeface="Century Gothic"/>
              </a:rPr>
              <a:t>This is not true in Graph B, which is not a straight line. </a:t>
            </a:r>
            <a:endParaRPr lang="en-CA" sz="2800" dirty="0">
              <a:solidFill>
                <a:srgbClr val="000000"/>
              </a:solidFill>
              <a:latin typeface="Century Gothic"/>
            </a:endParaRPr>
          </a:p>
        </p:txBody>
      </p:sp>
      <p:cxnSp>
        <p:nvCxnSpPr>
          <p:cNvPr id="12" name="Straight Connector 11">
            <a:extLst>
              <a:ext uri="{FF2B5EF4-FFF2-40B4-BE49-F238E27FC236}">
                <a16:creationId xmlns:a16="http://schemas.microsoft.com/office/drawing/2014/main" id="{A9C9C0A8-417C-751A-40EF-0174CF9B413B}"/>
              </a:ext>
            </a:extLst>
          </p:cNvPr>
          <p:cNvCxnSpPr/>
          <p:nvPr/>
        </p:nvCxnSpPr>
        <p:spPr>
          <a:xfrm>
            <a:off x="0" y="442434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0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C694DA-7926-04C5-F720-5B7A4D4B49BD}"/>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94DF0A6D-6CA8-5603-8ED4-F17F24FBEFB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D-46 for details.</a:t>
            </a:r>
          </a:p>
        </p:txBody>
      </p:sp>
      <p:sp>
        <p:nvSpPr>
          <p:cNvPr id="7" name="TextBox 6">
            <a:extLst>
              <a:ext uri="{FF2B5EF4-FFF2-40B4-BE49-F238E27FC236}">
                <a16:creationId xmlns:a16="http://schemas.microsoft.com/office/drawing/2014/main" id="{174A547C-8FC8-F2F0-2250-6E34756C2389}"/>
              </a:ext>
            </a:extLst>
          </p:cNvPr>
          <p:cNvSpPr txBox="1"/>
          <p:nvPr/>
        </p:nvSpPr>
        <p:spPr>
          <a:xfrm>
            <a:off x="469900" y="393700"/>
            <a:ext cx="9438640" cy="58847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a) On grid paper, graph the relation given by the equation </a:t>
            </a:r>
            <a:r>
              <a:rPr lang="en-US" sz="2800" i="1" dirty="0">
                <a:solidFill>
                  <a:srgbClr val="000000"/>
                </a:solidFill>
                <a:latin typeface="Century Gothic"/>
              </a:rPr>
              <a:t>y</a:t>
            </a:r>
            <a:r>
              <a:rPr lang="en-US" sz="2800" dirty="0">
                <a:solidFill>
                  <a:srgbClr val="000000"/>
                </a:solidFill>
                <a:latin typeface="Century Gothic"/>
              </a:rPr>
              <a:t> = </a:t>
            </a:r>
            <a:r>
              <a:rPr lang="en-US" sz="2800" i="1" dirty="0">
                <a:solidFill>
                  <a:srgbClr val="000000"/>
                </a:solidFill>
                <a:latin typeface="Century Gothic"/>
              </a:rPr>
              <a:t>x</a:t>
            </a:r>
            <a:r>
              <a:rPr lang="en-US" sz="2800" baseline="30000" dirty="0">
                <a:solidFill>
                  <a:srgbClr val="000000"/>
                </a:solidFill>
                <a:latin typeface="Century Gothic"/>
              </a:rPr>
              <a:t>2</a:t>
            </a:r>
            <a:r>
              <a:rPr lang="en-US" sz="2800" dirty="0">
                <a:solidFill>
                  <a:srgbClr val="000000"/>
                </a:solidFill>
                <a:latin typeface="Century Gothic"/>
              </a:rPr>
              <a:t> + 2. </a:t>
            </a:r>
          </a:p>
          <a:p>
            <a:pPr>
              <a:lnSpc>
                <a:spcPct val="114000"/>
              </a:lnSpc>
              <a:spcAft>
                <a:spcPts val="1200"/>
              </a:spcAft>
            </a:pPr>
            <a:r>
              <a:rPr lang="en-US" sz="2800" dirty="0">
                <a:solidFill>
                  <a:srgbClr val="000000"/>
                </a:solidFill>
                <a:latin typeface="Century Gothic"/>
              </a:rPr>
              <a:t>Hint: Make a table of values using the values 0, 1, 2, </a:t>
            </a:r>
            <a:br>
              <a:rPr lang="en-US" sz="2800" dirty="0">
                <a:solidFill>
                  <a:srgbClr val="000000"/>
                </a:solidFill>
                <a:latin typeface="Century Gothic"/>
              </a:rPr>
            </a:br>
            <a:r>
              <a:rPr lang="en-US" sz="2800" dirty="0">
                <a:solidFill>
                  <a:srgbClr val="000000"/>
                </a:solidFill>
                <a:latin typeface="Century Gothic"/>
              </a:rPr>
              <a:t>3, and 4 for </a:t>
            </a:r>
            <a:r>
              <a:rPr lang="en-US" sz="2800" i="1" dirty="0">
                <a:solidFill>
                  <a:srgbClr val="000000"/>
                </a:solidFill>
                <a:latin typeface="Century Gothic"/>
              </a:rPr>
              <a:t>x</a:t>
            </a:r>
            <a:r>
              <a:rPr lang="en-US" sz="2800" dirty="0">
                <a:solidFill>
                  <a:srgbClr val="000000"/>
                </a:solidFill>
                <a:latin typeface="Century Gothic"/>
              </a:rPr>
              <a:t>. Remember, </a:t>
            </a:r>
            <a:r>
              <a:rPr lang="en-US" sz="2800" i="1" dirty="0">
                <a:solidFill>
                  <a:srgbClr val="000000"/>
                </a:solidFill>
                <a:latin typeface="Century Gothic"/>
              </a:rPr>
              <a:t>x</a:t>
            </a:r>
            <a:r>
              <a:rPr lang="en-US" sz="2800" baseline="30000" dirty="0">
                <a:solidFill>
                  <a:srgbClr val="000000"/>
                </a:solidFill>
                <a:latin typeface="Century Gothic"/>
              </a:rPr>
              <a:t>2</a:t>
            </a:r>
            <a:r>
              <a:rPr lang="en-US" sz="2800" dirty="0">
                <a:solidFill>
                  <a:srgbClr val="000000"/>
                </a:solidFill>
                <a:latin typeface="Century Gothic"/>
              </a:rPr>
              <a:t> means </a:t>
            </a:r>
            <a:r>
              <a:rPr lang="en-US" sz="2800" i="1" dirty="0">
                <a:solidFill>
                  <a:srgbClr val="000000"/>
                </a:solidFill>
                <a:latin typeface="Century Gothic"/>
              </a:rPr>
              <a:t>x</a:t>
            </a:r>
            <a:r>
              <a:rPr lang="en-US" sz="2800" dirty="0">
                <a:solidFill>
                  <a:srgbClr val="000000"/>
                </a:solidFill>
                <a:latin typeface="Century Gothic"/>
              </a:rPr>
              <a:t> × </a:t>
            </a:r>
            <a:r>
              <a:rPr lang="en-US" sz="2800" i="1" dirty="0">
                <a:solidFill>
                  <a:srgbClr val="000000"/>
                </a:solidFill>
                <a:latin typeface="Century Gothic"/>
              </a:rPr>
              <a:t>x</a:t>
            </a:r>
            <a:r>
              <a:rPr lang="en-US" sz="2800" dirty="0">
                <a:solidFill>
                  <a:srgbClr val="000000"/>
                </a:solidFill>
                <a:latin typeface="Century Gothic"/>
              </a:rPr>
              <a:t>.</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b) Will the points all lie on a straight line</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Is the relation linear</a:t>
            </a:r>
            <a:r>
              <a:rPr lang="en-US" sz="2800" dirty="0">
                <a:solidFill>
                  <a:srgbClr val="000000"/>
                </a:solidFill>
                <a:latin typeface="Arial" panose="020B0604020202020204" pitchFamily="34" charset="0"/>
                <a:cs typeface="Arial" panose="020B0604020202020204" pitchFamily="34" charset="0"/>
              </a:rPr>
              <a:t>?</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c) Connect the points with a smooth curve. The curve you drew is called a parabola.</a:t>
            </a:r>
          </a:p>
        </p:txBody>
      </p:sp>
      <p:sp>
        <p:nvSpPr>
          <p:cNvPr id="8" name="TextBox 7">
            <a:extLst>
              <a:ext uri="{FF2B5EF4-FFF2-40B4-BE49-F238E27FC236}">
                <a16:creationId xmlns:a16="http://schemas.microsoft.com/office/drawing/2014/main" id="{5E65844E-FDED-479E-17B6-917EF5EDB45C}"/>
              </a:ext>
            </a:extLst>
          </p:cNvPr>
          <p:cNvSpPr txBox="1"/>
          <p:nvPr/>
        </p:nvSpPr>
        <p:spPr>
          <a:xfrm>
            <a:off x="469900" y="6324600"/>
            <a:ext cx="6509982" cy="523220"/>
          </a:xfrm>
          <a:prstGeom prst="rect">
            <a:avLst/>
          </a:prstGeom>
          <a:noFill/>
        </p:spPr>
        <p:txBody>
          <a:bodyPr wrap="square" rtlCol="0">
            <a:spAutoFit/>
          </a:bodyPr>
          <a:lstStyle/>
          <a:p>
            <a:r>
              <a:rPr lang="en-US" sz="2800" dirty="0">
                <a:solidFill>
                  <a:srgbClr val="000000"/>
                </a:solidFill>
                <a:latin typeface="Century Gothic"/>
              </a:rPr>
              <a:t>Selected answer: b) no, no</a:t>
            </a:r>
            <a:endParaRPr lang="en-CA" sz="2800" dirty="0"/>
          </a:p>
        </p:txBody>
      </p:sp>
      <p:cxnSp>
        <p:nvCxnSpPr>
          <p:cNvPr id="10" name="Straight Connector 9">
            <a:extLst>
              <a:ext uri="{FF2B5EF4-FFF2-40B4-BE49-F238E27FC236}">
                <a16:creationId xmlns:a16="http://schemas.microsoft.com/office/drawing/2014/main" id="{415ED477-DC27-3D68-3AE3-D141820CE197}"/>
              </a:ext>
            </a:extLst>
          </p:cNvPr>
          <p:cNvCxnSpPr/>
          <p:nvPr/>
        </p:nvCxnSpPr>
        <p:spPr>
          <a:xfrm>
            <a:off x="0" y="63246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07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03ED90-47E6-3E87-E416-52D21F406F2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B1974435-3F26-5D34-E830-884ED42CF56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D-46 for details.</a:t>
            </a:r>
          </a:p>
        </p:txBody>
      </p:sp>
      <p:sp>
        <p:nvSpPr>
          <p:cNvPr id="7" name="TextBox 6">
            <a:extLst>
              <a:ext uri="{FF2B5EF4-FFF2-40B4-BE49-F238E27FC236}">
                <a16:creationId xmlns:a16="http://schemas.microsoft.com/office/drawing/2014/main" id="{DB6CF0A2-DB8A-1D5F-12E5-0BB49A25F0BA}"/>
              </a:ext>
            </a:extLst>
          </p:cNvPr>
          <p:cNvSpPr txBox="1"/>
          <p:nvPr/>
        </p:nvSpPr>
        <p:spPr>
          <a:xfrm>
            <a:off x="469900" y="393700"/>
            <a:ext cx="94386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4. Is the sequence 4, 4, 4, 4, …. a linear sequence</a:t>
            </a:r>
            <a:r>
              <a:rPr lang="en-US" sz="2800" dirty="0">
                <a:solidFill>
                  <a:srgbClr val="000000"/>
                </a:solidFill>
                <a:latin typeface="Arial"/>
              </a:rPr>
              <a:t>? </a:t>
            </a:r>
            <a:r>
              <a:rPr lang="en-US" sz="2800" dirty="0">
                <a:solidFill>
                  <a:srgbClr val="000000"/>
                </a:solidFill>
                <a:latin typeface="Century Gothic"/>
              </a:rPr>
              <a:t>Explain your answer.</a:t>
            </a:r>
          </a:p>
        </p:txBody>
      </p:sp>
      <p:sp>
        <p:nvSpPr>
          <p:cNvPr id="8" name="TextBox 7">
            <a:extLst>
              <a:ext uri="{FF2B5EF4-FFF2-40B4-BE49-F238E27FC236}">
                <a16:creationId xmlns:a16="http://schemas.microsoft.com/office/drawing/2014/main" id="{1B5C20EE-6A4E-27F2-1833-6E8677407403}"/>
              </a:ext>
            </a:extLst>
          </p:cNvPr>
          <p:cNvSpPr txBox="1"/>
          <p:nvPr/>
        </p:nvSpPr>
        <p:spPr>
          <a:xfrm>
            <a:off x="419100" y="5254388"/>
            <a:ext cx="9359900" cy="1384995"/>
          </a:xfrm>
          <a:prstGeom prst="rect">
            <a:avLst/>
          </a:prstGeom>
          <a:noFill/>
        </p:spPr>
        <p:txBody>
          <a:bodyPr wrap="square" rtlCol="0">
            <a:spAutoFit/>
          </a:bodyPr>
          <a:lstStyle/>
          <a:p>
            <a:r>
              <a:rPr lang="en-US" sz="2800" dirty="0">
                <a:solidFill>
                  <a:srgbClr val="000000"/>
                </a:solidFill>
                <a:latin typeface="Century Gothic"/>
              </a:rPr>
              <a:t>Answer: Yes, because there is a constant gap of 0 between terms; or: Yes, because the graph of the sequence forms a straight (horizontal) line</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C3DABD4F-8E57-B2F7-F950-F654737B1460}"/>
              </a:ext>
            </a:extLst>
          </p:cNvPr>
          <p:cNvCxnSpPr/>
          <p:nvPr/>
        </p:nvCxnSpPr>
        <p:spPr>
          <a:xfrm>
            <a:off x="0" y="515885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974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2FA195-AF23-CF21-24BD-661D10D11F7C}"/>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52</a:t>
            </a:r>
            <a:r>
              <a:rPr lang="en-US" sz="2800">
                <a:solidFill>
                  <a:srgbClr val="282828"/>
                </a:solidFill>
                <a:latin typeface="Century Gothic"/>
              </a:rPr>
              <a:t>–54</a:t>
            </a:r>
            <a:endParaRPr lang="en-CA" sz="2800">
              <a:solidFill>
                <a:srgbClr val="282828"/>
              </a:solidFill>
              <a:latin typeface="Century Gothic"/>
            </a:endParaRPr>
          </a:p>
        </p:txBody>
      </p:sp>
    </p:spTree>
    <p:extLst>
      <p:ext uri="{BB962C8B-B14F-4D97-AF65-F5344CB8AC3E}">
        <p14:creationId xmlns:p14="http://schemas.microsoft.com/office/powerpoint/2010/main" val="3752846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56607A-49A0-509C-0873-F735CFF2C312}"/>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D-42 for details.</a:t>
            </a:r>
          </a:p>
        </p:txBody>
      </p:sp>
      <p:grpSp>
        <p:nvGrpSpPr>
          <p:cNvPr id="7" name="Group 6">
            <a:extLst>
              <a:ext uri="{FF2B5EF4-FFF2-40B4-BE49-F238E27FC236}">
                <a16:creationId xmlns:a16="http://schemas.microsoft.com/office/drawing/2014/main" id="{B15F7CF0-1907-96BB-CE43-97F5D3D3C08B}"/>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7FAD6BAE-2426-CB23-0731-DAEB674A3A30}"/>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7A9479AB-7BD8-591F-E0D9-DA9EEBBAA9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697ED16B-A74B-0F67-B51F-85EA7D69E485}"/>
              </a:ext>
            </a:extLst>
          </p:cNvPr>
          <p:cNvSpPr txBox="1"/>
          <p:nvPr/>
        </p:nvSpPr>
        <p:spPr>
          <a:xfrm>
            <a:off x="457200" y="2146300"/>
            <a:ext cx="9654540" cy="2246769"/>
          </a:xfrm>
          <a:prstGeom prst="rect">
            <a:avLst/>
          </a:prstGeom>
          <a:noFill/>
        </p:spPr>
        <p:txBody>
          <a:bodyPr vert="horz" rtlCol="0">
            <a:spAutoFit/>
          </a:bodyPr>
          <a:lstStyle/>
          <a:p>
            <a:r>
              <a:rPr lang="en-US" sz="2800" dirty="0">
                <a:solidFill>
                  <a:srgbClr val="000000"/>
                </a:solidFill>
                <a:latin typeface="Century Gothic"/>
              </a:rPr>
              <a:t>Write the number from the card I show you in the </a:t>
            </a:r>
            <a:br>
              <a:rPr lang="en-US" sz="2800" dirty="0">
                <a:solidFill>
                  <a:srgbClr val="000000"/>
                </a:solidFill>
                <a:latin typeface="Century Gothic"/>
              </a:rPr>
            </a:br>
            <a:r>
              <a:rPr lang="en-US" sz="2800" dirty="0">
                <a:solidFill>
                  <a:srgbClr val="000000"/>
                </a:solidFill>
                <a:latin typeface="Century Gothic"/>
              </a:rPr>
              <a:t>next spot.  </a:t>
            </a:r>
          </a:p>
          <a:p>
            <a:r>
              <a:rPr lang="en-CA" sz="2800" dirty="0">
                <a:solidFill>
                  <a:srgbClr val="000000"/>
                </a:solidFill>
                <a:latin typeface="Century Gothic"/>
              </a:rPr>
              <a:t>				____ ____	 +  ____</a:t>
            </a:r>
          </a:p>
          <a:p>
            <a:endParaRPr lang="en-CA" sz="2800" dirty="0">
              <a:solidFill>
                <a:srgbClr val="000000"/>
              </a:solidFill>
              <a:latin typeface="Century Gothic"/>
            </a:endParaRPr>
          </a:p>
          <a:p>
            <a:r>
              <a:rPr lang="en-US" sz="2800" dirty="0">
                <a:solidFill>
                  <a:srgbClr val="000000"/>
                </a:solidFill>
                <a:latin typeface="Century Gothic"/>
              </a:rPr>
              <a:t>Add the two-digit number and the one-digit number.</a:t>
            </a:r>
            <a:endParaRPr lang="en-CA" sz="2800" dirty="0">
              <a:solidFill>
                <a:srgbClr val="000000"/>
              </a:solidFill>
              <a:latin typeface="Century Gothic"/>
            </a:endParaRPr>
          </a:p>
        </p:txBody>
      </p:sp>
    </p:spTree>
    <p:extLst>
      <p:ext uri="{BB962C8B-B14F-4D97-AF65-F5344CB8AC3E}">
        <p14:creationId xmlns:p14="http://schemas.microsoft.com/office/powerpoint/2010/main" val="1904462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816946-9C11-B256-AA43-29298E82A194}"/>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9F95B71-4AF2-3E5B-00E4-22647B25F2D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4" name="TextBox 3">
            <a:extLst>
              <a:ext uri="{FF2B5EF4-FFF2-40B4-BE49-F238E27FC236}">
                <a16:creationId xmlns:a16="http://schemas.microsoft.com/office/drawing/2014/main" id="{1372E547-A57D-F571-5BE7-7E3DC13F15CA}"/>
              </a:ext>
            </a:extLst>
          </p:cNvPr>
          <p:cNvSpPr txBox="1"/>
          <p:nvPr/>
        </p:nvSpPr>
        <p:spPr>
          <a:xfrm>
            <a:off x="482600" y="381000"/>
            <a:ext cx="9311640" cy="554741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real-world situation could this relation represent</a:t>
            </a:r>
            <a:r>
              <a:rPr lang="en-US" sz="2800" dirty="0">
                <a:solidFill>
                  <a:srgbClr val="000000"/>
                </a:solidFill>
                <a:latin typeface="Arial"/>
              </a:rPr>
              <a:t>?</a:t>
            </a:r>
            <a:r>
              <a:rPr lang="en-US" sz="2800" dirty="0">
                <a:solidFill>
                  <a:srgbClr val="000000"/>
                </a:solidFill>
                <a:latin typeface="Century Gothic"/>
              </a:rPr>
              <a:t>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Sample answer: </a:t>
            </a:r>
          </a:p>
        </p:txBody>
      </p:sp>
      <p:graphicFrame>
        <p:nvGraphicFramePr>
          <p:cNvPr id="5" name="Table 4">
            <a:extLst>
              <a:ext uri="{FF2B5EF4-FFF2-40B4-BE49-F238E27FC236}">
                <a16:creationId xmlns:a16="http://schemas.microsoft.com/office/drawing/2014/main" id="{5561544D-54E1-6442-DC0D-37A1D61829AC}"/>
              </a:ext>
            </a:extLst>
          </p:cNvPr>
          <p:cNvGraphicFramePr>
            <a:graphicFrameLocks noGrp="1"/>
          </p:cNvGraphicFramePr>
          <p:nvPr>
            <p:extLst>
              <p:ext uri="{D42A27DB-BD31-4B8C-83A1-F6EECF244321}">
                <p14:modId xmlns:p14="http://schemas.microsoft.com/office/powerpoint/2010/main" val="375044940"/>
              </p:ext>
            </p:extLst>
          </p:nvPr>
        </p:nvGraphicFramePr>
        <p:xfrm>
          <a:off x="533400" y="1474216"/>
          <a:ext cx="4407310" cy="2912110"/>
        </p:xfrm>
        <a:graphic>
          <a:graphicData uri="http://schemas.openxmlformats.org/drawingml/2006/table">
            <a:tbl>
              <a:tblPr firstRow="1" bandRow="1">
                <a:tableStyleId>{5C22544A-7EE6-4342-B048-85BDC9FD1C3A}</a:tableStyleId>
              </a:tblPr>
              <a:tblGrid>
                <a:gridCol w="2381591">
                  <a:extLst>
                    <a:ext uri="{9D8B030D-6E8A-4147-A177-3AD203B41FA5}">
                      <a16:colId xmlns:a16="http://schemas.microsoft.com/office/drawing/2014/main" val="3938337629"/>
                    </a:ext>
                  </a:extLst>
                </a:gridCol>
                <a:gridCol w="2025719">
                  <a:extLst>
                    <a:ext uri="{9D8B030D-6E8A-4147-A177-3AD203B41FA5}">
                      <a16:colId xmlns:a16="http://schemas.microsoft.com/office/drawing/2014/main" val="849913095"/>
                    </a:ext>
                  </a:extLst>
                </a:gridCol>
              </a:tblGrid>
              <a:tr h="614934">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843241474"/>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77209396"/>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249198774"/>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66055598"/>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02179854"/>
                  </a:ext>
                </a:extLst>
              </a:tr>
            </a:tbl>
          </a:graphicData>
        </a:graphic>
      </p:graphicFrame>
      <p:sp>
        <p:nvSpPr>
          <p:cNvPr id="9" name="TextBox 8">
            <a:extLst>
              <a:ext uri="{FF2B5EF4-FFF2-40B4-BE49-F238E27FC236}">
                <a16:creationId xmlns:a16="http://schemas.microsoft.com/office/drawing/2014/main" id="{A7BB0DD7-8457-254E-FF2E-8C2F12F74D44}"/>
              </a:ext>
            </a:extLst>
          </p:cNvPr>
          <p:cNvSpPr txBox="1"/>
          <p:nvPr/>
        </p:nvSpPr>
        <p:spPr>
          <a:xfrm>
            <a:off x="450643" y="5928951"/>
            <a:ext cx="9311639" cy="954107"/>
          </a:xfrm>
          <a:prstGeom prst="rect">
            <a:avLst/>
          </a:prstGeom>
          <a:noFill/>
        </p:spPr>
        <p:txBody>
          <a:bodyPr wrap="square" rtlCol="0">
            <a:spAutoFit/>
          </a:bodyPr>
          <a:lstStyle/>
          <a:p>
            <a:r>
              <a:rPr lang="en-US" sz="2800" dirty="0">
                <a:solidFill>
                  <a:srgbClr val="000000"/>
                </a:solidFill>
                <a:latin typeface="Century Gothic"/>
              </a:rPr>
              <a:t>cost of an overseas phone call, in dollars, for a given number of minutes</a:t>
            </a:r>
            <a:endParaRPr lang="en-CA" sz="2800" dirty="0"/>
          </a:p>
        </p:txBody>
      </p:sp>
      <p:cxnSp>
        <p:nvCxnSpPr>
          <p:cNvPr id="11" name="Straight Connector 10">
            <a:extLst>
              <a:ext uri="{FF2B5EF4-FFF2-40B4-BE49-F238E27FC236}">
                <a16:creationId xmlns:a16="http://schemas.microsoft.com/office/drawing/2014/main" id="{BAF2EAFD-7671-F1B1-2189-CE2E68BEE993}"/>
              </a:ext>
            </a:extLst>
          </p:cNvPr>
          <p:cNvCxnSpPr/>
          <p:nvPr/>
        </p:nvCxnSpPr>
        <p:spPr>
          <a:xfrm>
            <a:off x="0" y="58989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6314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1D40C9-327C-4A6B-1D06-92ADDB972054}"/>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BB25D30-22EA-E074-A7AB-662156872EC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4" name="TextBox 3">
            <a:extLst>
              <a:ext uri="{FF2B5EF4-FFF2-40B4-BE49-F238E27FC236}">
                <a16:creationId xmlns:a16="http://schemas.microsoft.com/office/drawing/2014/main" id="{022C5D75-84B2-1D87-73EA-A8E90384DCE1}"/>
              </a:ext>
            </a:extLst>
          </p:cNvPr>
          <p:cNvSpPr txBox="1"/>
          <p:nvPr/>
        </p:nvSpPr>
        <p:spPr>
          <a:xfrm>
            <a:off x="482600" y="381000"/>
            <a:ext cx="8829040" cy="954108"/>
          </a:xfrm>
          <a:prstGeom prst="rect">
            <a:avLst/>
          </a:prstGeom>
          <a:noFill/>
        </p:spPr>
        <p:txBody>
          <a:bodyPr vert="horz" rtlCol="0">
            <a:spAutoFit/>
          </a:bodyPr>
          <a:lstStyle/>
          <a:p>
            <a:r>
              <a:rPr lang="en-US" sz="2800">
                <a:solidFill>
                  <a:srgbClr val="000000"/>
                </a:solidFill>
                <a:latin typeface="Century Gothic"/>
              </a:rPr>
              <a:t>For any relation, the corresponding values form ordered pairs. Let's fill in the ordered pairs.</a:t>
            </a:r>
            <a:endParaRPr lang="en-CA" sz="2800">
              <a:solidFill>
                <a:srgbClr val="000000"/>
              </a:solidFill>
              <a:latin typeface="Century Gothic"/>
            </a:endParaRPr>
          </a:p>
        </p:txBody>
      </p:sp>
      <p:sp>
        <p:nvSpPr>
          <p:cNvPr id="5" name="TextBox 4">
            <a:extLst>
              <a:ext uri="{FF2B5EF4-FFF2-40B4-BE49-F238E27FC236}">
                <a16:creationId xmlns:a16="http://schemas.microsoft.com/office/drawing/2014/main" id="{BA0D5C5F-1929-B1AB-621B-7B98265D2816}"/>
              </a:ext>
            </a:extLst>
          </p:cNvPr>
          <p:cNvSpPr txBox="1"/>
          <p:nvPr/>
        </p:nvSpPr>
        <p:spPr>
          <a:xfrm>
            <a:off x="495300" y="5829300"/>
            <a:ext cx="8651240" cy="523220"/>
          </a:xfrm>
          <a:prstGeom prst="rect">
            <a:avLst/>
          </a:prstGeom>
          <a:noFill/>
        </p:spPr>
        <p:txBody>
          <a:bodyPr vert="horz" rtlCol="0">
            <a:spAutoFit/>
          </a:bodyPr>
          <a:lstStyle/>
          <a:p>
            <a:r>
              <a:rPr lang="en-US" sz="2800">
                <a:solidFill>
                  <a:srgbClr val="000000"/>
                </a:solidFill>
                <a:latin typeface="Century Gothic"/>
              </a:rPr>
              <a:t>A table for a relation is called a </a:t>
            </a:r>
            <a:r>
              <a:rPr lang="en-US" sz="2800">
                <a:solidFill>
                  <a:srgbClr val="0000FF"/>
                </a:solidFill>
                <a:latin typeface="Century Gothic"/>
              </a:rPr>
              <a:t>table of values</a:t>
            </a:r>
            <a:r>
              <a:rPr lang="en-US" sz="2800">
                <a:solidFill>
                  <a:srgbClr val="000000"/>
                </a:solidFill>
                <a:latin typeface="Century Gothic"/>
              </a:rPr>
              <a:t>.  </a:t>
            </a:r>
            <a:endParaRPr lang="en-CA" sz="2800">
              <a:solidFill>
                <a:srgbClr val="000000"/>
              </a:solidFill>
              <a:latin typeface="Century Gothic"/>
            </a:endParaRPr>
          </a:p>
        </p:txBody>
      </p:sp>
      <p:graphicFrame>
        <p:nvGraphicFramePr>
          <p:cNvPr id="6" name="Table 5">
            <a:extLst>
              <a:ext uri="{FF2B5EF4-FFF2-40B4-BE49-F238E27FC236}">
                <a16:creationId xmlns:a16="http://schemas.microsoft.com/office/drawing/2014/main" id="{FB2F5E3C-9ABD-36AF-F932-860F6D374D06}"/>
              </a:ext>
            </a:extLst>
          </p:cNvPr>
          <p:cNvGraphicFramePr>
            <a:graphicFrameLocks noGrp="1"/>
          </p:cNvGraphicFramePr>
          <p:nvPr>
            <p:extLst>
              <p:ext uri="{D42A27DB-BD31-4B8C-83A1-F6EECF244321}">
                <p14:modId xmlns:p14="http://schemas.microsoft.com/office/powerpoint/2010/main" val="3352645991"/>
              </p:ext>
            </p:extLst>
          </p:nvPr>
        </p:nvGraphicFramePr>
        <p:xfrm>
          <a:off x="558799" y="1436116"/>
          <a:ext cx="6490930" cy="3275838"/>
        </p:xfrm>
        <a:graphic>
          <a:graphicData uri="http://schemas.openxmlformats.org/drawingml/2006/table">
            <a:tbl>
              <a:tblPr firstRow="1" bandRow="1">
                <a:tableStyleId>{5C22544A-7EE6-4342-B048-85BDC9FD1C3A}</a:tableStyleId>
              </a:tblPr>
              <a:tblGrid>
                <a:gridCol w="1854131">
                  <a:extLst>
                    <a:ext uri="{9D8B030D-6E8A-4147-A177-3AD203B41FA5}">
                      <a16:colId xmlns:a16="http://schemas.microsoft.com/office/drawing/2014/main" val="1865288816"/>
                    </a:ext>
                  </a:extLst>
                </a:gridCol>
                <a:gridCol w="1944201">
                  <a:extLst>
                    <a:ext uri="{9D8B030D-6E8A-4147-A177-3AD203B41FA5}">
                      <a16:colId xmlns:a16="http://schemas.microsoft.com/office/drawing/2014/main" val="111483601"/>
                    </a:ext>
                  </a:extLst>
                </a:gridCol>
                <a:gridCol w="2692598">
                  <a:extLst>
                    <a:ext uri="{9D8B030D-6E8A-4147-A177-3AD203B41FA5}">
                      <a16:colId xmlns:a16="http://schemas.microsoft.com/office/drawing/2014/main" val="426742978"/>
                    </a:ext>
                  </a:extLst>
                </a:gridCol>
              </a:tblGrid>
              <a:tr h="978662">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Ordered Pair</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207895608"/>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(1, 3)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270830522"/>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(__,__)</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915057111"/>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144550341"/>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860277231"/>
                  </a:ext>
                </a:extLst>
              </a:tr>
            </a:tbl>
          </a:graphicData>
        </a:graphic>
      </p:graphicFrame>
    </p:spTree>
    <p:extLst>
      <p:ext uri="{BB962C8B-B14F-4D97-AF65-F5344CB8AC3E}">
        <p14:creationId xmlns:p14="http://schemas.microsoft.com/office/powerpoint/2010/main" val="3807920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11E9CA-108F-5839-69F0-455F457268E0}"/>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43D81EC-09CF-0393-35E8-807A8CF7AF2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4" name="TextBox 3">
            <a:extLst>
              <a:ext uri="{FF2B5EF4-FFF2-40B4-BE49-F238E27FC236}">
                <a16:creationId xmlns:a16="http://schemas.microsoft.com/office/drawing/2014/main" id="{ED6D0763-C08A-2D4C-BC4A-B00503E9F887}"/>
              </a:ext>
            </a:extLst>
          </p:cNvPr>
          <p:cNvSpPr txBox="1"/>
          <p:nvPr/>
        </p:nvSpPr>
        <p:spPr>
          <a:xfrm>
            <a:off x="482600" y="381000"/>
            <a:ext cx="8829040" cy="523220"/>
          </a:xfrm>
          <a:prstGeom prst="rect">
            <a:avLst/>
          </a:prstGeom>
          <a:noFill/>
        </p:spPr>
        <p:txBody>
          <a:bodyPr vert="horz" rtlCol="0">
            <a:spAutoFit/>
          </a:bodyPr>
          <a:lstStyle/>
          <a:p>
            <a:r>
              <a:rPr lang="en-US" sz="2800">
                <a:solidFill>
                  <a:srgbClr val="000000"/>
                </a:solidFill>
                <a:latin typeface="Century Gothic"/>
              </a:rPr>
              <a:t>Let's plot ordered pairs as points on a grid.</a:t>
            </a:r>
            <a:endParaRPr lang="en-CA" sz="2800">
              <a:solidFill>
                <a:srgbClr val="000000"/>
              </a:solidFill>
              <a:latin typeface="Century Gothic"/>
            </a:endParaRPr>
          </a:p>
        </p:txBody>
      </p:sp>
      <p:sp>
        <p:nvSpPr>
          <p:cNvPr id="5" name="TextBox 4">
            <a:extLst>
              <a:ext uri="{FF2B5EF4-FFF2-40B4-BE49-F238E27FC236}">
                <a16:creationId xmlns:a16="http://schemas.microsoft.com/office/drawing/2014/main" id="{B7B07E41-3B54-A393-968B-06FE7E54AB35}"/>
              </a:ext>
            </a:extLst>
          </p:cNvPr>
          <p:cNvSpPr txBox="1"/>
          <p:nvPr/>
        </p:nvSpPr>
        <p:spPr>
          <a:xfrm>
            <a:off x="495300" y="5829300"/>
            <a:ext cx="86512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The collection of points is called the </a:t>
            </a:r>
            <a:r>
              <a:rPr lang="en-US" sz="2800" dirty="0">
                <a:solidFill>
                  <a:srgbClr val="0000FF"/>
                </a:solidFill>
                <a:latin typeface="Century Gothic"/>
              </a:rPr>
              <a:t>graph</a:t>
            </a:r>
            <a:r>
              <a:rPr lang="en-US" sz="2800" dirty="0">
                <a:solidFill>
                  <a:srgbClr val="000000"/>
                </a:solidFill>
                <a:latin typeface="Century Gothic"/>
              </a:rPr>
              <a:t> of </a:t>
            </a:r>
            <a:br>
              <a:rPr lang="en-US" sz="2800" dirty="0">
                <a:solidFill>
                  <a:srgbClr val="000000"/>
                </a:solidFill>
                <a:latin typeface="Century Gothic"/>
              </a:rPr>
            </a:br>
            <a:r>
              <a:rPr lang="en-US" sz="2800" dirty="0">
                <a:solidFill>
                  <a:srgbClr val="000000"/>
                </a:solidFill>
                <a:latin typeface="Century Gothic"/>
              </a:rPr>
              <a:t>the relation.  </a:t>
            </a:r>
            <a:endParaRPr lang="en-CA" sz="2800" dirty="0">
              <a:solidFill>
                <a:srgbClr val="000000"/>
              </a:solidFill>
              <a:latin typeface="Century Gothic"/>
            </a:endParaRPr>
          </a:p>
        </p:txBody>
      </p:sp>
      <p:graphicFrame>
        <p:nvGraphicFramePr>
          <p:cNvPr id="6" name="Table 5">
            <a:extLst>
              <a:ext uri="{FF2B5EF4-FFF2-40B4-BE49-F238E27FC236}">
                <a16:creationId xmlns:a16="http://schemas.microsoft.com/office/drawing/2014/main" id="{D0ECA15C-3F4D-4970-2668-11A75EB0F1B1}"/>
              </a:ext>
            </a:extLst>
          </p:cNvPr>
          <p:cNvGraphicFramePr>
            <a:graphicFrameLocks noGrp="1"/>
          </p:cNvGraphicFramePr>
          <p:nvPr>
            <p:extLst>
              <p:ext uri="{D42A27DB-BD31-4B8C-83A1-F6EECF244321}">
                <p14:modId xmlns:p14="http://schemas.microsoft.com/office/powerpoint/2010/main" val="4144195145"/>
              </p:ext>
            </p:extLst>
          </p:nvPr>
        </p:nvGraphicFramePr>
        <p:xfrm>
          <a:off x="558800" y="1436116"/>
          <a:ext cx="5705609" cy="3275838"/>
        </p:xfrm>
        <a:graphic>
          <a:graphicData uri="http://schemas.openxmlformats.org/drawingml/2006/table">
            <a:tbl>
              <a:tblPr firstRow="1" bandRow="1">
                <a:tableStyleId>{5C22544A-7EE6-4342-B048-85BDC9FD1C3A}</a:tableStyleId>
              </a:tblPr>
              <a:tblGrid>
                <a:gridCol w="1842209">
                  <a:extLst>
                    <a:ext uri="{9D8B030D-6E8A-4147-A177-3AD203B41FA5}">
                      <a16:colId xmlns:a16="http://schemas.microsoft.com/office/drawing/2014/main" val="2591101100"/>
                    </a:ext>
                  </a:extLst>
                </a:gridCol>
                <a:gridCol w="1931700">
                  <a:extLst>
                    <a:ext uri="{9D8B030D-6E8A-4147-A177-3AD203B41FA5}">
                      <a16:colId xmlns:a16="http://schemas.microsoft.com/office/drawing/2014/main" val="1287771172"/>
                    </a:ext>
                  </a:extLst>
                </a:gridCol>
                <a:gridCol w="1931700">
                  <a:extLst>
                    <a:ext uri="{9D8B030D-6E8A-4147-A177-3AD203B41FA5}">
                      <a16:colId xmlns:a16="http://schemas.microsoft.com/office/drawing/2014/main" val="3297867599"/>
                    </a:ext>
                  </a:extLst>
                </a:gridCol>
              </a:tblGrid>
              <a:tr h="978662">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Ordered Pair</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583080630"/>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(1, 3)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94957412"/>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(2, 5)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644367301"/>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(3, 7)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62677475"/>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(4, 9)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815470555"/>
                  </a:ext>
                </a:extLst>
              </a:tr>
            </a:tbl>
          </a:graphicData>
        </a:graphic>
      </p:graphicFrame>
      <p:grpSp>
        <p:nvGrpSpPr>
          <p:cNvPr id="99" name="Group 98">
            <a:extLst>
              <a:ext uri="{FF2B5EF4-FFF2-40B4-BE49-F238E27FC236}">
                <a16:creationId xmlns:a16="http://schemas.microsoft.com/office/drawing/2014/main" id="{3CA808C6-B469-8F71-B589-6C3A122C585A}"/>
              </a:ext>
            </a:extLst>
          </p:cNvPr>
          <p:cNvGrpSpPr/>
          <p:nvPr/>
        </p:nvGrpSpPr>
        <p:grpSpPr>
          <a:xfrm>
            <a:off x="6609080" y="1346200"/>
            <a:ext cx="2887980" cy="4293632"/>
            <a:chOff x="6609080" y="1346200"/>
            <a:chExt cx="2887980" cy="4293632"/>
          </a:xfrm>
        </p:grpSpPr>
        <p:grpSp>
          <p:nvGrpSpPr>
            <p:cNvPr id="17" name="Group 16">
              <a:extLst>
                <a:ext uri="{FF2B5EF4-FFF2-40B4-BE49-F238E27FC236}">
                  <a16:creationId xmlns:a16="http://schemas.microsoft.com/office/drawing/2014/main" id="{CC405AE4-A1AD-9D76-83AE-D6EA0E9A596D}"/>
                </a:ext>
              </a:extLst>
            </p:cNvPr>
            <p:cNvGrpSpPr/>
            <p:nvPr/>
          </p:nvGrpSpPr>
          <p:grpSpPr>
            <a:xfrm>
              <a:off x="7003219" y="1765475"/>
              <a:ext cx="339789" cy="3397847"/>
              <a:chOff x="7003219" y="1765475"/>
              <a:chExt cx="339789" cy="3397847"/>
            </a:xfrm>
          </p:grpSpPr>
          <p:sp>
            <p:nvSpPr>
              <p:cNvPr id="7" name="Freeform: Shape 6">
                <a:extLst>
                  <a:ext uri="{FF2B5EF4-FFF2-40B4-BE49-F238E27FC236}">
                    <a16:creationId xmlns:a16="http://schemas.microsoft.com/office/drawing/2014/main" id="{7E84B23C-0109-AD7B-4AEF-3EFB2E75015F}"/>
                  </a:ext>
                </a:extLst>
              </p:cNvPr>
              <p:cNvSpPr/>
              <p:nvPr/>
            </p:nvSpPr>
            <p:spPr>
              <a:xfrm>
                <a:off x="7003219" y="17654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819C094B-4C1D-0839-A29A-6F614B58DB84}"/>
                  </a:ext>
                </a:extLst>
              </p:cNvPr>
              <p:cNvSpPr/>
              <p:nvPr/>
            </p:nvSpPr>
            <p:spPr>
              <a:xfrm>
                <a:off x="7003219" y="21052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D8969E93-EA66-6000-D440-CDE7B3A43BAC}"/>
                  </a:ext>
                </a:extLst>
              </p:cNvPr>
              <p:cNvSpPr/>
              <p:nvPr/>
            </p:nvSpPr>
            <p:spPr>
              <a:xfrm>
                <a:off x="7003219" y="24450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8AD8DC79-68C4-BD4A-B5C3-180E22DC4A9A}"/>
                  </a:ext>
                </a:extLst>
              </p:cNvPr>
              <p:cNvSpPr/>
              <p:nvPr/>
            </p:nvSpPr>
            <p:spPr>
              <a:xfrm>
                <a:off x="7003219" y="27848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0263518F-ED2E-5AE3-2662-EA6E08E3D7A3}"/>
                  </a:ext>
                </a:extLst>
              </p:cNvPr>
              <p:cNvSpPr/>
              <p:nvPr/>
            </p:nvSpPr>
            <p:spPr>
              <a:xfrm>
                <a:off x="7003219"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681DFFCB-5BC9-584E-8221-A61A42ED9C3F}"/>
                  </a:ext>
                </a:extLst>
              </p:cNvPr>
              <p:cNvSpPr/>
              <p:nvPr/>
            </p:nvSpPr>
            <p:spPr>
              <a:xfrm>
                <a:off x="7003219"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97F7859C-EA45-9673-D825-05F1F42693E2}"/>
                  </a:ext>
                </a:extLst>
              </p:cNvPr>
              <p:cNvSpPr/>
              <p:nvPr/>
            </p:nvSpPr>
            <p:spPr>
              <a:xfrm>
                <a:off x="7003219"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7BFD0073-FDBA-8488-7288-DEC1BA69F756}"/>
                  </a:ext>
                </a:extLst>
              </p:cNvPr>
              <p:cNvSpPr/>
              <p:nvPr/>
            </p:nvSpPr>
            <p:spPr>
              <a:xfrm>
                <a:off x="7003219"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FF430C05-69D7-4193-443E-883FD807F2F7}"/>
                  </a:ext>
                </a:extLst>
              </p:cNvPr>
              <p:cNvSpPr/>
              <p:nvPr/>
            </p:nvSpPr>
            <p:spPr>
              <a:xfrm>
                <a:off x="7003219"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reeform: Shape 15">
                <a:extLst>
                  <a:ext uri="{FF2B5EF4-FFF2-40B4-BE49-F238E27FC236}">
                    <a16:creationId xmlns:a16="http://schemas.microsoft.com/office/drawing/2014/main" id="{CA8D8A97-738E-62EB-0244-F19F13899543}"/>
                  </a:ext>
                </a:extLst>
              </p:cNvPr>
              <p:cNvSpPr/>
              <p:nvPr/>
            </p:nvSpPr>
            <p:spPr>
              <a:xfrm>
                <a:off x="7003219" y="48235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8" name="Group 27">
              <a:extLst>
                <a:ext uri="{FF2B5EF4-FFF2-40B4-BE49-F238E27FC236}">
                  <a16:creationId xmlns:a16="http://schemas.microsoft.com/office/drawing/2014/main" id="{2A1D59B0-21DF-F181-6B4E-DDFD11407D21}"/>
                </a:ext>
              </a:extLst>
            </p:cNvPr>
            <p:cNvGrpSpPr/>
            <p:nvPr/>
          </p:nvGrpSpPr>
          <p:grpSpPr>
            <a:xfrm>
              <a:off x="7343007" y="1765475"/>
              <a:ext cx="339786" cy="3397847"/>
              <a:chOff x="7343007" y="1765475"/>
              <a:chExt cx="339786" cy="3397847"/>
            </a:xfrm>
          </p:grpSpPr>
          <p:sp>
            <p:nvSpPr>
              <p:cNvPr id="18" name="Freeform: Shape 17">
                <a:extLst>
                  <a:ext uri="{FF2B5EF4-FFF2-40B4-BE49-F238E27FC236}">
                    <a16:creationId xmlns:a16="http://schemas.microsoft.com/office/drawing/2014/main" id="{A4DF837F-77CB-FB4E-B984-C009741D9111}"/>
                  </a:ext>
                </a:extLst>
              </p:cNvPr>
              <p:cNvSpPr/>
              <p:nvPr/>
            </p:nvSpPr>
            <p:spPr>
              <a:xfrm>
                <a:off x="7343007" y="176547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33730C35-F8CF-1E75-D5DA-F8F2F1345203}"/>
                  </a:ext>
                </a:extLst>
              </p:cNvPr>
              <p:cNvSpPr/>
              <p:nvPr/>
            </p:nvSpPr>
            <p:spPr>
              <a:xfrm>
                <a:off x="7343007" y="210526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A7683C9C-9F22-4713-4F80-B462639BB12A}"/>
                  </a:ext>
                </a:extLst>
              </p:cNvPr>
              <p:cNvSpPr/>
              <p:nvPr/>
            </p:nvSpPr>
            <p:spPr>
              <a:xfrm>
                <a:off x="7343007" y="2445043"/>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57190774-44B4-6BD4-188B-C5961F35C06E}"/>
                  </a:ext>
                </a:extLst>
              </p:cNvPr>
              <p:cNvSpPr/>
              <p:nvPr/>
            </p:nvSpPr>
            <p:spPr>
              <a:xfrm>
                <a:off x="7343007" y="2784828"/>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7EB8A9DA-89AC-D319-2F92-750590A862E7}"/>
                  </a:ext>
                </a:extLst>
              </p:cNvPr>
              <p:cNvSpPr/>
              <p:nvPr/>
            </p:nvSpPr>
            <p:spPr>
              <a:xfrm>
                <a:off x="7343007"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1B3577A3-D22E-E20C-C7E2-0E9AE95E6078}"/>
                  </a:ext>
                </a:extLst>
              </p:cNvPr>
              <p:cNvSpPr/>
              <p:nvPr/>
            </p:nvSpPr>
            <p:spPr>
              <a:xfrm>
                <a:off x="7343007"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FA7B1E3C-002D-6849-B2FA-5CCDA06233D9}"/>
                  </a:ext>
                </a:extLst>
              </p:cNvPr>
              <p:cNvSpPr/>
              <p:nvPr/>
            </p:nvSpPr>
            <p:spPr>
              <a:xfrm>
                <a:off x="7343007"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683866BB-C169-5931-814E-84B0803D865B}"/>
                  </a:ext>
                </a:extLst>
              </p:cNvPr>
              <p:cNvSpPr/>
              <p:nvPr/>
            </p:nvSpPr>
            <p:spPr>
              <a:xfrm>
                <a:off x="7343007"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D8C10BE5-4BF0-6333-7747-B0ED130B0DA4}"/>
                  </a:ext>
                </a:extLst>
              </p:cNvPr>
              <p:cNvSpPr/>
              <p:nvPr/>
            </p:nvSpPr>
            <p:spPr>
              <a:xfrm>
                <a:off x="7343007"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Freeform: Shape 26">
                <a:extLst>
                  <a:ext uri="{FF2B5EF4-FFF2-40B4-BE49-F238E27FC236}">
                    <a16:creationId xmlns:a16="http://schemas.microsoft.com/office/drawing/2014/main" id="{753A7552-48E5-7C0E-F6F9-9A8EE935BD98}"/>
                  </a:ext>
                </a:extLst>
              </p:cNvPr>
              <p:cNvSpPr/>
              <p:nvPr/>
            </p:nvSpPr>
            <p:spPr>
              <a:xfrm>
                <a:off x="7343007" y="482353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9" name="Group 38">
              <a:extLst>
                <a:ext uri="{FF2B5EF4-FFF2-40B4-BE49-F238E27FC236}">
                  <a16:creationId xmlns:a16="http://schemas.microsoft.com/office/drawing/2014/main" id="{178EC358-398B-D24F-3D45-E7E1C39A89BF}"/>
                </a:ext>
              </a:extLst>
            </p:cNvPr>
            <p:cNvGrpSpPr/>
            <p:nvPr/>
          </p:nvGrpSpPr>
          <p:grpSpPr>
            <a:xfrm>
              <a:off x="7682792" y="1765477"/>
              <a:ext cx="339786" cy="3397849"/>
              <a:chOff x="7682792" y="1765477"/>
              <a:chExt cx="339786" cy="3397849"/>
            </a:xfrm>
          </p:grpSpPr>
          <p:sp>
            <p:nvSpPr>
              <p:cNvPr id="29" name="Freeform: Shape 28">
                <a:extLst>
                  <a:ext uri="{FF2B5EF4-FFF2-40B4-BE49-F238E27FC236}">
                    <a16:creationId xmlns:a16="http://schemas.microsoft.com/office/drawing/2014/main" id="{1E20ED09-7881-92E8-E097-43CA85C806DA}"/>
                  </a:ext>
                </a:extLst>
              </p:cNvPr>
              <p:cNvSpPr/>
              <p:nvPr/>
            </p:nvSpPr>
            <p:spPr>
              <a:xfrm>
                <a:off x="7682792"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8FA51EFC-794C-7ADD-B934-D2B41A28C820}"/>
                  </a:ext>
                </a:extLst>
              </p:cNvPr>
              <p:cNvSpPr/>
              <p:nvPr/>
            </p:nvSpPr>
            <p:spPr>
              <a:xfrm>
                <a:off x="7682792"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F6FD7660-FB02-5104-5EE6-21DE57F6EDB2}"/>
                  </a:ext>
                </a:extLst>
              </p:cNvPr>
              <p:cNvSpPr/>
              <p:nvPr/>
            </p:nvSpPr>
            <p:spPr>
              <a:xfrm>
                <a:off x="7682792"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AEF7A801-016B-D7F8-1B19-E7ACE92800B4}"/>
                  </a:ext>
                </a:extLst>
              </p:cNvPr>
              <p:cNvSpPr/>
              <p:nvPr/>
            </p:nvSpPr>
            <p:spPr>
              <a:xfrm>
                <a:off x="7682792" y="27848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36A9637E-087D-E473-1522-0BD6B6B4D66E}"/>
                  </a:ext>
                </a:extLst>
              </p:cNvPr>
              <p:cNvSpPr/>
              <p:nvPr/>
            </p:nvSpPr>
            <p:spPr>
              <a:xfrm>
                <a:off x="7682792"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5A474C2C-61D4-E1DA-4AE8-82482001D330}"/>
                  </a:ext>
                </a:extLst>
              </p:cNvPr>
              <p:cNvSpPr/>
              <p:nvPr/>
            </p:nvSpPr>
            <p:spPr>
              <a:xfrm>
                <a:off x="7682792" y="34644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87AFB5E4-DAFE-95E5-0C14-BEB9159219A8}"/>
                  </a:ext>
                </a:extLst>
              </p:cNvPr>
              <p:cNvSpPr/>
              <p:nvPr/>
            </p:nvSpPr>
            <p:spPr>
              <a:xfrm>
                <a:off x="7682792" y="38041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472AA7D8-C6E0-C279-F669-71BCE83C103C}"/>
                  </a:ext>
                </a:extLst>
              </p:cNvPr>
              <p:cNvSpPr/>
              <p:nvPr/>
            </p:nvSpPr>
            <p:spPr>
              <a:xfrm>
                <a:off x="7682792" y="41439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1BB7BF64-33A4-E5EE-3102-32CD174011CE}"/>
                  </a:ext>
                </a:extLst>
              </p:cNvPr>
              <p:cNvSpPr/>
              <p:nvPr/>
            </p:nvSpPr>
            <p:spPr>
              <a:xfrm>
                <a:off x="7682792"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Freeform: Shape 37">
                <a:extLst>
                  <a:ext uri="{FF2B5EF4-FFF2-40B4-BE49-F238E27FC236}">
                    <a16:creationId xmlns:a16="http://schemas.microsoft.com/office/drawing/2014/main" id="{50F2E1C1-A3E9-FED0-ADD1-FEE2FD67BA57}"/>
                  </a:ext>
                </a:extLst>
              </p:cNvPr>
              <p:cNvSpPr/>
              <p:nvPr/>
            </p:nvSpPr>
            <p:spPr>
              <a:xfrm>
                <a:off x="7682792" y="48235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0" name="Group 49">
              <a:extLst>
                <a:ext uri="{FF2B5EF4-FFF2-40B4-BE49-F238E27FC236}">
                  <a16:creationId xmlns:a16="http://schemas.microsoft.com/office/drawing/2014/main" id="{518333F5-C35B-E77D-EA53-B1A5D7FE93C9}"/>
                </a:ext>
              </a:extLst>
            </p:cNvPr>
            <p:cNvGrpSpPr/>
            <p:nvPr/>
          </p:nvGrpSpPr>
          <p:grpSpPr>
            <a:xfrm>
              <a:off x="8022577" y="1765477"/>
              <a:ext cx="339789" cy="3397848"/>
              <a:chOff x="8022577" y="1765477"/>
              <a:chExt cx="339789" cy="3397848"/>
            </a:xfrm>
          </p:grpSpPr>
          <p:sp>
            <p:nvSpPr>
              <p:cNvPr id="40" name="Freeform: Shape 39">
                <a:extLst>
                  <a:ext uri="{FF2B5EF4-FFF2-40B4-BE49-F238E27FC236}">
                    <a16:creationId xmlns:a16="http://schemas.microsoft.com/office/drawing/2014/main" id="{5D04EAB2-B24D-8C7D-0CA3-0156FC5EDACB}"/>
                  </a:ext>
                </a:extLst>
              </p:cNvPr>
              <p:cNvSpPr/>
              <p:nvPr/>
            </p:nvSpPr>
            <p:spPr>
              <a:xfrm>
                <a:off x="8022577"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212959DB-7AC9-4E80-44E8-3F9B84CE447F}"/>
                  </a:ext>
                </a:extLst>
              </p:cNvPr>
              <p:cNvSpPr/>
              <p:nvPr/>
            </p:nvSpPr>
            <p:spPr>
              <a:xfrm>
                <a:off x="8022577"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5BD296DE-480D-7731-47CF-BEBEFA1C1BE8}"/>
                  </a:ext>
                </a:extLst>
              </p:cNvPr>
              <p:cNvSpPr/>
              <p:nvPr/>
            </p:nvSpPr>
            <p:spPr>
              <a:xfrm>
                <a:off x="8022577"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174E88DD-FB26-D40D-88B0-8D5567306473}"/>
                  </a:ext>
                </a:extLst>
              </p:cNvPr>
              <p:cNvSpPr/>
              <p:nvPr/>
            </p:nvSpPr>
            <p:spPr>
              <a:xfrm>
                <a:off x="8022577" y="27848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D7964FD1-0DC0-9D0C-C5AF-2063162F8E96}"/>
                  </a:ext>
                </a:extLst>
              </p:cNvPr>
              <p:cNvSpPr/>
              <p:nvPr/>
            </p:nvSpPr>
            <p:spPr>
              <a:xfrm>
                <a:off x="8022577"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0991D0E8-5C87-A058-BC47-9AB60F05ED27}"/>
                  </a:ext>
                </a:extLst>
              </p:cNvPr>
              <p:cNvSpPr/>
              <p:nvPr/>
            </p:nvSpPr>
            <p:spPr>
              <a:xfrm>
                <a:off x="8022577"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8E6352EA-AB8A-65A7-4677-48EFF3A866DF}"/>
                  </a:ext>
                </a:extLst>
              </p:cNvPr>
              <p:cNvSpPr/>
              <p:nvPr/>
            </p:nvSpPr>
            <p:spPr>
              <a:xfrm>
                <a:off x="8022577"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44A9FBA6-1414-FFA0-A7CA-87F1680A1930}"/>
                  </a:ext>
                </a:extLst>
              </p:cNvPr>
              <p:cNvSpPr/>
              <p:nvPr/>
            </p:nvSpPr>
            <p:spPr>
              <a:xfrm>
                <a:off x="8022577"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A398C74C-BA95-2F04-1D74-9646E3391A34}"/>
                  </a:ext>
                </a:extLst>
              </p:cNvPr>
              <p:cNvSpPr/>
              <p:nvPr/>
            </p:nvSpPr>
            <p:spPr>
              <a:xfrm>
                <a:off x="8022577"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Freeform: Shape 48">
                <a:extLst>
                  <a:ext uri="{FF2B5EF4-FFF2-40B4-BE49-F238E27FC236}">
                    <a16:creationId xmlns:a16="http://schemas.microsoft.com/office/drawing/2014/main" id="{734DC0C9-2246-73AE-D7AC-416F693E9DEB}"/>
                  </a:ext>
                </a:extLst>
              </p:cNvPr>
              <p:cNvSpPr/>
              <p:nvPr/>
            </p:nvSpPr>
            <p:spPr>
              <a:xfrm>
                <a:off x="8022577" y="48235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1" name="Group 60">
              <a:extLst>
                <a:ext uri="{FF2B5EF4-FFF2-40B4-BE49-F238E27FC236}">
                  <a16:creationId xmlns:a16="http://schemas.microsoft.com/office/drawing/2014/main" id="{FAB3C1E5-FB1B-00FC-0388-52924DA58795}"/>
                </a:ext>
              </a:extLst>
            </p:cNvPr>
            <p:cNvGrpSpPr/>
            <p:nvPr/>
          </p:nvGrpSpPr>
          <p:grpSpPr>
            <a:xfrm>
              <a:off x="8362365" y="1765477"/>
              <a:ext cx="339786" cy="3397848"/>
              <a:chOff x="8362365" y="1765477"/>
              <a:chExt cx="339786" cy="3397848"/>
            </a:xfrm>
          </p:grpSpPr>
          <p:sp>
            <p:nvSpPr>
              <p:cNvPr id="51" name="Freeform: Shape 50">
                <a:extLst>
                  <a:ext uri="{FF2B5EF4-FFF2-40B4-BE49-F238E27FC236}">
                    <a16:creationId xmlns:a16="http://schemas.microsoft.com/office/drawing/2014/main" id="{4C36027C-B5DB-C7FF-FE25-E6058BBF94E6}"/>
                  </a:ext>
                </a:extLst>
              </p:cNvPr>
              <p:cNvSpPr/>
              <p:nvPr/>
            </p:nvSpPr>
            <p:spPr>
              <a:xfrm>
                <a:off x="8362365"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EEB87FB7-065A-3E18-1D8E-2AC0150A309E}"/>
                  </a:ext>
                </a:extLst>
              </p:cNvPr>
              <p:cNvSpPr/>
              <p:nvPr/>
            </p:nvSpPr>
            <p:spPr>
              <a:xfrm>
                <a:off x="8362365"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B15A1FE9-A8F8-FD96-6F85-69CF298AB750}"/>
                  </a:ext>
                </a:extLst>
              </p:cNvPr>
              <p:cNvSpPr/>
              <p:nvPr/>
            </p:nvSpPr>
            <p:spPr>
              <a:xfrm>
                <a:off x="8362365"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EAA6EC3D-90F4-03A9-1BC7-86AA1955AD01}"/>
                  </a:ext>
                </a:extLst>
              </p:cNvPr>
              <p:cNvSpPr/>
              <p:nvPr/>
            </p:nvSpPr>
            <p:spPr>
              <a:xfrm>
                <a:off x="8362365" y="27848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B0ECB438-DD14-2606-5BE7-2ABAED50C2D4}"/>
                  </a:ext>
                </a:extLst>
              </p:cNvPr>
              <p:cNvSpPr/>
              <p:nvPr/>
            </p:nvSpPr>
            <p:spPr>
              <a:xfrm>
                <a:off x="8362365"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B27AC196-4EA0-7A71-A6B1-85C98DAE8EA6}"/>
                  </a:ext>
                </a:extLst>
              </p:cNvPr>
              <p:cNvSpPr/>
              <p:nvPr/>
            </p:nvSpPr>
            <p:spPr>
              <a:xfrm>
                <a:off x="8362365"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D8324132-EB4E-EBE2-39FD-12D13B4084B8}"/>
                  </a:ext>
                </a:extLst>
              </p:cNvPr>
              <p:cNvSpPr/>
              <p:nvPr/>
            </p:nvSpPr>
            <p:spPr>
              <a:xfrm>
                <a:off x="8362365"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84D51F83-FCAB-C82B-497C-F3F187F07F8E}"/>
                  </a:ext>
                </a:extLst>
              </p:cNvPr>
              <p:cNvSpPr/>
              <p:nvPr/>
            </p:nvSpPr>
            <p:spPr>
              <a:xfrm>
                <a:off x="8362365"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360FE1AE-29DD-E529-9EB4-1F455316BD7B}"/>
                  </a:ext>
                </a:extLst>
              </p:cNvPr>
              <p:cNvSpPr/>
              <p:nvPr/>
            </p:nvSpPr>
            <p:spPr>
              <a:xfrm>
                <a:off x="8362365"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0" name="Freeform: Shape 59">
                <a:extLst>
                  <a:ext uri="{FF2B5EF4-FFF2-40B4-BE49-F238E27FC236}">
                    <a16:creationId xmlns:a16="http://schemas.microsoft.com/office/drawing/2014/main" id="{3AE2CF4C-767E-1DAC-ABA4-D0BD5627E505}"/>
                  </a:ext>
                </a:extLst>
              </p:cNvPr>
              <p:cNvSpPr/>
              <p:nvPr/>
            </p:nvSpPr>
            <p:spPr>
              <a:xfrm>
                <a:off x="8362365" y="48235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2" name="Group 71">
              <a:extLst>
                <a:ext uri="{FF2B5EF4-FFF2-40B4-BE49-F238E27FC236}">
                  <a16:creationId xmlns:a16="http://schemas.microsoft.com/office/drawing/2014/main" id="{D9D646B0-2BDF-2BBB-CB8B-732BDEFA0635}"/>
                </a:ext>
              </a:extLst>
            </p:cNvPr>
            <p:cNvGrpSpPr/>
            <p:nvPr/>
          </p:nvGrpSpPr>
          <p:grpSpPr>
            <a:xfrm>
              <a:off x="8702150" y="1765477"/>
              <a:ext cx="339789" cy="3397849"/>
              <a:chOff x="8702150" y="1765477"/>
              <a:chExt cx="339789" cy="3397849"/>
            </a:xfrm>
          </p:grpSpPr>
          <p:sp>
            <p:nvSpPr>
              <p:cNvPr id="62" name="Freeform: Shape 61">
                <a:extLst>
                  <a:ext uri="{FF2B5EF4-FFF2-40B4-BE49-F238E27FC236}">
                    <a16:creationId xmlns:a16="http://schemas.microsoft.com/office/drawing/2014/main" id="{B74C63A6-921D-8D6C-D8EF-F138133B2B39}"/>
                  </a:ext>
                </a:extLst>
              </p:cNvPr>
              <p:cNvSpPr/>
              <p:nvPr/>
            </p:nvSpPr>
            <p:spPr>
              <a:xfrm>
                <a:off x="8702150"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32D0162D-1637-371E-4D3F-18754A145A21}"/>
                  </a:ext>
                </a:extLst>
              </p:cNvPr>
              <p:cNvSpPr/>
              <p:nvPr/>
            </p:nvSpPr>
            <p:spPr>
              <a:xfrm>
                <a:off x="8702150"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D6EAE434-FF1D-8EAD-8C0F-FC8C8B96D28F}"/>
                  </a:ext>
                </a:extLst>
              </p:cNvPr>
              <p:cNvSpPr/>
              <p:nvPr/>
            </p:nvSpPr>
            <p:spPr>
              <a:xfrm>
                <a:off x="8702150"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B1BC1110-C12B-4EB8-C4F2-D326BFA61E12}"/>
                  </a:ext>
                </a:extLst>
              </p:cNvPr>
              <p:cNvSpPr/>
              <p:nvPr/>
            </p:nvSpPr>
            <p:spPr>
              <a:xfrm>
                <a:off x="8702150" y="27848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47A26AE5-C0C9-8094-A952-4CB0CD7BA3C6}"/>
                  </a:ext>
                </a:extLst>
              </p:cNvPr>
              <p:cNvSpPr/>
              <p:nvPr/>
            </p:nvSpPr>
            <p:spPr>
              <a:xfrm>
                <a:off x="8702150" y="31246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33FDF996-DC3E-37DE-926C-68A59C6B4671}"/>
                  </a:ext>
                </a:extLst>
              </p:cNvPr>
              <p:cNvSpPr/>
              <p:nvPr/>
            </p:nvSpPr>
            <p:spPr>
              <a:xfrm>
                <a:off x="8702150" y="34644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5F1C385B-F136-9D7A-D7BE-E52D11D6B1E6}"/>
                  </a:ext>
                </a:extLst>
              </p:cNvPr>
              <p:cNvSpPr/>
              <p:nvPr/>
            </p:nvSpPr>
            <p:spPr>
              <a:xfrm>
                <a:off x="8702150" y="38041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83BE512A-B354-CBBB-F8D7-51E9FABB4BF5}"/>
                  </a:ext>
                </a:extLst>
              </p:cNvPr>
              <p:cNvSpPr/>
              <p:nvPr/>
            </p:nvSpPr>
            <p:spPr>
              <a:xfrm>
                <a:off x="8702150" y="41439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3CBD7E44-B88D-1A48-8836-278EBC4F9590}"/>
                  </a:ext>
                </a:extLst>
              </p:cNvPr>
              <p:cNvSpPr/>
              <p:nvPr/>
            </p:nvSpPr>
            <p:spPr>
              <a:xfrm>
                <a:off x="8702150"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Freeform: Shape 70">
                <a:extLst>
                  <a:ext uri="{FF2B5EF4-FFF2-40B4-BE49-F238E27FC236}">
                    <a16:creationId xmlns:a16="http://schemas.microsoft.com/office/drawing/2014/main" id="{8D156491-29A6-4E94-6952-0D91E61E4D82}"/>
                  </a:ext>
                </a:extLst>
              </p:cNvPr>
              <p:cNvSpPr/>
              <p:nvPr/>
            </p:nvSpPr>
            <p:spPr>
              <a:xfrm>
                <a:off x="8702150" y="48235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7" name="Group 76">
              <a:extLst>
                <a:ext uri="{FF2B5EF4-FFF2-40B4-BE49-F238E27FC236}">
                  <a16:creationId xmlns:a16="http://schemas.microsoft.com/office/drawing/2014/main" id="{67F8B976-3F02-CC7F-03B6-6A7EE246E4D9}"/>
                </a:ext>
              </a:extLst>
            </p:cNvPr>
            <p:cNvGrpSpPr/>
            <p:nvPr/>
          </p:nvGrpSpPr>
          <p:grpSpPr>
            <a:xfrm>
              <a:off x="6894830" y="1725930"/>
              <a:ext cx="215566" cy="3424682"/>
              <a:chOff x="6894830" y="1725930"/>
              <a:chExt cx="215566" cy="3424682"/>
            </a:xfrm>
          </p:grpSpPr>
          <p:cxnSp>
            <p:nvCxnSpPr>
              <p:cNvPr id="73" name="Straight Connector 72">
                <a:extLst>
                  <a:ext uri="{FF2B5EF4-FFF2-40B4-BE49-F238E27FC236}">
                    <a16:creationId xmlns:a16="http://schemas.microsoft.com/office/drawing/2014/main" id="{D44AB2C8-9FC9-3874-2EEB-BF1C194861FC}"/>
                  </a:ext>
                </a:extLst>
              </p:cNvPr>
              <p:cNvCxnSpPr/>
              <p:nvPr/>
            </p:nvCxnSpPr>
            <p:spPr>
              <a:xfrm>
                <a:off x="6998335" y="17527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6" name="Group 75">
                <a:extLst>
                  <a:ext uri="{FF2B5EF4-FFF2-40B4-BE49-F238E27FC236}">
                    <a16:creationId xmlns:a16="http://schemas.microsoft.com/office/drawing/2014/main" id="{FFD0D9F9-331C-0061-73F7-DD554FFB2A10}"/>
                  </a:ext>
                </a:extLst>
              </p:cNvPr>
              <p:cNvGrpSpPr/>
              <p:nvPr/>
            </p:nvGrpSpPr>
            <p:grpSpPr>
              <a:xfrm>
                <a:off x="6894830" y="1725930"/>
                <a:ext cx="215566" cy="213995"/>
                <a:chOff x="6894830" y="1725930"/>
                <a:chExt cx="215566" cy="213995"/>
              </a:xfrm>
            </p:grpSpPr>
            <p:cxnSp>
              <p:nvCxnSpPr>
                <p:cNvPr id="74" name="Straight Connector 73">
                  <a:extLst>
                    <a:ext uri="{FF2B5EF4-FFF2-40B4-BE49-F238E27FC236}">
                      <a16:creationId xmlns:a16="http://schemas.microsoft.com/office/drawing/2014/main" id="{2F544C64-A46E-8EE5-4F1D-EE57846C14B3}"/>
                    </a:ext>
                  </a:extLst>
                </p:cNvPr>
                <p:cNvCxnSpPr/>
                <p:nvPr/>
              </p:nvCxnSpPr>
              <p:spPr>
                <a:xfrm flipH="1">
                  <a:off x="6894830" y="17259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A1B76FE6-AD58-36A6-94B1-77B28F9E199B}"/>
                    </a:ext>
                  </a:extLst>
                </p:cNvPr>
                <p:cNvCxnSpPr>
                  <a:cxnSpLocks/>
                </p:cNvCxnSpPr>
                <p:nvPr/>
              </p:nvCxnSpPr>
              <p:spPr>
                <a:xfrm>
                  <a:off x="6987181" y="1725930"/>
                  <a:ext cx="123215"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8" name="Straight Connector 77">
              <a:extLst>
                <a:ext uri="{FF2B5EF4-FFF2-40B4-BE49-F238E27FC236}">
                  <a16:creationId xmlns:a16="http://schemas.microsoft.com/office/drawing/2014/main" id="{5DDB3735-3BF1-A7A1-C4C6-3D26648D5AC4}"/>
                </a:ext>
              </a:extLst>
            </p:cNvPr>
            <p:cNvCxnSpPr/>
            <p:nvPr/>
          </p:nvCxnSpPr>
          <p:spPr>
            <a:xfrm flipH="1">
              <a:off x="7015861" y="51506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80F01122-B7BF-382A-2EB6-840DD9233618}"/>
                </a:ext>
              </a:extLst>
            </p:cNvPr>
            <p:cNvGrpSpPr/>
            <p:nvPr/>
          </p:nvGrpSpPr>
          <p:grpSpPr>
            <a:xfrm rot="5400000">
              <a:off x="8871040" y="5033586"/>
              <a:ext cx="219055" cy="219478"/>
              <a:chOff x="8862336" y="5036673"/>
              <a:chExt cx="219055" cy="219478"/>
            </a:xfrm>
          </p:grpSpPr>
          <p:cxnSp>
            <p:nvCxnSpPr>
              <p:cNvPr id="79" name="Straight Connector 78">
                <a:extLst>
                  <a:ext uri="{FF2B5EF4-FFF2-40B4-BE49-F238E27FC236}">
                    <a16:creationId xmlns:a16="http://schemas.microsoft.com/office/drawing/2014/main" id="{36649F1F-66A9-99A3-766F-A421DF8EB2E7}"/>
                  </a:ext>
                </a:extLst>
              </p:cNvPr>
              <p:cNvCxnSpPr>
                <a:cxnSpLocks/>
              </p:cNvCxnSpPr>
              <p:nvPr/>
            </p:nvCxnSpPr>
            <p:spPr>
              <a:xfrm rot="16200000">
                <a:off x="8827062" y="5071947"/>
                <a:ext cx="205692" cy="135143"/>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DC01513-2D68-2562-077E-D4C3390A6212}"/>
                  </a:ext>
                </a:extLst>
              </p:cNvPr>
              <p:cNvCxnSpPr>
                <a:cxnSpLocks/>
              </p:cNvCxnSpPr>
              <p:nvPr/>
            </p:nvCxnSpPr>
            <p:spPr>
              <a:xfrm>
                <a:off x="8982585" y="5042283"/>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2" name="TextBox 81">
              <a:extLst>
                <a:ext uri="{FF2B5EF4-FFF2-40B4-BE49-F238E27FC236}">
                  <a16:creationId xmlns:a16="http://schemas.microsoft.com/office/drawing/2014/main" id="{A0494784-4432-1141-C5EA-0A062D5B6213}"/>
                </a:ext>
              </a:extLst>
            </p:cNvPr>
            <p:cNvSpPr txBox="1"/>
            <p:nvPr/>
          </p:nvSpPr>
          <p:spPr>
            <a:xfrm>
              <a:off x="9156700" y="49784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3" name="TextBox 82">
              <a:extLst>
                <a:ext uri="{FF2B5EF4-FFF2-40B4-BE49-F238E27FC236}">
                  <a16:creationId xmlns:a16="http://schemas.microsoft.com/office/drawing/2014/main" id="{A8467780-A556-6ACC-CD57-17048B0E4DB3}"/>
                </a:ext>
              </a:extLst>
            </p:cNvPr>
            <p:cNvSpPr txBox="1"/>
            <p:nvPr/>
          </p:nvSpPr>
          <p:spPr>
            <a:xfrm>
              <a:off x="6870700" y="13462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4" name="TextBox 83">
              <a:extLst>
                <a:ext uri="{FF2B5EF4-FFF2-40B4-BE49-F238E27FC236}">
                  <a16:creationId xmlns:a16="http://schemas.microsoft.com/office/drawing/2014/main" id="{39B58187-E0CA-E56E-5C3D-1BFE1A37559D}"/>
                </a:ext>
              </a:extLst>
            </p:cNvPr>
            <p:cNvSpPr txBox="1"/>
            <p:nvPr/>
          </p:nvSpPr>
          <p:spPr>
            <a:xfrm>
              <a:off x="6710680" y="51562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5" name="TextBox 84">
              <a:extLst>
                <a:ext uri="{FF2B5EF4-FFF2-40B4-BE49-F238E27FC236}">
                  <a16:creationId xmlns:a16="http://schemas.microsoft.com/office/drawing/2014/main" id="{36FF185C-1C16-798C-1FEA-196A5A45EFA8}"/>
                </a:ext>
              </a:extLst>
            </p:cNvPr>
            <p:cNvSpPr txBox="1"/>
            <p:nvPr/>
          </p:nvSpPr>
          <p:spPr>
            <a:xfrm>
              <a:off x="7180580" y="52705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6" name="TextBox 85">
              <a:extLst>
                <a:ext uri="{FF2B5EF4-FFF2-40B4-BE49-F238E27FC236}">
                  <a16:creationId xmlns:a16="http://schemas.microsoft.com/office/drawing/2014/main" id="{5BC7AFFC-F3B5-B752-1BFF-614DB20B1362}"/>
                </a:ext>
              </a:extLst>
            </p:cNvPr>
            <p:cNvSpPr txBox="1"/>
            <p:nvPr/>
          </p:nvSpPr>
          <p:spPr>
            <a:xfrm>
              <a:off x="7523480" y="52705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7" name="TextBox 86">
              <a:extLst>
                <a:ext uri="{FF2B5EF4-FFF2-40B4-BE49-F238E27FC236}">
                  <a16:creationId xmlns:a16="http://schemas.microsoft.com/office/drawing/2014/main" id="{A8CDB938-0706-FE8D-C938-387BFF55B015}"/>
                </a:ext>
              </a:extLst>
            </p:cNvPr>
            <p:cNvSpPr txBox="1"/>
            <p:nvPr/>
          </p:nvSpPr>
          <p:spPr>
            <a:xfrm>
              <a:off x="7866380" y="52705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8" name="TextBox 87">
              <a:extLst>
                <a:ext uri="{FF2B5EF4-FFF2-40B4-BE49-F238E27FC236}">
                  <a16:creationId xmlns:a16="http://schemas.microsoft.com/office/drawing/2014/main" id="{CD0CFF27-A8FC-A547-5B03-6B72182A2441}"/>
                </a:ext>
              </a:extLst>
            </p:cNvPr>
            <p:cNvSpPr txBox="1"/>
            <p:nvPr/>
          </p:nvSpPr>
          <p:spPr>
            <a:xfrm>
              <a:off x="8196580" y="52705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9" name="TextBox 88">
              <a:extLst>
                <a:ext uri="{FF2B5EF4-FFF2-40B4-BE49-F238E27FC236}">
                  <a16:creationId xmlns:a16="http://schemas.microsoft.com/office/drawing/2014/main" id="{E6A732CB-51E1-8DEA-C7D0-ECC9941F22B5}"/>
                </a:ext>
              </a:extLst>
            </p:cNvPr>
            <p:cNvSpPr txBox="1"/>
            <p:nvPr/>
          </p:nvSpPr>
          <p:spPr>
            <a:xfrm>
              <a:off x="8539480" y="52705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0" name="TextBox 89">
              <a:extLst>
                <a:ext uri="{FF2B5EF4-FFF2-40B4-BE49-F238E27FC236}">
                  <a16:creationId xmlns:a16="http://schemas.microsoft.com/office/drawing/2014/main" id="{7C16B2BC-F18E-AE23-A3E5-0959212972F8}"/>
                </a:ext>
              </a:extLst>
            </p:cNvPr>
            <p:cNvSpPr txBox="1"/>
            <p:nvPr/>
          </p:nvSpPr>
          <p:spPr>
            <a:xfrm>
              <a:off x="6609080" y="23368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91" name="TextBox 90">
              <a:extLst>
                <a:ext uri="{FF2B5EF4-FFF2-40B4-BE49-F238E27FC236}">
                  <a16:creationId xmlns:a16="http://schemas.microsoft.com/office/drawing/2014/main" id="{DCF3C0D0-D4BD-E240-3E62-D52296E267D2}"/>
                </a:ext>
              </a:extLst>
            </p:cNvPr>
            <p:cNvSpPr txBox="1"/>
            <p:nvPr/>
          </p:nvSpPr>
          <p:spPr>
            <a:xfrm>
              <a:off x="6609080" y="26670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2" name="TextBox 91">
              <a:extLst>
                <a:ext uri="{FF2B5EF4-FFF2-40B4-BE49-F238E27FC236}">
                  <a16:creationId xmlns:a16="http://schemas.microsoft.com/office/drawing/2014/main" id="{E9C17A05-B5AF-5468-19B8-39260479A1B3}"/>
                </a:ext>
              </a:extLst>
            </p:cNvPr>
            <p:cNvSpPr txBox="1"/>
            <p:nvPr/>
          </p:nvSpPr>
          <p:spPr>
            <a:xfrm>
              <a:off x="6609080" y="30099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3" name="TextBox 92">
              <a:extLst>
                <a:ext uri="{FF2B5EF4-FFF2-40B4-BE49-F238E27FC236}">
                  <a16:creationId xmlns:a16="http://schemas.microsoft.com/office/drawing/2014/main" id="{714E5D5B-50ED-8C9D-6128-84E8CE06328A}"/>
                </a:ext>
              </a:extLst>
            </p:cNvPr>
            <p:cNvSpPr txBox="1"/>
            <p:nvPr/>
          </p:nvSpPr>
          <p:spPr>
            <a:xfrm>
              <a:off x="6609080" y="33528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4" name="TextBox 93">
              <a:extLst>
                <a:ext uri="{FF2B5EF4-FFF2-40B4-BE49-F238E27FC236}">
                  <a16:creationId xmlns:a16="http://schemas.microsoft.com/office/drawing/2014/main" id="{A683271E-5CF0-A5CC-282C-B00F0777238D}"/>
                </a:ext>
              </a:extLst>
            </p:cNvPr>
            <p:cNvSpPr txBox="1"/>
            <p:nvPr/>
          </p:nvSpPr>
          <p:spPr>
            <a:xfrm>
              <a:off x="6609080" y="36957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5" name="TextBox 94">
              <a:extLst>
                <a:ext uri="{FF2B5EF4-FFF2-40B4-BE49-F238E27FC236}">
                  <a16:creationId xmlns:a16="http://schemas.microsoft.com/office/drawing/2014/main" id="{4B8CBE98-EC47-B30E-B744-328F4EEEFD7C}"/>
                </a:ext>
              </a:extLst>
            </p:cNvPr>
            <p:cNvSpPr txBox="1"/>
            <p:nvPr/>
          </p:nvSpPr>
          <p:spPr>
            <a:xfrm>
              <a:off x="6609080" y="40259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6" name="TextBox 95">
              <a:extLst>
                <a:ext uri="{FF2B5EF4-FFF2-40B4-BE49-F238E27FC236}">
                  <a16:creationId xmlns:a16="http://schemas.microsoft.com/office/drawing/2014/main" id="{9B51B343-843B-AF5E-5713-FE68A347065A}"/>
                </a:ext>
              </a:extLst>
            </p:cNvPr>
            <p:cNvSpPr txBox="1"/>
            <p:nvPr/>
          </p:nvSpPr>
          <p:spPr>
            <a:xfrm>
              <a:off x="6609080" y="43688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7" name="TextBox 96">
              <a:extLst>
                <a:ext uri="{FF2B5EF4-FFF2-40B4-BE49-F238E27FC236}">
                  <a16:creationId xmlns:a16="http://schemas.microsoft.com/office/drawing/2014/main" id="{95A193E3-8D6E-B5CC-C083-A3A6D1FAC829}"/>
                </a:ext>
              </a:extLst>
            </p:cNvPr>
            <p:cNvSpPr txBox="1"/>
            <p:nvPr/>
          </p:nvSpPr>
          <p:spPr>
            <a:xfrm>
              <a:off x="6609080" y="47117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8" name="TextBox 97">
              <a:extLst>
                <a:ext uri="{FF2B5EF4-FFF2-40B4-BE49-F238E27FC236}">
                  <a16:creationId xmlns:a16="http://schemas.microsoft.com/office/drawing/2014/main" id="{D250CF7C-D733-BEFF-3FA3-D93AEA84BF08}"/>
                </a:ext>
              </a:extLst>
            </p:cNvPr>
            <p:cNvSpPr txBox="1"/>
            <p:nvPr/>
          </p:nvSpPr>
          <p:spPr>
            <a:xfrm>
              <a:off x="6609080" y="19939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sp>
        <p:nvSpPr>
          <p:cNvPr id="104" name="Oval 103">
            <a:extLst>
              <a:ext uri="{FF2B5EF4-FFF2-40B4-BE49-F238E27FC236}">
                <a16:creationId xmlns:a16="http://schemas.microsoft.com/office/drawing/2014/main" id="{225A3F59-8B98-CD86-4D06-EE895B623A08}"/>
              </a:ext>
            </a:extLst>
          </p:cNvPr>
          <p:cNvSpPr/>
          <p:nvPr/>
        </p:nvSpPr>
        <p:spPr>
          <a:xfrm>
            <a:off x="9169400" y="10160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842586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CFC96F-9BE9-D2C5-F61F-0637014C5582}"/>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245153A-B9C2-AABE-8E16-0A1A6F1E9D4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4" name="TextBox 3">
            <a:extLst>
              <a:ext uri="{FF2B5EF4-FFF2-40B4-BE49-F238E27FC236}">
                <a16:creationId xmlns:a16="http://schemas.microsoft.com/office/drawing/2014/main" id="{C2BC9122-F70B-0678-33BD-B8045BE34B04}"/>
              </a:ext>
            </a:extLst>
          </p:cNvPr>
          <p:cNvSpPr txBox="1"/>
          <p:nvPr/>
        </p:nvSpPr>
        <p:spPr>
          <a:xfrm>
            <a:off x="482600" y="381000"/>
            <a:ext cx="88290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fill in the table for the sequence, then plot the points to form the graph of the relation.</a:t>
            </a:r>
          </a:p>
          <a:p>
            <a:pPr>
              <a:lnSpc>
                <a:spcPct val="114000"/>
              </a:lnSpc>
              <a:spcAft>
                <a:spcPts val="1200"/>
              </a:spcAft>
            </a:pPr>
            <a:r>
              <a:rPr lang="en-US" sz="2800" dirty="0">
                <a:solidFill>
                  <a:srgbClr val="000000"/>
                </a:solidFill>
                <a:latin typeface="Century Gothic"/>
              </a:rPr>
              <a:t>Start at 4 and add 1 each time.</a:t>
            </a:r>
            <a:endParaRPr lang="en-CA" sz="2800" dirty="0">
              <a:solidFill>
                <a:srgbClr val="000000"/>
              </a:solidFill>
              <a:latin typeface="Century Gothic"/>
            </a:endParaRPr>
          </a:p>
        </p:txBody>
      </p:sp>
      <p:grpSp>
        <p:nvGrpSpPr>
          <p:cNvPr id="97" name="Group 96">
            <a:extLst>
              <a:ext uri="{FF2B5EF4-FFF2-40B4-BE49-F238E27FC236}">
                <a16:creationId xmlns:a16="http://schemas.microsoft.com/office/drawing/2014/main" id="{74412040-0295-A97D-571D-A3B230A0A5A2}"/>
              </a:ext>
            </a:extLst>
          </p:cNvPr>
          <p:cNvGrpSpPr/>
          <p:nvPr/>
        </p:nvGrpSpPr>
        <p:grpSpPr>
          <a:xfrm>
            <a:off x="6609080" y="1346200"/>
            <a:ext cx="2887980" cy="4293632"/>
            <a:chOff x="6609080" y="1346200"/>
            <a:chExt cx="2887980" cy="4293632"/>
          </a:xfrm>
        </p:grpSpPr>
        <p:grpSp>
          <p:nvGrpSpPr>
            <p:cNvPr id="15" name="Group 14">
              <a:extLst>
                <a:ext uri="{FF2B5EF4-FFF2-40B4-BE49-F238E27FC236}">
                  <a16:creationId xmlns:a16="http://schemas.microsoft.com/office/drawing/2014/main" id="{384849B5-BA5A-2130-C470-1923950654DC}"/>
                </a:ext>
              </a:extLst>
            </p:cNvPr>
            <p:cNvGrpSpPr/>
            <p:nvPr/>
          </p:nvGrpSpPr>
          <p:grpSpPr>
            <a:xfrm>
              <a:off x="7003219" y="1765475"/>
              <a:ext cx="339789" cy="3397847"/>
              <a:chOff x="7003219" y="1765475"/>
              <a:chExt cx="339789" cy="3397847"/>
            </a:xfrm>
          </p:grpSpPr>
          <p:sp>
            <p:nvSpPr>
              <p:cNvPr id="5" name="Freeform: Shape 4">
                <a:extLst>
                  <a:ext uri="{FF2B5EF4-FFF2-40B4-BE49-F238E27FC236}">
                    <a16:creationId xmlns:a16="http://schemas.microsoft.com/office/drawing/2014/main" id="{0D859216-C4DB-E9F7-8B73-D6121FE40938}"/>
                  </a:ext>
                </a:extLst>
              </p:cNvPr>
              <p:cNvSpPr/>
              <p:nvPr/>
            </p:nvSpPr>
            <p:spPr>
              <a:xfrm>
                <a:off x="7003219" y="17654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reeform: Shape 5">
                <a:extLst>
                  <a:ext uri="{FF2B5EF4-FFF2-40B4-BE49-F238E27FC236}">
                    <a16:creationId xmlns:a16="http://schemas.microsoft.com/office/drawing/2014/main" id="{C75A53B2-2240-342E-4C05-D7192A36816B}"/>
                  </a:ext>
                </a:extLst>
              </p:cNvPr>
              <p:cNvSpPr/>
              <p:nvPr/>
            </p:nvSpPr>
            <p:spPr>
              <a:xfrm>
                <a:off x="7003219" y="21052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Shape 6">
                <a:extLst>
                  <a:ext uri="{FF2B5EF4-FFF2-40B4-BE49-F238E27FC236}">
                    <a16:creationId xmlns:a16="http://schemas.microsoft.com/office/drawing/2014/main" id="{2607989F-5585-FFC1-603D-92F82D508DE5}"/>
                  </a:ext>
                </a:extLst>
              </p:cNvPr>
              <p:cNvSpPr/>
              <p:nvPr/>
            </p:nvSpPr>
            <p:spPr>
              <a:xfrm>
                <a:off x="7003219" y="24450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5C3032EC-1CE4-AB95-FD8C-F8F27425611A}"/>
                  </a:ext>
                </a:extLst>
              </p:cNvPr>
              <p:cNvSpPr/>
              <p:nvPr/>
            </p:nvSpPr>
            <p:spPr>
              <a:xfrm>
                <a:off x="7003219" y="27848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8C07DCD3-8C6E-8FB5-5E0A-790A95967438}"/>
                  </a:ext>
                </a:extLst>
              </p:cNvPr>
              <p:cNvSpPr/>
              <p:nvPr/>
            </p:nvSpPr>
            <p:spPr>
              <a:xfrm>
                <a:off x="7003219"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642BDEDB-0B61-33D0-E4F0-0EE0C51DF852}"/>
                  </a:ext>
                </a:extLst>
              </p:cNvPr>
              <p:cNvSpPr/>
              <p:nvPr/>
            </p:nvSpPr>
            <p:spPr>
              <a:xfrm>
                <a:off x="7003219"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717F5437-FD26-D24D-1293-F2B19D4BAEF1}"/>
                  </a:ext>
                </a:extLst>
              </p:cNvPr>
              <p:cNvSpPr/>
              <p:nvPr/>
            </p:nvSpPr>
            <p:spPr>
              <a:xfrm>
                <a:off x="7003219"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8DBBF23A-E3C0-2614-9689-997C52BC55B9}"/>
                  </a:ext>
                </a:extLst>
              </p:cNvPr>
              <p:cNvSpPr/>
              <p:nvPr/>
            </p:nvSpPr>
            <p:spPr>
              <a:xfrm>
                <a:off x="7003219"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A0C81F88-6170-5387-59CE-FB0C780ADD8A}"/>
                  </a:ext>
                </a:extLst>
              </p:cNvPr>
              <p:cNvSpPr/>
              <p:nvPr/>
            </p:nvSpPr>
            <p:spPr>
              <a:xfrm>
                <a:off x="7003219"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BDF3FFC0-9CE5-B712-0A44-82D984A68E28}"/>
                  </a:ext>
                </a:extLst>
              </p:cNvPr>
              <p:cNvSpPr/>
              <p:nvPr/>
            </p:nvSpPr>
            <p:spPr>
              <a:xfrm>
                <a:off x="7003219" y="48235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6" name="Group 25">
              <a:extLst>
                <a:ext uri="{FF2B5EF4-FFF2-40B4-BE49-F238E27FC236}">
                  <a16:creationId xmlns:a16="http://schemas.microsoft.com/office/drawing/2014/main" id="{FE4F20D8-60B2-9F09-F027-90A6E559AA62}"/>
                </a:ext>
              </a:extLst>
            </p:cNvPr>
            <p:cNvGrpSpPr/>
            <p:nvPr/>
          </p:nvGrpSpPr>
          <p:grpSpPr>
            <a:xfrm>
              <a:off x="7343007" y="1765475"/>
              <a:ext cx="339786" cy="3397847"/>
              <a:chOff x="7343007" y="1765475"/>
              <a:chExt cx="339786" cy="3397847"/>
            </a:xfrm>
          </p:grpSpPr>
          <p:sp>
            <p:nvSpPr>
              <p:cNvPr id="16" name="Freeform: Shape 15">
                <a:extLst>
                  <a:ext uri="{FF2B5EF4-FFF2-40B4-BE49-F238E27FC236}">
                    <a16:creationId xmlns:a16="http://schemas.microsoft.com/office/drawing/2014/main" id="{00A860BA-FE32-6B3F-B176-4EF312E0AB37}"/>
                  </a:ext>
                </a:extLst>
              </p:cNvPr>
              <p:cNvSpPr/>
              <p:nvPr/>
            </p:nvSpPr>
            <p:spPr>
              <a:xfrm>
                <a:off x="7343007" y="176547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Freeform: Shape 16">
                <a:extLst>
                  <a:ext uri="{FF2B5EF4-FFF2-40B4-BE49-F238E27FC236}">
                    <a16:creationId xmlns:a16="http://schemas.microsoft.com/office/drawing/2014/main" id="{159A39FF-3A53-DD38-C33C-D222927AD7FD}"/>
                  </a:ext>
                </a:extLst>
              </p:cNvPr>
              <p:cNvSpPr/>
              <p:nvPr/>
            </p:nvSpPr>
            <p:spPr>
              <a:xfrm>
                <a:off x="7343007" y="210526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5DD70537-6E59-2F91-6154-3BA8C003C8FF}"/>
                  </a:ext>
                </a:extLst>
              </p:cNvPr>
              <p:cNvSpPr/>
              <p:nvPr/>
            </p:nvSpPr>
            <p:spPr>
              <a:xfrm>
                <a:off x="7343007" y="2445043"/>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7FF977BF-3A04-93D1-4042-74E09E56BCC3}"/>
                  </a:ext>
                </a:extLst>
              </p:cNvPr>
              <p:cNvSpPr/>
              <p:nvPr/>
            </p:nvSpPr>
            <p:spPr>
              <a:xfrm>
                <a:off x="7343007" y="2784828"/>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029E6698-C743-84DD-43E7-0876DCEB18B4}"/>
                  </a:ext>
                </a:extLst>
              </p:cNvPr>
              <p:cNvSpPr/>
              <p:nvPr/>
            </p:nvSpPr>
            <p:spPr>
              <a:xfrm>
                <a:off x="7343007"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20352E80-86C9-59B7-ACBA-D94C6E2C658A}"/>
                  </a:ext>
                </a:extLst>
              </p:cNvPr>
              <p:cNvSpPr/>
              <p:nvPr/>
            </p:nvSpPr>
            <p:spPr>
              <a:xfrm>
                <a:off x="7343007"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A8FCBFDE-909B-2768-CBF8-40FA1B31D1D9}"/>
                  </a:ext>
                </a:extLst>
              </p:cNvPr>
              <p:cNvSpPr/>
              <p:nvPr/>
            </p:nvSpPr>
            <p:spPr>
              <a:xfrm>
                <a:off x="7343007"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D9FB69CE-9464-337B-38C9-9353B3A5C1F6}"/>
                  </a:ext>
                </a:extLst>
              </p:cNvPr>
              <p:cNvSpPr/>
              <p:nvPr/>
            </p:nvSpPr>
            <p:spPr>
              <a:xfrm>
                <a:off x="7343007"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CF83F5EE-9670-C85B-7C83-AC50F4D56274}"/>
                  </a:ext>
                </a:extLst>
              </p:cNvPr>
              <p:cNvSpPr/>
              <p:nvPr/>
            </p:nvSpPr>
            <p:spPr>
              <a:xfrm>
                <a:off x="7343007"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D0C4F4DF-C72B-9733-CEBF-1FAFB2030318}"/>
                  </a:ext>
                </a:extLst>
              </p:cNvPr>
              <p:cNvSpPr/>
              <p:nvPr/>
            </p:nvSpPr>
            <p:spPr>
              <a:xfrm>
                <a:off x="7343007" y="482353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7" name="Group 36">
              <a:extLst>
                <a:ext uri="{FF2B5EF4-FFF2-40B4-BE49-F238E27FC236}">
                  <a16:creationId xmlns:a16="http://schemas.microsoft.com/office/drawing/2014/main" id="{37E53F74-F395-523A-0682-EB92921EDD9F}"/>
                </a:ext>
              </a:extLst>
            </p:cNvPr>
            <p:cNvGrpSpPr/>
            <p:nvPr/>
          </p:nvGrpSpPr>
          <p:grpSpPr>
            <a:xfrm>
              <a:off x="7682792" y="1765477"/>
              <a:ext cx="339786" cy="3397849"/>
              <a:chOff x="7682792" y="1765477"/>
              <a:chExt cx="339786" cy="3397849"/>
            </a:xfrm>
          </p:grpSpPr>
          <p:sp>
            <p:nvSpPr>
              <p:cNvPr id="27" name="Freeform: Shape 26">
                <a:extLst>
                  <a:ext uri="{FF2B5EF4-FFF2-40B4-BE49-F238E27FC236}">
                    <a16:creationId xmlns:a16="http://schemas.microsoft.com/office/drawing/2014/main" id="{23415CE8-3A58-5E73-37C5-240D4BF052A5}"/>
                  </a:ext>
                </a:extLst>
              </p:cNvPr>
              <p:cNvSpPr/>
              <p:nvPr/>
            </p:nvSpPr>
            <p:spPr>
              <a:xfrm>
                <a:off x="7682792"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Freeform: Shape 27">
                <a:extLst>
                  <a:ext uri="{FF2B5EF4-FFF2-40B4-BE49-F238E27FC236}">
                    <a16:creationId xmlns:a16="http://schemas.microsoft.com/office/drawing/2014/main" id="{BDA226FB-E7B4-828E-0721-2C087F828F38}"/>
                  </a:ext>
                </a:extLst>
              </p:cNvPr>
              <p:cNvSpPr/>
              <p:nvPr/>
            </p:nvSpPr>
            <p:spPr>
              <a:xfrm>
                <a:off x="7682792"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631442C1-F515-E111-FC2F-6CA2200F9B86}"/>
                  </a:ext>
                </a:extLst>
              </p:cNvPr>
              <p:cNvSpPr/>
              <p:nvPr/>
            </p:nvSpPr>
            <p:spPr>
              <a:xfrm>
                <a:off x="7682792"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277171D6-C1D6-221E-60D5-FEF5D814A4A5}"/>
                  </a:ext>
                </a:extLst>
              </p:cNvPr>
              <p:cNvSpPr/>
              <p:nvPr/>
            </p:nvSpPr>
            <p:spPr>
              <a:xfrm>
                <a:off x="7682792" y="27848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A576CF44-4F2B-21D3-DB91-4C23D5078345}"/>
                  </a:ext>
                </a:extLst>
              </p:cNvPr>
              <p:cNvSpPr/>
              <p:nvPr/>
            </p:nvSpPr>
            <p:spPr>
              <a:xfrm>
                <a:off x="7682792"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47C0EA06-F0BD-E8DF-F801-054A14C251CE}"/>
                  </a:ext>
                </a:extLst>
              </p:cNvPr>
              <p:cNvSpPr/>
              <p:nvPr/>
            </p:nvSpPr>
            <p:spPr>
              <a:xfrm>
                <a:off x="7682792" y="34644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67479C05-A4FC-0542-CCFD-7E8CF3AED91F}"/>
                  </a:ext>
                </a:extLst>
              </p:cNvPr>
              <p:cNvSpPr/>
              <p:nvPr/>
            </p:nvSpPr>
            <p:spPr>
              <a:xfrm>
                <a:off x="7682792" y="38041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3A260E0B-9608-AFD8-2BF5-8FF062EBE549}"/>
                  </a:ext>
                </a:extLst>
              </p:cNvPr>
              <p:cNvSpPr/>
              <p:nvPr/>
            </p:nvSpPr>
            <p:spPr>
              <a:xfrm>
                <a:off x="7682792" y="41439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1AB4734A-ED31-8239-8C37-F7535D338632}"/>
                  </a:ext>
                </a:extLst>
              </p:cNvPr>
              <p:cNvSpPr/>
              <p:nvPr/>
            </p:nvSpPr>
            <p:spPr>
              <a:xfrm>
                <a:off x="7682792"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5A1E03F7-4BE2-647F-FECB-0E220C7D2E24}"/>
                  </a:ext>
                </a:extLst>
              </p:cNvPr>
              <p:cNvSpPr/>
              <p:nvPr/>
            </p:nvSpPr>
            <p:spPr>
              <a:xfrm>
                <a:off x="7682792" y="48235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8" name="Group 47">
              <a:extLst>
                <a:ext uri="{FF2B5EF4-FFF2-40B4-BE49-F238E27FC236}">
                  <a16:creationId xmlns:a16="http://schemas.microsoft.com/office/drawing/2014/main" id="{9591C6BD-DDE0-1FBF-909D-E0965FAAA040}"/>
                </a:ext>
              </a:extLst>
            </p:cNvPr>
            <p:cNvGrpSpPr/>
            <p:nvPr/>
          </p:nvGrpSpPr>
          <p:grpSpPr>
            <a:xfrm>
              <a:off x="8022577" y="1765477"/>
              <a:ext cx="339789" cy="3397848"/>
              <a:chOff x="8022577" y="1765477"/>
              <a:chExt cx="339789" cy="3397848"/>
            </a:xfrm>
          </p:grpSpPr>
          <p:sp>
            <p:nvSpPr>
              <p:cNvPr id="38" name="Freeform: Shape 37">
                <a:extLst>
                  <a:ext uri="{FF2B5EF4-FFF2-40B4-BE49-F238E27FC236}">
                    <a16:creationId xmlns:a16="http://schemas.microsoft.com/office/drawing/2014/main" id="{96AA5452-9FEC-0C7F-150F-1513B48AA383}"/>
                  </a:ext>
                </a:extLst>
              </p:cNvPr>
              <p:cNvSpPr/>
              <p:nvPr/>
            </p:nvSpPr>
            <p:spPr>
              <a:xfrm>
                <a:off x="8022577"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Shape 38">
                <a:extLst>
                  <a:ext uri="{FF2B5EF4-FFF2-40B4-BE49-F238E27FC236}">
                    <a16:creationId xmlns:a16="http://schemas.microsoft.com/office/drawing/2014/main" id="{139FA44C-4815-7D3A-87FB-D6E4E8E97539}"/>
                  </a:ext>
                </a:extLst>
              </p:cNvPr>
              <p:cNvSpPr/>
              <p:nvPr/>
            </p:nvSpPr>
            <p:spPr>
              <a:xfrm>
                <a:off x="8022577"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B1008B64-E470-8E99-7FFB-0F2D0C21B16A}"/>
                  </a:ext>
                </a:extLst>
              </p:cNvPr>
              <p:cNvSpPr/>
              <p:nvPr/>
            </p:nvSpPr>
            <p:spPr>
              <a:xfrm>
                <a:off x="8022577"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E8B6FC73-B86D-F487-DE77-87C7BD5DD8CA}"/>
                  </a:ext>
                </a:extLst>
              </p:cNvPr>
              <p:cNvSpPr/>
              <p:nvPr/>
            </p:nvSpPr>
            <p:spPr>
              <a:xfrm>
                <a:off x="8022577" y="27848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A0DDBF62-A65B-946A-911A-74EFEA5A1958}"/>
                  </a:ext>
                </a:extLst>
              </p:cNvPr>
              <p:cNvSpPr/>
              <p:nvPr/>
            </p:nvSpPr>
            <p:spPr>
              <a:xfrm>
                <a:off x="8022577"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8589B095-E115-5228-C5F0-119718CC7109}"/>
                  </a:ext>
                </a:extLst>
              </p:cNvPr>
              <p:cNvSpPr/>
              <p:nvPr/>
            </p:nvSpPr>
            <p:spPr>
              <a:xfrm>
                <a:off x="8022577"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A7B391DC-0504-5D6E-B199-05FCF109543F}"/>
                  </a:ext>
                </a:extLst>
              </p:cNvPr>
              <p:cNvSpPr/>
              <p:nvPr/>
            </p:nvSpPr>
            <p:spPr>
              <a:xfrm>
                <a:off x="8022577"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A9B8A28D-7B14-5466-51E8-955C28B73C7F}"/>
                  </a:ext>
                </a:extLst>
              </p:cNvPr>
              <p:cNvSpPr/>
              <p:nvPr/>
            </p:nvSpPr>
            <p:spPr>
              <a:xfrm>
                <a:off x="8022577"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5D8C0497-950C-9F0C-000D-9827656CA042}"/>
                  </a:ext>
                </a:extLst>
              </p:cNvPr>
              <p:cNvSpPr/>
              <p:nvPr/>
            </p:nvSpPr>
            <p:spPr>
              <a:xfrm>
                <a:off x="8022577"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D62AC3FF-26D5-8843-4BA7-E3CD2BDC54C7}"/>
                  </a:ext>
                </a:extLst>
              </p:cNvPr>
              <p:cNvSpPr/>
              <p:nvPr/>
            </p:nvSpPr>
            <p:spPr>
              <a:xfrm>
                <a:off x="8022577" y="48235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9" name="Group 58">
              <a:extLst>
                <a:ext uri="{FF2B5EF4-FFF2-40B4-BE49-F238E27FC236}">
                  <a16:creationId xmlns:a16="http://schemas.microsoft.com/office/drawing/2014/main" id="{83D7CC5E-F352-9AB5-9325-086DA1B58F88}"/>
                </a:ext>
              </a:extLst>
            </p:cNvPr>
            <p:cNvGrpSpPr/>
            <p:nvPr/>
          </p:nvGrpSpPr>
          <p:grpSpPr>
            <a:xfrm>
              <a:off x="8362365" y="1765477"/>
              <a:ext cx="339786" cy="3397848"/>
              <a:chOff x="8362365" y="1765477"/>
              <a:chExt cx="339786" cy="3397848"/>
            </a:xfrm>
          </p:grpSpPr>
          <p:sp>
            <p:nvSpPr>
              <p:cNvPr id="49" name="Freeform: Shape 48">
                <a:extLst>
                  <a:ext uri="{FF2B5EF4-FFF2-40B4-BE49-F238E27FC236}">
                    <a16:creationId xmlns:a16="http://schemas.microsoft.com/office/drawing/2014/main" id="{C8A7920F-AFE0-7103-6B2D-EBF8326F6110}"/>
                  </a:ext>
                </a:extLst>
              </p:cNvPr>
              <p:cNvSpPr/>
              <p:nvPr/>
            </p:nvSpPr>
            <p:spPr>
              <a:xfrm>
                <a:off x="8362365"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Freeform: Shape 49">
                <a:extLst>
                  <a:ext uri="{FF2B5EF4-FFF2-40B4-BE49-F238E27FC236}">
                    <a16:creationId xmlns:a16="http://schemas.microsoft.com/office/drawing/2014/main" id="{5D3743AE-0F73-28EB-A1E3-7381956BB77F}"/>
                  </a:ext>
                </a:extLst>
              </p:cNvPr>
              <p:cNvSpPr/>
              <p:nvPr/>
            </p:nvSpPr>
            <p:spPr>
              <a:xfrm>
                <a:off x="8362365"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A1EAE634-73C8-B2F3-3A61-44965DD9384D}"/>
                  </a:ext>
                </a:extLst>
              </p:cNvPr>
              <p:cNvSpPr/>
              <p:nvPr/>
            </p:nvSpPr>
            <p:spPr>
              <a:xfrm>
                <a:off x="8362365"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8E56B65F-8235-2C68-F123-821E710ABE97}"/>
                  </a:ext>
                </a:extLst>
              </p:cNvPr>
              <p:cNvSpPr/>
              <p:nvPr/>
            </p:nvSpPr>
            <p:spPr>
              <a:xfrm>
                <a:off x="8362365" y="27848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82B38FD7-5324-E74E-4AD5-8A372A18F7C1}"/>
                  </a:ext>
                </a:extLst>
              </p:cNvPr>
              <p:cNvSpPr/>
              <p:nvPr/>
            </p:nvSpPr>
            <p:spPr>
              <a:xfrm>
                <a:off x="8362365"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2AE884C3-3730-7824-953A-41A84608881B}"/>
                  </a:ext>
                </a:extLst>
              </p:cNvPr>
              <p:cNvSpPr/>
              <p:nvPr/>
            </p:nvSpPr>
            <p:spPr>
              <a:xfrm>
                <a:off x="8362365"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E601F516-140A-1811-E7E0-D0A5FC300EE1}"/>
                  </a:ext>
                </a:extLst>
              </p:cNvPr>
              <p:cNvSpPr/>
              <p:nvPr/>
            </p:nvSpPr>
            <p:spPr>
              <a:xfrm>
                <a:off x="8362365"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CD35A7DE-550E-2419-04AA-EBA86791EDDA}"/>
                  </a:ext>
                </a:extLst>
              </p:cNvPr>
              <p:cNvSpPr/>
              <p:nvPr/>
            </p:nvSpPr>
            <p:spPr>
              <a:xfrm>
                <a:off x="8362365"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5906BFAC-59AD-FA1C-DB75-9A0CAFCEB74B}"/>
                  </a:ext>
                </a:extLst>
              </p:cNvPr>
              <p:cNvSpPr/>
              <p:nvPr/>
            </p:nvSpPr>
            <p:spPr>
              <a:xfrm>
                <a:off x="8362365"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2A300AC1-B62B-3C11-1B21-F79044E9EAB8}"/>
                  </a:ext>
                </a:extLst>
              </p:cNvPr>
              <p:cNvSpPr/>
              <p:nvPr/>
            </p:nvSpPr>
            <p:spPr>
              <a:xfrm>
                <a:off x="8362365" y="48235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0" name="Group 69">
              <a:extLst>
                <a:ext uri="{FF2B5EF4-FFF2-40B4-BE49-F238E27FC236}">
                  <a16:creationId xmlns:a16="http://schemas.microsoft.com/office/drawing/2014/main" id="{B6D6E450-F753-F36F-99A0-552488CCD974}"/>
                </a:ext>
              </a:extLst>
            </p:cNvPr>
            <p:cNvGrpSpPr/>
            <p:nvPr/>
          </p:nvGrpSpPr>
          <p:grpSpPr>
            <a:xfrm>
              <a:off x="8702150" y="1765477"/>
              <a:ext cx="339789" cy="3397849"/>
              <a:chOff x="8702150" y="1765477"/>
              <a:chExt cx="339789" cy="3397849"/>
            </a:xfrm>
          </p:grpSpPr>
          <p:sp>
            <p:nvSpPr>
              <p:cNvPr id="60" name="Freeform: Shape 59">
                <a:extLst>
                  <a:ext uri="{FF2B5EF4-FFF2-40B4-BE49-F238E27FC236}">
                    <a16:creationId xmlns:a16="http://schemas.microsoft.com/office/drawing/2014/main" id="{120A9020-A265-875D-1FD4-84072BDD3A6A}"/>
                  </a:ext>
                </a:extLst>
              </p:cNvPr>
              <p:cNvSpPr/>
              <p:nvPr/>
            </p:nvSpPr>
            <p:spPr>
              <a:xfrm>
                <a:off x="8702150"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Freeform: Shape 60">
                <a:extLst>
                  <a:ext uri="{FF2B5EF4-FFF2-40B4-BE49-F238E27FC236}">
                    <a16:creationId xmlns:a16="http://schemas.microsoft.com/office/drawing/2014/main" id="{B8557EB5-AC20-566D-A5E9-AE800FBAA7F7}"/>
                  </a:ext>
                </a:extLst>
              </p:cNvPr>
              <p:cNvSpPr/>
              <p:nvPr/>
            </p:nvSpPr>
            <p:spPr>
              <a:xfrm>
                <a:off x="8702150"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48D17962-9810-B696-3AEC-C391B4958E3B}"/>
                  </a:ext>
                </a:extLst>
              </p:cNvPr>
              <p:cNvSpPr/>
              <p:nvPr/>
            </p:nvSpPr>
            <p:spPr>
              <a:xfrm>
                <a:off x="8702150"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D9230039-6778-F0B5-B3BF-A0B2DB4ED427}"/>
                  </a:ext>
                </a:extLst>
              </p:cNvPr>
              <p:cNvSpPr/>
              <p:nvPr/>
            </p:nvSpPr>
            <p:spPr>
              <a:xfrm>
                <a:off x="8702150" y="27848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7645B426-E15B-62E2-79F2-A5AD9DDD7C11}"/>
                  </a:ext>
                </a:extLst>
              </p:cNvPr>
              <p:cNvSpPr/>
              <p:nvPr/>
            </p:nvSpPr>
            <p:spPr>
              <a:xfrm>
                <a:off x="8702150" y="31246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75C89BCA-6D07-7675-0A08-21CAC4D95929}"/>
                  </a:ext>
                </a:extLst>
              </p:cNvPr>
              <p:cNvSpPr/>
              <p:nvPr/>
            </p:nvSpPr>
            <p:spPr>
              <a:xfrm>
                <a:off x="8702150" y="34644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DE3E015A-AED6-BAB7-DA0F-0DA32A619D84}"/>
                  </a:ext>
                </a:extLst>
              </p:cNvPr>
              <p:cNvSpPr/>
              <p:nvPr/>
            </p:nvSpPr>
            <p:spPr>
              <a:xfrm>
                <a:off x="8702150" y="38041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AB9363A3-AEED-C374-0ADB-EB5F5DFFF5C2}"/>
                  </a:ext>
                </a:extLst>
              </p:cNvPr>
              <p:cNvSpPr/>
              <p:nvPr/>
            </p:nvSpPr>
            <p:spPr>
              <a:xfrm>
                <a:off x="8702150" y="41439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68F90290-7D35-94EE-BDC2-BA0607404C13}"/>
                  </a:ext>
                </a:extLst>
              </p:cNvPr>
              <p:cNvSpPr/>
              <p:nvPr/>
            </p:nvSpPr>
            <p:spPr>
              <a:xfrm>
                <a:off x="8702150"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72EFAC39-24D7-BFED-440F-12909A798285}"/>
                  </a:ext>
                </a:extLst>
              </p:cNvPr>
              <p:cNvSpPr/>
              <p:nvPr/>
            </p:nvSpPr>
            <p:spPr>
              <a:xfrm>
                <a:off x="8702150" y="48235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5" name="Group 74">
              <a:extLst>
                <a:ext uri="{FF2B5EF4-FFF2-40B4-BE49-F238E27FC236}">
                  <a16:creationId xmlns:a16="http://schemas.microsoft.com/office/drawing/2014/main" id="{5324D959-7169-B091-9BC8-76334F49DEFA}"/>
                </a:ext>
              </a:extLst>
            </p:cNvPr>
            <p:cNvGrpSpPr/>
            <p:nvPr/>
          </p:nvGrpSpPr>
          <p:grpSpPr>
            <a:xfrm>
              <a:off x="6908478" y="1725930"/>
              <a:ext cx="181092" cy="3424682"/>
              <a:chOff x="6908478" y="1725930"/>
              <a:chExt cx="181092" cy="3424682"/>
            </a:xfrm>
          </p:grpSpPr>
          <p:cxnSp>
            <p:nvCxnSpPr>
              <p:cNvPr id="71" name="Straight Connector 70">
                <a:extLst>
                  <a:ext uri="{FF2B5EF4-FFF2-40B4-BE49-F238E27FC236}">
                    <a16:creationId xmlns:a16="http://schemas.microsoft.com/office/drawing/2014/main" id="{0652D6E5-C912-00FE-B3A6-1FA4673E676B}"/>
                  </a:ext>
                </a:extLst>
              </p:cNvPr>
              <p:cNvCxnSpPr/>
              <p:nvPr/>
            </p:nvCxnSpPr>
            <p:spPr>
              <a:xfrm>
                <a:off x="6998335" y="17527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E1617155-4583-7903-9298-12D623099440}"/>
                  </a:ext>
                </a:extLst>
              </p:cNvPr>
              <p:cNvGrpSpPr/>
              <p:nvPr/>
            </p:nvGrpSpPr>
            <p:grpSpPr>
              <a:xfrm>
                <a:off x="6908478" y="1725930"/>
                <a:ext cx="181092" cy="213995"/>
                <a:chOff x="6908478" y="1725930"/>
                <a:chExt cx="181092" cy="213995"/>
              </a:xfrm>
            </p:grpSpPr>
            <p:cxnSp>
              <p:nvCxnSpPr>
                <p:cNvPr id="72" name="Straight Connector 71">
                  <a:extLst>
                    <a:ext uri="{FF2B5EF4-FFF2-40B4-BE49-F238E27FC236}">
                      <a16:creationId xmlns:a16="http://schemas.microsoft.com/office/drawing/2014/main" id="{A904E50D-705D-A3A1-6083-1C5F139E1E9E}"/>
                    </a:ext>
                  </a:extLst>
                </p:cNvPr>
                <p:cNvCxnSpPr/>
                <p:nvPr/>
              </p:nvCxnSpPr>
              <p:spPr>
                <a:xfrm flipH="1">
                  <a:off x="6908478" y="17259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FBE6873-ED27-1C1C-032B-CEE0E303FCEE}"/>
                    </a:ext>
                  </a:extLst>
                </p:cNvPr>
                <p:cNvCxnSpPr>
                  <a:cxnSpLocks/>
                </p:cNvCxnSpPr>
                <p:nvPr/>
              </p:nvCxnSpPr>
              <p:spPr>
                <a:xfrm>
                  <a:off x="6990637" y="17259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6" name="Straight Connector 75">
              <a:extLst>
                <a:ext uri="{FF2B5EF4-FFF2-40B4-BE49-F238E27FC236}">
                  <a16:creationId xmlns:a16="http://schemas.microsoft.com/office/drawing/2014/main" id="{8B0F9A99-68EA-96C8-220A-7C2472563D64}"/>
                </a:ext>
              </a:extLst>
            </p:cNvPr>
            <p:cNvCxnSpPr/>
            <p:nvPr/>
          </p:nvCxnSpPr>
          <p:spPr>
            <a:xfrm flipH="1">
              <a:off x="7015861" y="51506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F90AFD7C-28B3-1FF3-8CA0-3196BF057AC1}"/>
                </a:ext>
              </a:extLst>
            </p:cNvPr>
            <p:cNvGrpSpPr/>
            <p:nvPr/>
          </p:nvGrpSpPr>
          <p:grpSpPr>
            <a:xfrm rot="5400000">
              <a:off x="8880951" y="5049107"/>
              <a:ext cx="193616" cy="213870"/>
              <a:chOff x="8887775" y="5042283"/>
              <a:chExt cx="193616" cy="213870"/>
            </a:xfrm>
          </p:grpSpPr>
          <p:cxnSp>
            <p:nvCxnSpPr>
              <p:cNvPr id="77" name="Straight Connector 76">
                <a:extLst>
                  <a:ext uri="{FF2B5EF4-FFF2-40B4-BE49-F238E27FC236}">
                    <a16:creationId xmlns:a16="http://schemas.microsoft.com/office/drawing/2014/main" id="{9F7A1324-D8C5-44C8-0A59-9DCBA7EE500D}"/>
                  </a:ext>
                </a:extLst>
              </p:cNvPr>
              <p:cNvCxnSpPr>
                <a:cxnSpLocks/>
              </p:cNvCxnSpPr>
              <p:nvPr/>
            </p:nvCxnSpPr>
            <p:spPr>
              <a:xfrm rot="10800000" flipV="1">
                <a:off x="8887775" y="5042284"/>
                <a:ext cx="98805"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69C7ABA-74BE-BA4C-2700-1B6D2E0F49DC}"/>
                  </a:ext>
                </a:extLst>
              </p:cNvPr>
              <p:cNvCxnSpPr>
                <a:cxnSpLocks/>
              </p:cNvCxnSpPr>
              <p:nvPr/>
            </p:nvCxnSpPr>
            <p:spPr>
              <a:xfrm>
                <a:off x="8982585" y="5042283"/>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F7EF77E9-0A11-1E86-8A7A-AA2F1DD3B63D}"/>
                </a:ext>
              </a:extLst>
            </p:cNvPr>
            <p:cNvSpPr txBox="1"/>
            <p:nvPr/>
          </p:nvSpPr>
          <p:spPr>
            <a:xfrm>
              <a:off x="9156700" y="49784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1" name="TextBox 80">
              <a:extLst>
                <a:ext uri="{FF2B5EF4-FFF2-40B4-BE49-F238E27FC236}">
                  <a16:creationId xmlns:a16="http://schemas.microsoft.com/office/drawing/2014/main" id="{5FBC668D-36BD-9B32-7B75-E02C74605B71}"/>
                </a:ext>
              </a:extLst>
            </p:cNvPr>
            <p:cNvSpPr txBox="1"/>
            <p:nvPr/>
          </p:nvSpPr>
          <p:spPr>
            <a:xfrm>
              <a:off x="6870700" y="1346200"/>
              <a:ext cx="354609" cy="400109"/>
            </a:xfrm>
            <a:prstGeom prst="rect">
              <a:avLst/>
            </a:prstGeom>
            <a:noFill/>
          </p:spPr>
          <p:txBody>
            <a:bodyPr vert="horz" rtlCol="0">
              <a:spAutoFit/>
            </a:bodyPr>
            <a:lstStyle/>
            <a:p>
              <a:r>
                <a:rPr lang="en-CA" sz="2000" i="1">
                  <a:solidFill>
                    <a:srgbClr val="000000"/>
                  </a:solidFill>
                  <a:latin typeface="Century Gothic"/>
                </a:rPr>
                <a:t>y</a:t>
              </a:r>
            </a:p>
          </p:txBody>
        </p:sp>
        <p:sp>
          <p:nvSpPr>
            <p:cNvPr id="82" name="TextBox 81">
              <a:extLst>
                <a:ext uri="{FF2B5EF4-FFF2-40B4-BE49-F238E27FC236}">
                  <a16:creationId xmlns:a16="http://schemas.microsoft.com/office/drawing/2014/main" id="{6C7DD8BC-73AD-B288-CE8C-EF3A102D18E2}"/>
                </a:ext>
              </a:extLst>
            </p:cNvPr>
            <p:cNvSpPr txBox="1"/>
            <p:nvPr/>
          </p:nvSpPr>
          <p:spPr>
            <a:xfrm>
              <a:off x="6710680" y="51562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3" name="TextBox 82">
              <a:extLst>
                <a:ext uri="{FF2B5EF4-FFF2-40B4-BE49-F238E27FC236}">
                  <a16:creationId xmlns:a16="http://schemas.microsoft.com/office/drawing/2014/main" id="{ED1AC802-D2C0-2741-09E0-675E31D35B4F}"/>
                </a:ext>
              </a:extLst>
            </p:cNvPr>
            <p:cNvSpPr txBox="1"/>
            <p:nvPr/>
          </p:nvSpPr>
          <p:spPr>
            <a:xfrm>
              <a:off x="7180580" y="52705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4" name="TextBox 83">
              <a:extLst>
                <a:ext uri="{FF2B5EF4-FFF2-40B4-BE49-F238E27FC236}">
                  <a16:creationId xmlns:a16="http://schemas.microsoft.com/office/drawing/2014/main" id="{08D7D524-43B8-E3C4-B97B-981E22B4F9E5}"/>
                </a:ext>
              </a:extLst>
            </p:cNvPr>
            <p:cNvSpPr txBox="1"/>
            <p:nvPr/>
          </p:nvSpPr>
          <p:spPr>
            <a:xfrm>
              <a:off x="7523480" y="52705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5" name="TextBox 84">
              <a:extLst>
                <a:ext uri="{FF2B5EF4-FFF2-40B4-BE49-F238E27FC236}">
                  <a16:creationId xmlns:a16="http://schemas.microsoft.com/office/drawing/2014/main" id="{85A03ACA-C7BE-5D08-8406-02E1997ACB9E}"/>
                </a:ext>
              </a:extLst>
            </p:cNvPr>
            <p:cNvSpPr txBox="1"/>
            <p:nvPr/>
          </p:nvSpPr>
          <p:spPr>
            <a:xfrm>
              <a:off x="7866380" y="52705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6" name="TextBox 85">
              <a:extLst>
                <a:ext uri="{FF2B5EF4-FFF2-40B4-BE49-F238E27FC236}">
                  <a16:creationId xmlns:a16="http://schemas.microsoft.com/office/drawing/2014/main" id="{18E50DF1-AD49-8866-BF06-6045AA1B296B}"/>
                </a:ext>
              </a:extLst>
            </p:cNvPr>
            <p:cNvSpPr txBox="1"/>
            <p:nvPr/>
          </p:nvSpPr>
          <p:spPr>
            <a:xfrm>
              <a:off x="8196580" y="52705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7" name="TextBox 86">
              <a:extLst>
                <a:ext uri="{FF2B5EF4-FFF2-40B4-BE49-F238E27FC236}">
                  <a16:creationId xmlns:a16="http://schemas.microsoft.com/office/drawing/2014/main" id="{E440E8BE-A0F3-C0AE-1606-BD29EAABFDE4}"/>
                </a:ext>
              </a:extLst>
            </p:cNvPr>
            <p:cNvSpPr txBox="1"/>
            <p:nvPr/>
          </p:nvSpPr>
          <p:spPr>
            <a:xfrm>
              <a:off x="8539480" y="52705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88" name="TextBox 87">
              <a:extLst>
                <a:ext uri="{FF2B5EF4-FFF2-40B4-BE49-F238E27FC236}">
                  <a16:creationId xmlns:a16="http://schemas.microsoft.com/office/drawing/2014/main" id="{B0AB063E-1C89-59BE-2C2D-DDBCDB2677A1}"/>
                </a:ext>
              </a:extLst>
            </p:cNvPr>
            <p:cNvSpPr txBox="1"/>
            <p:nvPr/>
          </p:nvSpPr>
          <p:spPr>
            <a:xfrm>
              <a:off x="6609080" y="23368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89" name="TextBox 88">
              <a:extLst>
                <a:ext uri="{FF2B5EF4-FFF2-40B4-BE49-F238E27FC236}">
                  <a16:creationId xmlns:a16="http://schemas.microsoft.com/office/drawing/2014/main" id="{11024C36-F0BB-AD89-1A98-9A097F366ECE}"/>
                </a:ext>
              </a:extLst>
            </p:cNvPr>
            <p:cNvSpPr txBox="1"/>
            <p:nvPr/>
          </p:nvSpPr>
          <p:spPr>
            <a:xfrm>
              <a:off x="6609080" y="26670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0" name="TextBox 89">
              <a:extLst>
                <a:ext uri="{FF2B5EF4-FFF2-40B4-BE49-F238E27FC236}">
                  <a16:creationId xmlns:a16="http://schemas.microsoft.com/office/drawing/2014/main" id="{A66DA8C2-E450-8391-F681-DAB2974FDBE1}"/>
                </a:ext>
              </a:extLst>
            </p:cNvPr>
            <p:cNvSpPr txBox="1"/>
            <p:nvPr/>
          </p:nvSpPr>
          <p:spPr>
            <a:xfrm>
              <a:off x="6609080" y="30099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1" name="TextBox 90">
              <a:extLst>
                <a:ext uri="{FF2B5EF4-FFF2-40B4-BE49-F238E27FC236}">
                  <a16:creationId xmlns:a16="http://schemas.microsoft.com/office/drawing/2014/main" id="{B3356B39-EC24-0670-24C8-D1E16E48E393}"/>
                </a:ext>
              </a:extLst>
            </p:cNvPr>
            <p:cNvSpPr txBox="1"/>
            <p:nvPr/>
          </p:nvSpPr>
          <p:spPr>
            <a:xfrm>
              <a:off x="6609080" y="33528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2" name="TextBox 91">
              <a:extLst>
                <a:ext uri="{FF2B5EF4-FFF2-40B4-BE49-F238E27FC236}">
                  <a16:creationId xmlns:a16="http://schemas.microsoft.com/office/drawing/2014/main" id="{73E88C63-C5F8-FA93-850D-87A88E2D7163}"/>
                </a:ext>
              </a:extLst>
            </p:cNvPr>
            <p:cNvSpPr txBox="1"/>
            <p:nvPr/>
          </p:nvSpPr>
          <p:spPr>
            <a:xfrm>
              <a:off x="6609080" y="36957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3" name="TextBox 92">
              <a:extLst>
                <a:ext uri="{FF2B5EF4-FFF2-40B4-BE49-F238E27FC236}">
                  <a16:creationId xmlns:a16="http://schemas.microsoft.com/office/drawing/2014/main" id="{9AC9E78A-F96C-513F-2769-DF2FFC618661}"/>
                </a:ext>
              </a:extLst>
            </p:cNvPr>
            <p:cNvSpPr txBox="1"/>
            <p:nvPr/>
          </p:nvSpPr>
          <p:spPr>
            <a:xfrm>
              <a:off x="6609080" y="40259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4" name="TextBox 93">
              <a:extLst>
                <a:ext uri="{FF2B5EF4-FFF2-40B4-BE49-F238E27FC236}">
                  <a16:creationId xmlns:a16="http://schemas.microsoft.com/office/drawing/2014/main" id="{66084011-39C6-38F0-F0F1-16FB011A2F28}"/>
                </a:ext>
              </a:extLst>
            </p:cNvPr>
            <p:cNvSpPr txBox="1"/>
            <p:nvPr/>
          </p:nvSpPr>
          <p:spPr>
            <a:xfrm>
              <a:off x="6609080" y="43688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5" name="TextBox 94">
              <a:extLst>
                <a:ext uri="{FF2B5EF4-FFF2-40B4-BE49-F238E27FC236}">
                  <a16:creationId xmlns:a16="http://schemas.microsoft.com/office/drawing/2014/main" id="{26C6AD81-0B03-46D0-6DBC-DFA5C796DD7B}"/>
                </a:ext>
              </a:extLst>
            </p:cNvPr>
            <p:cNvSpPr txBox="1"/>
            <p:nvPr/>
          </p:nvSpPr>
          <p:spPr>
            <a:xfrm>
              <a:off x="6609080" y="47117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6" name="TextBox 95">
              <a:extLst>
                <a:ext uri="{FF2B5EF4-FFF2-40B4-BE49-F238E27FC236}">
                  <a16:creationId xmlns:a16="http://schemas.microsoft.com/office/drawing/2014/main" id="{30473B3E-698C-8C83-06F0-A402FFC551C5}"/>
                </a:ext>
              </a:extLst>
            </p:cNvPr>
            <p:cNvSpPr txBox="1"/>
            <p:nvPr/>
          </p:nvSpPr>
          <p:spPr>
            <a:xfrm>
              <a:off x="6609080" y="19939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sp>
        <p:nvSpPr>
          <p:cNvPr id="102" name="Oval 101">
            <a:extLst>
              <a:ext uri="{FF2B5EF4-FFF2-40B4-BE49-F238E27FC236}">
                <a16:creationId xmlns:a16="http://schemas.microsoft.com/office/drawing/2014/main" id="{5311F049-6D14-4F8F-647E-68A95230838C}"/>
              </a:ext>
            </a:extLst>
          </p:cNvPr>
          <p:cNvSpPr/>
          <p:nvPr/>
        </p:nvSpPr>
        <p:spPr>
          <a:xfrm>
            <a:off x="9169400" y="10160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103" name="Table 102">
            <a:extLst>
              <a:ext uri="{FF2B5EF4-FFF2-40B4-BE49-F238E27FC236}">
                <a16:creationId xmlns:a16="http://schemas.microsoft.com/office/drawing/2014/main" id="{4040B120-E126-8432-4F4C-280FDE62E074}"/>
              </a:ext>
            </a:extLst>
          </p:cNvPr>
          <p:cNvGraphicFramePr>
            <a:graphicFrameLocks noGrp="1"/>
          </p:cNvGraphicFramePr>
          <p:nvPr>
            <p:extLst>
              <p:ext uri="{D42A27DB-BD31-4B8C-83A1-F6EECF244321}">
                <p14:modId xmlns:p14="http://schemas.microsoft.com/office/powerpoint/2010/main" val="167083463"/>
              </p:ext>
            </p:extLst>
          </p:nvPr>
        </p:nvGraphicFramePr>
        <p:xfrm>
          <a:off x="546099" y="2083816"/>
          <a:ext cx="5790188" cy="3275838"/>
        </p:xfrm>
        <a:graphic>
          <a:graphicData uri="http://schemas.openxmlformats.org/drawingml/2006/table">
            <a:tbl>
              <a:tblPr firstRow="1" bandRow="1">
                <a:tableStyleId>{5C22544A-7EE6-4342-B048-85BDC9FD1C3A}</a:tableStyleId>
              </a:tblPr>
              <a:tblGrid>
                <a:gridCol w="1869518">
                  <a:extLst>
                    <a:ext uri="{9D8B030D-6E8A-4147-A177-3AD203B41FA5}">
                      <a16:colId xmlns:a16="http://schemas.microsoft.com/office/drawing/2014/main" val="2633034604"/>
                    </a:ext>
                  </a:extLst>
                </a:gridCol>
                <a:gridCol w="1960335">
                  <a:extLst>
                    <a:ext uri="{9D8B030D-6E8A-4147-A177-3AD203B41FA5}">
                      <a16:colId xmlns:a16="http://schemas.microsoft.com/office/drawing/2014/main" val="1214338849"/>
                    </a:ext>
                  </a:extLst>
                </a:gridCol>
                <a:gridCol w="1960335">
                  <a:extLst>
                    <a:ext uri="{9D8B030D-6E8A-4147-A177-3AD203B41FA5}">
                      <a16:colId xmlns:a16="http://schemas.microsoft.com/office/drawing/2014/main" val="1933609264"/>
                    </a:ext>
                  </a:extLst>
                </a:gridCol>
              </a:tblGrid>
              <a:tr h="978662">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Ordered Pair</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07624403"/>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(1, 4)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66625099"/>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(2, 5)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41469613"/>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34399725"/>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956214601"/>
                  </a:ext>
                </a:extLst>
              </a:tr>
            </a:tbl>
          </a:graphicData>
        </a:graphic>
      </p:graphicFrame>
    </p:spTree>
    <p:extLst>
      <p:ext uri="{BB962C8B-B14F-4D97-AF65-F5344CB8AC3E}">
        <p14:creationId xmlns:p14="http://schemas.microsoft.com/office/powerpoint/2010/main" val="1346198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D32BC9-7B55-5BF3-A36D-96A98D97021C}"/>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98C5B51-4317-0F1A-61B6-C8854706D34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4" name="TextBox 3">
            <a:extLst>
              <a:ext uri="{FF2B5EF4-FFF2-40B4-BE49-F238E27FC236}">
                <a16:creationId xmlns:a16="http://schemas.microsoft.com/office/drawing/2014/main" id="{9F94117B-6122-E98F-3EFE-E65D3C017E9B}"/>
              </a:ext>
            </a:extLst>
          </p:cNvPr>
          <p:cNvSpPr txBox="1"/>
          <p:nvPr/>
        </p:nvSpPr>
        <p:spPr>
          <a:xfrm>
            <a:off x="482600" y="381000"/>
            <a:ext cx="88290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fill in the table for the formula, then plot the points to form the graph of the relation.</a:t>
            </a:r>
          </a:p>
          <a:p>
            <a:pPr>
              <a:lnSpc>
                <a:spcPct val="114000"/>
              </a:lnSpc>
              <a:spcAft>
                <a:spcPts val="1200"/>
              </a:spcAft>
            </a:pPr>
            <a:r>
              <a:rPr lang="en-CA" sz="2800" i="1" dirty="0">
                <a:solidFill>
                  <a:srgbClr val="000000"/>
                </a:solidFill>
                <a:latin typeface="Century Gothic"/>
              </a:rPr>
              <a:t>y </a:t>
            </a:r>
            <a:r>
              <a:rPr lang="en-CA" sz="2800" dirty="0">
                <a:solidFill>
                  <a:srgbClr val="000000"/>
                </a:solidFill>
                <a:latin typeface="Century Gothic"/>
              </a:rPr>
              <a:t>= 3</a:t>
            </a:r>
            <a:r>
              <a:rPr lang="en-CA" sz="2800" i="1" dirty="0">
                <a:solidFill>
                  <a:srgbClr val="000000"/>
                </a:solidFill>
                <a:latin typeface="Century Gothic"/>
              </a:rPr>
              <a:t>x</a:t>
            </a:r>
            <a:r>
              <a:rPr lang="en-CA" sz="2800" dirty="0">
                <a:solidFill>
                  <a:srgbClr val="000000"/>
                </a:solidFill>
                <a:latin typeface="Century Gothic"/>
              </a:rPr>
              <a:t> − 2</a:t>
            </a:r>
          </a:p>
        </p:txBody>
      </p:sp>
      <p:graphicFrame>
        <p:nvGraphicFramePr>
          <p:cNvPr id="5" name="Table 4">
            <a:extLst>
              <a:ext uri="{FF2B5EF4-FFF2-40B4-BE49-F238E27FC236}">
                <a16:creationId xmlns:a16="http://schemas.microsoft.com/office/drawing/2014/main" id="{4CEB9546-D41A-3A16-514D-CE9319779353}"/>
              </a:ext>
            </a:extLst>
          </p:cNvPr>
          <p:cNvGraphicFramePr>
            <a:graphicFrameLocks noGrp="1"/>
          </p:cNvGraphicFramePr>
          <p:nvPr>
            <p:extLst>
              <p:ext uri="{D42A27DB-BD31-4B8C-83A1-F6EECF244321}">
                <p14:modId xmlns:p14="http://schemas.microsoft.com/office/powerpoint/2010/main" val="2238226890"/>
              </p:ext>
            </p:extLst>
          </p:nvPr>
        </p:nvGraphicFramePr>
        <p:xfrm>
          <a:off x="584200" y="2109216"/>
          <a:ext cx="5449317" cy="3275838"/>
        </p:xfrm>
        <a:graphic>
          <a:graphicData uri="http://schemas.openxmlformats.org/drawingml/2006/table">
            <a:tbl>
              <a:tblPr firstRow="1" bandRow="1">
                <a:tableStyleId>{5C22544A-7EE6-4342-B048-85BDC9FD1C3A}</a:tableStyleId>
              </a:tblPr>
              <a:tblGrid>
                <a:gridCol w="1759458">
                  <a:extLst>
                    <a:ext uri="{9D8B030D-6E8A-4147-A177-3AD203B41FA5}">
                      <a16:colId xmlns:a16="http://schemas.microsoft.com/office/drawing/2014/main" val="1242073835"/>
                    </a:ext>
                  </a:extLst>
                </a:gridCol>
                <a:gridCol w="3689859">
                  <a:extLst>
                    <a:ext uri="{9D8B030D-6E8A-4147-A177-3AD203B41FA5}">
                      <a16:colId xmlns:a16="http://schemas.microsoft.com/office/drawing/2014/main" val="264230411"/>
                    </a:ext>
                  </a:extLst>
                </a:gridCol>
              </a:tblGrid>
              <a:tr h="978662">
                <a:tc>
                  <a:txBody>
                    <a:bodyPr/>
                    <a:lstStyle/>
                    <a:p>
                      <a:pPr algn="ctr"/>
                      <a:r>
                        <a:rPr lang="en-CA" sz="2800" b="1" i="0" u="none" baseline="0" dirty="0">
                          <a:solidFill>
                            <a:srgbClr val="000000"/>
                          </a:solidFill>
                          <a:latin typeface="Century Gothic - 28"/>
                        </a:rPr>
                        <a:t>Input (</a:t>
                      </a:r>
                      <a:r>
                        <a:rPr lang="en-CA" sz="2800" b="1" i="1" u="none" baseline="0" dirty="0">
                          <a:solidFill>
                            <a:srgbClr val="000000"/>
                          </a:solidFill>
                          <a:latin typeface="Century Gothic - 28"/>
                        </a:rPr>
                        <a:t>x</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Output (</a:t>
                      </a:r>
                      <a:r>
                        <a:rPr lang="en-CA" sz="2800" b="1" i="1" u="none" baseline="0" dirty="0">
                          <a:solidFill>
                            <a:srgbClr val="000000"/>
                          </a:solidFill>
                          <a:latin typeface="Century Gothic - 28"/>
                        </a:rPr>
                        <a:t>y</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953094354"/>
                  </a:ext>
                </a:extLst>
              </a:tr>
              <a:tr h="574294">
                <a:tc>
                  <a:txBody>
                    <a:bodyPr/>
                    <a:lstStyle/>
                    <a:p>
                      <a:pPr algn="ctr"/>
                      <a:r>
                        <a:rPr lang="en-CA" sz="2800" b="0" i="0" u="none" baseline="0" dirty="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3(1) − 2 = 3 − 2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6428289"/>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34021589"/>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193213307"/>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22848738"/>
                  </a:ext>
                </a:extLst>
              </a:tr>
            </a:tbl>
          </a:graphicData>
        </a:graphic>
      </p:graphicFrame>
      <p:grpSp>
        <p:nvGrpSpPr>
          <p:cNvPr id="99" name="Group 98">
            <a:extLst>
              <a:ext uri="{FF2B5EF4-FFF2-40B4-BE49-F238E27FC236}">
                <a16:creationId xmlns:a16="http://schemas.microsoft.com/office/drawing/2014/main" id="{468E01CD-18C7-9BF9-8324-A2544DBB12C7}"/>
              </a:ext>
            </a:extLst>
          </p:cNvPr>
          <p:cNvGrpSpPr/>
          <p:nvPr/>
        </p:nvGrpSpPr>
        <p:grpSpPr>
          <a:xfrm>
            <a:off x="6609080" y="1346200"/>
            <a:ext cx="2887980" cy="4293632"/>
            <a:chOff x="6609080" y="1346200"/>
            <a:chExt cx="2887980" cy="4293632"/>
          </a:xfrm>
        </p:grpSpPr>
        <p:grpSp>
          <p:nvGrpSpPr>
            <p:cNvPr id="97" name="Group 96">
              <a:extLst>
                <a:ext uri="{FF2B5EF4-FFF2-40B4-BE49-F238E27FC236}">
                  <a16:creationId xmlns:a16="http://schemas.microsoft.com/office/drawing/2014/main" id="{E22CB6B5-6987-8E23-7C7D-19AE5CC40E89}"/>
                </a:ext>
              </a:extLst>
            </p:cNvPr>
            <p:cNvGrpSpPr/>
            <p:nvPr/>
          </p:nvGrpSpPr>
          <p:grpSpPr>
            <a:xfrm>
              <a:off x="6609080" y="1725930"/>
              <a:ext cx="2887980" cy="3913902"/>
              <a:chOff x="6609080" y="1725930"/>
              <a:chExt cx="2887980" cy="3913902"/>
            </a:xfrm>
          </p:grpSpPr>
          <p:grpSp>
            <p:nvGrpSpPr>
              <p:cNvPr id="16" name="Group 15">
                <a:extLst>
                  <a:ext uri="{FF2B5EF4-FFF2-40B4-BE49-F238E27FC236}">
                    <a16:creationId xmlns:a16="http://schemas.microsoft.com/office/drawing/2014/main" id="{1D4F43F8-E994-4AE8-F04D-C4C1A328D28B}"/>
                  </a:ext>
                </a:extLst>
              </p:cNvPr>
              <p:cNvGrpSpPr/>
              <p:nvPr/>
            </p:nvGrpSpPr>
            <p:grpSpPr>
              <a:xfrm>
                <a:off x="7003219" y="1765475"/>
                <a:ext cx="339789" cy="3397847"/>
                <a:chOff x="7003219" y="1765475"/>
                <a:chExt cx="339789" cy="3397847"/>
              </a:xfrm>
            </p:grpSpPr>
            <p:sp>
              <p:nvSpPr>
                <p:cNvPr id="6" name="Freeform: Shape 5">
                  <a:extLst>
                    <a:ext uri="{FF2B5EF4-FFF2-40B4-BE49-F238E27FC236}">
                      <a16:creationId xmlns:a16="http://schemas.microsoft.com/office/drawing/2014/main" id="{2B7BA21C-37AB-BFB5-AA54-141C4A3CF11E}"/>
                    </a:ext>
                  </a:extLst>
                </p:cNvPr>
                <p:cNvSpPr/>
                <p:nvPr/>
              </p:nvSpPr>
              <p:spPr>
                <a:xfrm>
                  <a:off x="7003219" y="176547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Shape 6">
                  <a:extLst>
                    <a:ext uri="{FF2B5EF4-FFF2-40B4-BE49-F238E27FC236}">
                      <a16:creationId xmlns:a16="http://schemas.microsoft.com/office/drawing/2014/main" id="{AF39C62F-10FD-3ACD-2CBF-69ADB5AE924B}"/>
                    </a:ext>
                  </a:extLst>
                </p:cNvPr>
                <p:cNvSpPr/>
                <p:nvPr/>
              </p:nvSpPr>
              <p:spPr>
                <a:xfrm>
                  <a:off x="7003219" y="210526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4DC82082-358B-0E91-99DC-F3AC77EA0260}"/>
                    </a:ext>
                  </a:extLst>
                </p:cNvPr>
                <p:cNvSpPr/>
                <p:nvPr/>
              </p:nvSpPr>
              <p:spPr>
                <a:xfrm>
                  <a:off x="7003219" y="2445043"/>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5B186530-05CD-721F-C6AA-FFAF3B1129EE}"/>
                    </a:ext>
                  </a:extLst>
                </p:cNvPr>
                <p:cNvSpPr/>
                <p:nvPr/>
              </p:nvSpPr>
              <p:spPr>
                <a:xfrm>
                  <a:off x="7003219" y="2784828"/>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Shape 9">
                  <a:extLst>
                    <a:ext uri="{FF2B5EF4-FFF2-40B4-BE49-F238E27FC236}">
                      <a16:creationId xmlns:a16="http://schemas.microsoft.com/office/drawing/2014/main" id="{07DDF148-94BB-BEB3-DD50-2EEA72C70A49}"/>
                    </a:ext>
                  </a:extLst>
                </p:cNvPr>
                <p:cNvSpPr/>
                <p:nvPr/>
              </p:nvSpPr>
              <p:spPr>
                <a:xfrm>
                  <a:off x="7003219"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Shape 10">
                  <a:extLst>
                    <a:ext uri="{FF2B5EF4-FFF2-40B4-BE49-F238E27FC236}">
                      <a16:creationId xmlns:a16="http://schemas.microsoft.com/office/drawing/2014/main" id="{B639329C-9589-27C0-0BAF-06D2DC719970}"/>
                    </a:ext>
                  </a:extLst>
                </p:cNvPr>
                <p:cNvSpPr/>
                <p:nvPr/>
              </p:nvSpPr>
              <p:spPr>
                <a:xfrm>
                  <a:off x="7003219"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Shape 11">
                  <a:extLst>
                    <a:ext uri="{FF2B5EF4-FFF2-40B4-BE49-F238E27FC236}">
                      <a16:creationId xmlns:a16="http://schemas.microsoft.com/office/drawing/2014/main" id="{D0E6F04B-1EE4-F42D-BDF3-B124FA6C59A0}"/>
                    </a:ext>
                  </a:extLst>
                </p:cNvPr>
                <p:cNvSpPr/>
                <p:nvPr/>
              </p:nvSpPr>
              <p:spPr>
                <a:xfrm>
                  <a:off x="7003219"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Shape 12">
                  <a:extLst>
                    <a:ext uri="{FF2B5EF4-FFF2-40B4-BE49-F238E27FC236}">
                      <a16:creationId xmlns:a16="http://schemas.microsoft.com/office/drawing/2014/main" id="{E1F8EDE7-4AFD-7E14-5AF2-0FD7AF7F6DA9}"/>
                    </a:ext>
                  </a:extLst>
                </p:cNvPr>
                <p:cNvSpPr/>
                <p:nvPr/>
              </p:nvSpPr>
              <p:spPr>
                <a:xfrm>
                  <a:off x="7003219"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688D1E48-F0E3-4C4F-4F79-D0E28602BD6A}"/>
                    </a:ext>
                  </a:extLst>
                </p:cNvPr>
                <p:cNvSpPr/>
                <p:nvPr/>
              </p:nvSpPr>
              <p:spPr>
                <a:xfrm>
                  <a:off x="7003219"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Shape 14">
                  <a:extLst>
                    <a:ext uri="{FF2B5EF4-FFF2-40B4-BE49-F238E27FC236}">
                      <a16:creationId xmlns:a16="http://schemas.microsoft.com/office/drawing/2014/main" id="{5390C8D2-D7E9-774C-13E9-DD292AD97C6F}"/>
                    </a:ext>
                  </a:extLst>
                </p:cNvPr>
                <p:cNvSpPr/>
                <p:nvPr/>
              </p:nvSpPr>
              <p:spPr>
                <a:xfrm>
                  <a:off x="7003219" y="482353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7" name="Group 26">
                <a:extLst>
                  <a:ext uri="{FF2B5EF4-FFF2-40B4-BE49-F238E27FC236}">
                    <a16:creationId xmlns:a16="http://schemas.microsoft.com/office/drawing/2014/main" id="{238C190A-B6C9-A869-F510-634F898C44E2}"/>
                  </a:ext>
                </a:extLst>
              </p:cNvPr>
              <p:cNvGrpSpPr/>
              <p:nvPr/>
            </p:nvGrpSpPr>
            <p:grpSpPr>
              <a:xfrm>
                <a:off x="7343007" y="1765475"/>
                <a:ext cx="339786" cy="3397847"/>
                <a:chOff x="7343007" y="1765475"/>
                <a:chExt cx="339786" cy="3397847"/>
              </a:xfrm>
            </p:grpSpPr>
            <p:sp>
              <p:nvSpPr>
                <p:cNvPr id="17" name="Freeform: Shape 16">
                  <a:extLst>
                    <a:ext uri="{FF2B5EF4-FFF2-40B4-BE49-F238E27FC236}">
                      <a16:creationId xmlns:a16="http://schemas.microsoft.com/office/drawing/2014/main" id="{98DAB4D3-1F47-726D-ADFE-B8B2D7DE66D1}"/>
                    </a:ext>
                  </a:extLst>
                </p:cNvPr>
                <p:cNvSpPr/>
                <p:nvPr/>
              </p:nvSpPr>
              <p:spPr>
                <a:xfrm>
                  <a:off x="7343007" y="176547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Shape 17">
                  <a:extLst>
                    <a:ext uri="{FF2B5EF4-FFF2-40B4-BE49-F238E27FC236}">
                      <a16:creationId xmlns:a16="http://schemas.microsoft.com/office/drawing/2014/main" id="{1801586B-29D9-7C1D-2A35-E91C9A87081A}"/>
                    </a:ext>
                  </a:extLst>
                </p:cNvPr>
                <p:cNvSpPr/>
                <p:nvPr/>
              </p:nvSpPr>
              <p:spPr>
                <a:xfrm>
                  <a:off x="7343007" y="210526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Freeform: Shape 18">
                  <a:extLst>
                    <a:ext uri="{FF2B5EF4-FFF2-40B4-BE49-F238E27FC236}">
                      <a16:creationId xmlns:a16="http://schemas.microsoft.com/office/drawing/2014/main" id="{B69C73F0-7706-C8F0-A4A9-A31584F6F04E}"/>
                    </a:ext>
                  </a:extLst>
                </p:cNvPr>
                <p:cNvSpPr/>
                <p:nvPr/>
              </p:nvSpPr>
              <p:spPr>
                <a:xfrm>
                  <a:off x="7343007" y="2445043"/>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ED1809BF-7E94-65CC-CD20-B8BEE56C641C}"/>
                    </a:ext>
                  </a:extLst>
                </p:cNvPr>
                <p:cNvSpPr/>
                <p:nvPr/>
              </p:nvSpPr>
              <p:spPr>
                <a:xfrm>
                  <a:off x="7343007" y="2784828"/>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Freeform: Shape 20">
                  <a:extLst>
                    <a:ext uri="{FF2B5EF4-FFF2-40B4-BE49-F238E27FC236}">
                      <a16:creationId xmlns:a16="http://schemas.microsoft.com/office/drawing/2014/main" id="{46B0EC53-3FC1-2E66-0478-482664073B5A}"/>
                    </a:ext>
                  </a:extLst>
                </p:cNvPr>
                <p:cNvSpPr/>
                <p:nvPr/>
              </p:nvSpPr>
              <p:spPr>
                <a:xfrm>
                  <a:off x="7343007"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F9DB1B73-7646-00F2-9228-F13789DA758A}"/>
                    </a:ext>
                  </a:extLst>
                </p:cNvPr>
                <p:cNvSpPr/>
                <p:nvPr/>
              </p:nvSpPr>
              <p:spPr>
                <a:xfrm>
                  <a:off x="7343007"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Freeform: Shape 22">
                  <a:extLst>
                    <a:ext uri="{FF2B5EF4-FFF2-40B4-BE49-F238E27FC236}">
                      <a16:creationId xmlns:a16="http://schemas.microsoft.com/office/drawing/2014/main" id="{C5036C63-FAD1-CE88-3270-C240F8D86CC2}"/>
                    </a:ext>
                  </a:extLst>
                </p:cNvPr>
                <p:cNvSpPr/>
                <p:nvPr/>
              </p:nvSpPr>
              <p:spPr>
                <a:xfrm>
                  <a:off x="7343007"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Freeform: Shape 23">
                  <a:extLst>
                    <a:ext uri="{FF2B5EF4-FFF2-40B4-BE49-F238E27FC236}">
                      <a16:creationId xmlns:a16="http://schemas.microsoft.com/office/drawing/2014/main" id="{2F0450A4-29EB-AE31-C4C1-FC3D7D8E3D84}"/>
                    </a:ext>
                  </a:extLst>
                </p:cNvPr>
                <p:cNvSpPr/>
                <p:nvPr/>
              </p:nvSpPr>
              <p:spPr>
                <a:xfrm>
                  <a:off x="7343007"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Freeform: Shape 24">
                  <a:extLst>
                    <a:ext uri="{FF2B5EF4-FFF2-40B4-BE49-F238E27FC236}">
                      <a16:creationId xmlns:a16="http://schemas.microsoft.com/office/drawing/2014/main" id="{316E4CCD-2B4D-1E54-04B2-09C8ACBE1833}"/>
                    </a:ext>
                  </a:extLst>
                </p:cNvPr>
                <p:cNvSpPr/>
                <p:nvPr/>
              </p:nvSpPr>
              <p:spPr>
                <a:xfrm>
                  <a:off x="7343007"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Freeform: Shape 25">
                  <a:extLst>
                    <a:ext uri="{FF2B5EF4-FFF2-40B4-BE49-F238E27FC236}">
                      <a16:creationId xmlns:a16="http://schemas.microsoft.com/office/drawing/2014/main" id="{C60C8DDF-76BF-535E-6546-555998E6ADBE}"/>
                    </a:ext>
                  </a:extLst>
                </p:cNvPr>
                <p:cNvSpPr/>
                <p:nvPr/>
              </p:nvSpPr>
              <p:spPr>
                <a:xfrm>
                  <a:off x="7343007" y="482353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8" name="Group 37">
                <a:extLst>
                  <a:ext uri="{FF2B5EF4-FFF2-40B4-BE49-F238E27FC236}">
                    <a16:creationId xmlns:a16="http://schemas.microsoft.com/office/drawing/2014/main" id="{7492816B-E2ED-620E-34B5-53BF24C4B9DC}"/>
                  </a:ext>
                </a:extLst>
              </p:cNvPr>
              <p:cNvGrpSpPr/>
              <p:nvPr/>
            </p:nvGrpSpPr>
            <p:grpSpPr>
              <a:xfrm>
                <a:off x="7682792" y="1765477"/>
                <a:ext cx="339786" cy="3397849"/>
                <a:chOff x="7682792" y="1765477"/>
                <a:chExt cx="339786" cy="3397849"/>
              </a:xfrm>
            </p:grpSpPr>
            <p:sp>
              <p:nvSpPr>
                <p:cNvPr id="28" name="Freeform: Shape 27">
                  <a:extLst>
                    <a:ext uri="{FF2B5EF4-FFF2-40B4-BE49-F238E27FC236}">
                      <a16:creationId xmlns:a16="http://schemas.microsoft.com/office/drawing/2014/main" id="{E9A8B353-27B7-917D-E147-EDDBF63A0933}"/>
                    </a:ext>
                  </a:extLst>
                </p:cNvPr>
                <p:cNvSpPr/>
                <p:nvPr/>
              </p:nvSpPr>
              <p:spPr>
                <a:xfrm>
                  <a:off x="7682792"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Freeform: Shape 28">
                  <a:extLst>
                    <a:ext uri="{FF2B5EF4-FFF2-40B4-BE49-F238E27FC236}">
                      <a16:creationId xmlns:a16="http://schemas.microsoft.com/office/drawing/2014/main" id="{E75C2454-C7A5-4C48-48D2-7CCE1611835B}"/>
                    </a:ext>
                  </a:extLst>
                </p:cNvPr>
                <p:cNvSpPr/>
                <p:nvPr/>
              </p:nvSpPr>
              <p:spPr>
                <a:xfrm>
                  <a:off x="7682792"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Freeform: Shape 29">
                  <a:extLst>
                    <a:ext uri="{FF2B5EF4-FFF2-40B4-BE49-F238E27FC236}">
                      <a16:creationId xmlns:a16="http://schemas.microsoft.com/office/drawing/2014/main" id="{115C0BE4-68A9-99DA-3169-43804A27FD70}"/>
                    </a:ext>
                  </a:extLst>
                </p:cNvPr>
                <p:cNvSpPr/>
                <p:nvPr/>
              </p:nvSpPr>
              <p:spPr>
                <a:xfrm>
                  <a:off x="7682792"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Freeform: Shape 30">
                  <a:extLst>
                    <a:ext uri="{FF2B5EF4-FFF2-40B4-BE49-F238E27FC236}">
                      <a16:creationId xmlns:a16="http://schemas.microsoft.com/office/drawing/2014/main" id="{58C5A027-F248-48B1-91AB-8CCFDE4A9A99}"/>
                    </a:ext>
                  </a:extLst>
                </p:cNvPr>
                <p:cNvSpPr/>
                <p:nvPr/>
              </p:nvSpPr>
              <p:spPr>
                <a:xfrm>
                  <a:off x="7682792" y="2784831"/>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Freeform: Shape 31">
                  <a:extLst>
                    <a:ext uri="{FF2B5EF4-FFF2-40B4-BE49-F238E27FC236}">
                      <a16:creationId xmlns:a16="http://schemas.microsoft.com/office/drawing/2014/main" id="{5104AC3B-8719-2C57-5FF2-DB3D14F266D3}"/>
                    </a:ext>
                  </a:extLst>
                </p:cNvPr>
                <p:cNvSpPr/>
                <p:nvPr/>
              </p:nvSpPr>
              <p:spPr>
                <a:xfrm>
                  <a:off x="7682792"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Freeform: Shape 32">
                  <a:extLst>
                    <a:ext uri="{FF2B5EF4-FFF2-40B4-BE49-F238E27FC236}">
                      <a16:creationId xmlns:a16="http://schemas.microsoft.com/office/drawing/2014/main" id="{C975DC02-44FB-9B33-BED5-4D335D3BAE92}"/>
                    </a:ext>
                  </a:extLst>
                </p:cNvPr>
                <p:cNvSpPr/>
                <p:nvPr/>
              </p:nvSpPr>
              <p:spPr>
                <a:xfrm>
                  <a:off x="7682792" y="346440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Freeform: Shape 33">
                  <a:extLst>
                    <a:ext uri="{FF2B5EF4-FFF2-40B4-BE49-F238E27FC236}">
                      <a16:creationId xmlns:a16="http://schemas.microsoft.com/office/drawing/2014/main" id="{F85A1B70-3EB9-F81F-1500-83D12E188861}"/>
                    </a:ext>
                  </a:extLst>
                </p:cNvPr>
                <p:cNvSpPr/>
                <p:nvPr/>
              </p:nvSpPr>
              <p:spPr>
                <a:xfrm>
                  <a:off x="7682792" y="380418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reeform: Shape 34">
                  <a:extLst>
                    <a:ext uri="{FF2B5EF4-FFF2-40B4-BE49-F238E27FC236}">
                      <a16:creationId xmlns:a16="http://schemas.microsoft.com/office/drawing/2014/main" id="{551D855E-D017-6386-7096-A4849CFBB985}"/>
                    </a:ext>
                  </a:extLst>
                </p:cNvPr>
                <p:cNvSpPr/>
                <p:nvPr/>
              </p:nvSpPr>
              <p:spPr>
                <a:xfrm>
                  <a:off x="7682792" y="4143970"/>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Freeform: Shape 35">
                  <a:extLst>
                    <a:ext uri="{FF2B5EF4-FFF2-40B4-BE49-F238E27FC236}">
                      <a16:creationId xmlns:a16="http://schemas.microsoft.com/office/drawing/2014/main" id="{74DD32A4-27AA-41F4-19B5-A72489D1A68F}"/>
                    </a:ext>
                  </a:extLst>
                </p:cNvPr>
                <p:cNvSpPr/>
                <p:nvPr/>
              </p:nvSpPr>
              <p:spPr>
                <a:xfrm>
                  <a:off x="7682792"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Freeform: Shape 36">
                  <a:extLst>
                    <a:ext uri="{FF2B5EF4-FFF2-40B4-BE49-F238E27FC236}">
                      <a16:creationId xmlns:a16="http://schemas.microsoft.com/office/drawing/2014/main" id="{C778BC5C-CEA5-F952-6985-A82044DB9CDA}"/>
                    </a:ext>
                  </a:extLst>
                </p:cNvPr>
                <p:cNvSpPr/>
                <p:nvPr/>
              </p:nvSpPr>
              <p:spPr>
                <a:xfrm>
                  <a:off x="7682792" y="4823540"/>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9" name="Group 48">
                <a:extLst>
                  <a:ext uri="{FF2B5EF4-FFF2-40B4-BE49-F238E27FC236}">
                    <a16:creationId xmlns:a16="http://schemas.microsoft.com/office/drawing/2014/main" id="{DB82DE1F-EF35-BFDA-1513-4BBE5F83129C}"/>
                  </a:ext>
                </a:extLst>
              </p:cNvPr>
              <p:cNvGrpSpPr/>
              <p:nvPr/>
            </p:nvGrpSpPr>
            <p:grpSpPr>
              <a:xfrm>
                <a:off x="8022577" y="1765477"/>
                <a:ext cx="339789" cy="3397848"/>
                <a:chOff x="8022577" y="1765477"/>
                <a:chExt cx="339789" cy="3397848"/>
              </a:xfrm>
            </p:grpSpPr>
            <p:sp>
              <p:nvSpPr>
                <p:cNvPr id="39" name="Freeform: Shape 38">
                  <a:extLst>
                    <a:ext uri="{FF2B5EF4-FFF2-40B4-BE49-F238E27FC236}">
                      <a16:creationId xmlns:a16="http://schemas.microsoft.com/office/drawing/2014/main" id="{9DDCD22B-097F-38AD-85F2-277708A6D238}"/>
                    </a:ext>
                  </a:extLst>
                </p:cNvPr>
                <p:cNvSpPr/>
                <p:nvPr/>
              </p:nvSpPr>
              <p:spPr>
                <a:xfrm>
                  <a:off x="8022577"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13027D40-458C-F539-D7FA-4043DA71AF56}"/>
                    </a:ext>
                  </a:extLst>
                </p:cNvPr>
                <p:cNvSpPr/>
                <p:nvPr/>
              </p:nvSpPr>
              <p:spPr>
                <a:xfrm>
                  <a:off x="8022577"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Freeform: Shape 40">
                  <a:extLst>
                    <a:ext uri="{FF2B5EF4-FFF2-40B4-BE49-F238E27FC236}">
                      <a16:creationId xmlns:a16="http://schemas.microsoft.com/office/drawing/2014/main" id="{8EC7BFF6-356C-FDEA-56ED-02B597B27359}"/>
                    </a:ext>
                  </a:extLst>
                </p:cNvPr>
                <p:cNvSpPr/>
                <p:nvPr/>
              </p:nvSpPr>
              <p:spPr>
                <a:xfrm>
                  <a:off x="8022577"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Freeform: Shape 41">
                  <a:extLst>
                    <a:ext uri="{FF2B5EF4-FFF2-40B4-BE49-F238E27FC236}">
                      <a16:creationId xmlns:a16="http://schemas.microsoft.com/office/drawing/2014/main" id="{2BA18792-92C0-E741-6465-9969F863960D}"/>
                    </a:ext>
                  </a:extLst>
                </p:cNvPr>
                <p:cNvSpPr/>
                <p:nvPr/>
              </p:nvSpPr>
              <p:spPr>
                <a:xfrm>
                  <a:off x="8022577" y="2784831"/>
                  <a:ext cx="339789" cy="339784"/>
                </a:xfrm>
                <a:custGeom>
                  <a:avLst/>
                  <a:gdLst/>
                  <a:ahLst/>
                  <a:cxnLst/>
                  <a:rect l="0" t="0" r="0" b="0"/>
                  <a:pathLst>
                    <a:path w="339789" h="339784">
                      <a:moveTo>
                        <a:pt x="0" y="0"/>
                      </a:moveTo>
                      <a:lnTo>
                        <a:pt x="339788" y="0"/>
                      </a:lnTo>
                      <a:lnTo>
                        <a:pt x="339788"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Freeform: Shape 42">
                  <a:extLst>
                    <a:ext uri="{FF2B5EF4-FFF2-40B4-BE49-F238E27FC236}">
                      <a16:creationId xmlns:a16="http://schemas.microsoft.com/office/drawing/2014/main" id="{4BB184C2-3C19-7E93-2413-FFA77739CDCD}"/>
                    </a:ext>
                  </a:extLst>
                </p:cNvPr>
                <p:cNvSpPr/>
                <p:nvPr/>
              </p:nvSpPr>
              <p:spPr>
                <a:xfrm>
                  <a:off x="8022577" y="3124613"/>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Freeform: Shape 43">
                  <a:extLst>
                    <a:ext uri="{FF2B5EF4-FFF2-40B4-BE49-F238E27FC236}">
                      <a16:creationId xmlns:a16="http://schemas.microsoft.com/office/drawing/2014/main" id="{964B359E-644C-74EB-9844-0B0431AEE03F}"/>
                    </a:ext>
                  </a:extLst>
                </p:cNvPr>
                <p:cNvSpPr/>
                <p:nvPr/>
              </p:nvSpPr>
              <p:spPr>
                <a:xfrm>
                  <a:off x="8022577" y="3464397"/>
                  <a:ext cx="339789" cy="339787"/>
                </a:xfrm>
                <a:custGeom>
                  <a:avLst/>
                  <a:gdLst/>
                  <a:ahLst/>
                  <a:cxnLst/>
                  <a:rect l="0" t="0" r="0" b="0"/>
                  <a:pathLst>
                    <a:path w="339789" h="339787">
                      <a:moveTo>
                        <a:pt x="0" y="0"/>
                      </a:moveTo>
                      <a:lnTo>
                        <a:pt x="339788" y="0"/>
                      </a:lnTo>
                      <a:lnTo>
                        <a:pt x="339788"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5B67CB08-4B8B-025D-3A57-0C130B8B9E6B}"/>
                    </a:ext>
                  </a:extLst>
                </p:cNvPr>
                <p:cNvSpPr/>
                <p:nvPr/>
              </p:nvSpPr>
              <p:spPr>
                <a:xfrm>
                  <a:off x="8022577" y="3804182"/>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Freeform: Shape 45">
                  <a:extLst>
                    <a:ext uri="{FF2B5EF4-FFF2-40B4-BE49-F238E27FC236}">
                      <a16:creationId xmlns:a16="http://schemas.microsoft.com/office/drawing/2014/main" id="{F4E7A9AE-8108-B954-0272-C7EFA1D11EDE}"/>
                    </a:ext>
                  </a:extLst>
                </p:cNvPr>
                <p:cNvSpPr/>
                <p:nvPr/>
              </p:nvSpPr>
              <p:spPr>
                <a:xfrm>
                  <a:off x="8022577" y="4143967"/>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Freeform: Shape 46">
                  <a:extLst>
                    <a:ext uri="{FF2B5EF4-FFF2-40B4-BE49-F238E27FC236}">
                      <a16:creationId xmlns:a16="http://schemas.microsoft.com/office/drawing/2014/main" id="{5B6EFB2B-EDE7-1102-18E6-6ADDDD28757C}"/>
                    </a:ext>
                  </a:extLst>
                </p:cNvPr>
                <p:cNvSpPr/>
                <p:nvPr/>
              </p:nvSpPr>
              <p:spPr>
                <a:xfrm>
                  <a:off x="8022577"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Freeform: Shape 47">
                  <a:extLst>
                    <a:ext uri="{FF2B5EF4-FFF2-40B4-BE49-F238E27FC236}">
                      <a16:creationId xmlns:a16="http://schemas.microsoft.com/office/drawing/2014/main" id="{71ECE5C3-DF1B-39C1-6510-2F029A1FB8FF}"/>
                    </a:ext>
                  </a:extLst>
                </p:cNvPr>
                <p:cNvSpPr/>
                <p:nvPr/>
              </p:nvSpPr>
              <p:spPr>
                <a:xfrm>
                  <a:off x="8022577" y="4823539"/>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0" name="Group 59">
                <a:extLst>
                  <a:ext uri="{FF2B5EF4-FFF2-40B4-BE49-F238E27FC236}">
                    <a16:creationId xmlns:a16="http://schemas.microsoft.com/office/drawing/2014/main" id="{2861F1F6-6246-F4E2-6AFD-7B2BC273C69C}"/>
                  </a:ext>
                </a:extLst>
              </p:cNvPr>
              <p:cNvGrpSpPr/>
              <p:nvPr/>
            </p:nvGrpSpPr>
            <p:grpSpPr>
              <a:xfrm>
                <a:off x="8362365" y="1765477"/>
                <a:ext cx="339786" cy="3397848"/>
                <a:chOff x="8362365" y="1765477"/>
                <a:chExt cx="339786" cy="3397848"/>
              </a:xfrm>
            </p:grpSpPr>
            <p:sp>
              <p:nvSpPr>
                <p:cNvPr id="50" name="Freeform: Shape 49">
                  <a:extLst>
                    <a:ext uri="{FF2B5EF4-FFF2-40B4-BE49-F238E27FC236}">
                      <a16:creationId xmlns:a16="http://schemas.microsoft.com/office/drawing/2014/main" id="{D6A0905F-77C3-4225-2ED4-6A4CFEB36664}"/>
                    </a:ext>
                  </a:extLst>
                </p:cNvPr>
                <p:cNvSpPr/>
                <p:nvPr/>
              </p:nvSpPr>
              <p:spPr>
                <a:xfrm>
                  <a:off x="8362365" y="1765477"/>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Freeform: Shape 50">
                  <a:extLst>
                    <a:ext uri="{FF2B5EF4-FFF2-40B4-BE49-F238E27FC236}">
                      <a16:creationId xmlns:a16="http://schemas.microsoft.com/office/drawing/2014/main" id="{06FB4751-0489-BCE2-C7F5-E40AD96EC28D}"/>
                    </a:ext>
                  </a:extLst>
                </p:cNvPr>
                <p:cNvSpPr/>
                <p:nvPr/>
              </p:nvSpPr>
              <p:spPr>
                <a:xfrm>
                  <a:off x="8362365" y="2105261"/>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Freeform: Shape 51">
                  <a:extLst>
                    <a:ext uri="{FF2B5EF4-FFF2-40B4-BE49-F238E27FC236}">
                      <a16:creationId xmlns:a16="http://schemas.microsoft.com/office/drawing/2014/main" id="{3D0439AC-2F53-7D05-DA15-39DA8120D60E}"/>
                    </a:ext>
                  </a:extLst>
                </p:cNvPr>
                <p:cNvSpPr/>
                <p:nvPr/>
              </p:nvSpPr>
              <p:spPr>
                <a:xfrm>
                  <a:off x="8362365" y="2445046"/>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Freeform: Shape 52">
                  <a:extLst>
                    <a:ext uri="{FF2B5EF4-FFF2-40B4-BE49-F238E27FC236}">
                      <a16:creationId xmlns:a16="http://schemas.microsoft.com/office/drawing/2014/main" id="{F697BBBB-FFAF-73D9-1C10-A46F2896D947}"/>
                    </a:ext>
                  </a:extLst>
                </p:cNvPr>
                <p:cNvSpPr/>
                <p:nvPr/>
              </p:nvSpPr>
              <p:spPr>
                <a:xfrm>
                  <a:off x="8362365" y="2784831"/>
                  <a:ext cx="339786" cy="339784"/>
                </a:xfrm>
                <a:custGeom>
                  <a:avLst/>
                  <a:gdLst/>
                  <a:ahLst/>
                  <a:cxnLst/>
                  <a:rect l="0" t="0" r="0" b="0"/>
                  <a:pathLst>
                    <a:path w="339786" h="339784">
                      <a:moveTo>
                        <a:pt x="0" y="0"/>
                      </a:moveTo>
                      <a:lnTo>
                        <a:pt x="339785" y="0"/>
                      </a:lnTo>
                      <a:lnTo>
                        <a:pt x="339785" y="339783"/>
                      </a:lnTo>
                      <a:lnTo>
                        <a:pt x="0" y="339783"/>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Shape 53">
                  <a:extLst>
                    <a:ext uri="{FF2B5EF4-FFF2-40B4-BE49-F238E27FC236}">
                      <a16:creationId xmlns:a16="http://schemas.microsoft.com/office/drawing/2014/main" id="{21F93EEC-3558-8CD3-C436-7559149EF2E0}"/>
                    </a:ext>
                  </a:extLst>
                </p:cNvPr>
                <p:cNvSpPr/>
                <p:nvPr/>
              </p:nvSpPr>
              <p:spPr>
                <a:xfrm>
                  <a:off x="8362365" y="3124613"/>
                  <a:ext cx="339786" cy="339785"/>
                </a:xfrm>
                <a:custGeom>
                  <a:avLst/>
                  <a:gdLst/>
                  <a:ahLst/>
                  <a:cxnLst/>
                  <a:rect l="0" t="0" r="0" b="0"/>
                  <a:pathLst>
                    <a:path w="339786" h="339785">
                      <a:moveTo>
                        <a:pt x="0" y="0"/>
                      </a:moveTo>
                      <a:lnTo>
                        <a:pt x="339785" y="0"/>
                      </a:lnTo>
                      <a:lnTo>
                        <a:pt x="339785"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Freeform: Shape 54">
                  <a:extLst>
                    <a:ext uri="{FF2B5EF4-FFF2-40B4-BE49-F238E27FC236}">
                      <a16:creationId xmlns:a16="http://schemas.microsoft.com/office/drawing/2014/main" id="{2E6C5704-6150-6609-9692-CEB9126F3751}"/>
                    </a:ext>
                  </a:extLst>
                </p:cNvPr>
                <p:cNvSpPr/>
                <p:nvPr/>
              </p:nvSpPr>
              <p:spPr>
                <a:xfrm>
                  <a:off x="8362365" y="3464397"/>
                  <a:ext cx="339786" cy="339787"/>
                </a:xfrm>
                <a:custGeom>
                  <a:avLst/>
                  <a:gdLst/>
                  <a:ahLst/>
                  <a:cxnLst/>
                  <a:rect l="0" t="0" r="0" b="0"/>
                  <a:pathLst>
                    <a:path w="339786" h="339787">
                      <a:moveTo>
                        <a:pt x="0" y="0"/>
                      </a:moveTo>
                      <a:lnTo>
                        <a:pt x="339785" y="0"/>
                      </a:lnTo>
                      <a:lnTo>
                        <a:pt x="339785" y="339786"/>
                      </a:lnTo>
                      <a:lnTo>
                        <a:pt x="0" y="339786"/>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Shape 55">
                  <a:extLst>
                    <a:ext uri="{FF2B5EF4-FFF2-40B4-BE49-F238E27FC236}">
                      <a16:creationId xmlns:a16="http://schemas.microsoft.com/office/drawing/2014/main" id="{DB34F0FD-D01A-571B-FE54-77F5839F167F}"/>
                    </a:ext>
                  </a:extLst>
                </p:cNvPr>
                <p:cNvSpPr/>
                <p:nvPr/>
              </p:nvSpPr>
              <p:spPr>
                <a:xfrm>
                  <a:off x="8362365" y="3804182"/>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Freeform: Shape 56">
                  <a:extLst>
                    <a:ext uri="{FF2B5EF4-FFF2-40B4-BE49-F238E27FC236}">
                      <a16:creationId xmlns:a16="http://schemas.microsoft.com/office/drawing/2014/main" id="{DAEE0481-DFCE-134E-3DBF-29D1327B0B0F}"/>
                    </a:ext>
                  </a:extLst>
                </p:cNvPr>
                <p:cNvSpPr/>
                <p:nvPr/>
              </p:nvSpPr>
              <p:spPr>
                <a:xfrm>
                  <a:off x="8362365" y="4143967"/>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Freeform: Shape 57">
                  <a:extLst>
                    <a:ext uri="{FF2B5EF4-FFF2-40B4-BE49-F238E27FC236}">
                      <a16:creationId xmlns:a16="http://schemas.microsoft.com/office/drawing/2014/main" id="{19B4EED2-1E64-3A54-B03A-E07B6BAEA2AA}"/>
                    </a:ext>
                  </a:extLst>
                </p:cNvPr>
                <p:cNvSpPr/>
                <p:nvPr/>
              </p:nvSpPr>
              <p:spPr>
                <a:xfrm>
                  <a:off x="8362365" y="4483755"/>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Freeform: Shape 58">
                  <a:extLst>
                    <a:ext uri="{FF2B5EF4-FFF2-40B4-BE49-F238E27FC236}">
                      <a16:creationId xmlns:a16="http://schemas.microsoft.com/office/drawing/2014/main" id="{B4791339-823C-5B88-9F27-51B2009A8A23}"/>
                    </a:ext>
                  </a:extLst>
                </p:cNvPr>
                <p:cNvSpPr/>
                <p:nvPr/>
              </p:nvSpPr>
              <p:spPr>
                <a:xfrm>
                  <a:off x="8362365" y="4823539"/>
                  <a:ext cx="339786" cy="339786"/>
                </a:xfrm>
                <a:custGeom>
                  <a:avLst/>
                  <a:gdLst/>
                  <a:ahLst/>
                  <a:cxnLst/>
                  <a:rect l="0" t="0" r="0" b="0"/>
                  <a:pathLst>
                    <a:path w="339786" h="339786">
                      <a:moveTo>
                        <a:pt x="0" y="0"/>
                      </a:moveTo>
                      <a:lnTo>
                        <a:pt x="339785" y="0"/>
                      </a:lnTo>
                      <a:lnTo>
                        <a:pt x="339785"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1" name="Group 70">
                <a:extLst>
                  <a:ext uri="{FF2B5EF4-FFF2-40B4-BE49-F238E27FC236}">
                    <a16:creationId xmlns:a16="http://schemas.microsoft.com/office/drawing/2014/main" id="{9B89BA06-C509-BA3D-6694-F9F9062CC1D6}"/>
                  </a:ext>
                </a:extLst>
              </p:cNvPr>
              <p:cNvGrpSpPr/>
              <p:nvPr/>
            </p:nvGrpSpPr>
            <p:grpSpPr>
              <a:xfrm>
                <a:off x="8702150" y="1765477"/>
                <a:ext cx="339789" cy="3397849"/>
                <a:chOff x="8702150" y="1765477"/>
                <a:chExt cx="339789" cy="3397849"/>
              </a:xfrm>
            </p:grpSpPr>
            <p:sp>
              <p:nvSpPr>
                <p:cNvPr id="61" name="Freeform: Shape 60">
                  <a:extLst>
                    <a:ext uri="{FF2B5EF4-FFF2-40B4-BE49-F238E27FC236}">
                      <a16:creationId xmlns:a16="http://schemas.microsoft.com/office/drawing/2014/main" id="{F6B8EB2E-AB6B-978A-F5A4-8D4F20CE909A}"/>
                    </a:ext>
                  </a:extLst>
                </p:cNvPr>
                <p:cNvSpPr/>
                <p:nvPr/>
              </p:nvSpPr>
              <p:spPr>
                <a:xfrm>
                  <a:off x="8702150" y="176547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Freeform: Shape 61">
                  <a:extLst>
                    <a:ext uri="{FF2B5EF4-FFF2-40B4-BE49-F238E27FC236}">
                      <a16:creationId xmlns:a16="http://schemas.microsoft.com/office/drawing/2014/main" id="{8019928E-89AB-9879-6B51-782BB6EBE2A5}"/>
                    </a:ext>
                  </a:extLst>
                </p:cNvPr>
                <p:cNvSpPr/>
                <p:nvPr/>
              </p:nvSpPr>
              <p:spPr>
                <a:xfrm>
                  <a:off x="8702150" y="2105261"/>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Shape 62">
                  <a:extLst>
                    <a:ext uri="{FF2B5EF4-FFF2-40B4-BE49-F238E27FC236}">
                      <a16:creationId xmlns:a16="http://schemas.microsoft.com/office/drawing/2014/main" id="{5E8FF71B-CBFF-8557-78E0-AFC03B1C7785}"/>
                    </a:ext>
                  </a:extLst>
                </p:cNvPr>
                <p:cNvSpPr/>
                <p:nvPr/>
              </p:nvSpPr>
              <p:spPr>
                <a:xfrm>
                  <a:off x="8702150" y="2445046"/>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Freeform: Shape 63">
                  <a:extLst>
                    <a:ext uri="{FF2B5EF4-FFF2-40B4-BE49-F238E27FC236}">
                      <a16:creationId xmlns:a16="http://schemas.microsoft.com/office/drawing/2014/main" id="{21B05413-7DA5-CAA8-5D2D-1CB0931B6805}"/>
                    </a:ext>
                  </a:extLst>
                </p:cNvPr>
                <p:cNvSpPr/>
                <p:nvPr/>
              </p:nvSpPr>
              <p:spPr>
                <a:xfrm>
                  <a:off x="8702150" y="278483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Freeform: Shape 64">
                  <a:extLst>
                    <a:ext uri="{FF2B5EF4-FFF2-40B4-BE49-F238E27FC236}">
                      <a16:creationId xmlns:a16="http://schemas.microsoft.com/office/drawing/2014/main" id="{608DFFB1-C366-C552-4B12-5FDFBA851ACF}"/>
                    </a:ext>
                  </a:extLst>
                </p:cNvPr>
                <p:cNvSpPr/>
                <p:nvPr/>
              </p:nvSpPr>
              <p:spPr>
                <a:xfrm>
                  <a:off x="8702150" y="3124617"/>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Freeform: Shape 65">
                  <a:extLst>
                    <a:ext uri="{FF2B5EF4-FFF2-40B4-BE49-F238E27FC236}">
                      <a16:creationId xmlns:a16="http://schemas.microsoft.com/office/drawing/2014/main" id="{9A1B9034-628C-1110-68A1-28664E37264E}"/>
                    </a:ext>
                  </a:extLst>
                </p:cNvPr>
                <p:cNvSpPr/>
                <p:nvPr/>
              </p:nvSpPr>
              <p:spPr>
                <a:xfrm>
                  <a:off x="8702150" y="3464401"/>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Freeform: Shape 66">
                  <a:extLst>
                    <a:ext uri="{FF2B5EF4-FFF2-40B4-BE49-F238E27FC236}">
                      <a16:creationId xmlns:a16="http://schemas.microsoft.com/office/drawing/2014/main" id="{F5FDE2EB-4611-1250-BEA9-671BDF658066}"/>
                    </a:ext>
                  </a:extLst>
                </p:cNvPr>
                <p:cNvSpPr/>
                <p:nvPr/>
              </p:nvSpPr>
              <p:spPr>
                <a:xfrm>
                  <a:off x="8702150" y="380418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Shape 67">
                  <a:extLst>
                    <a:ext uri="{FF2B5EF4-FFF2-40B4-BE49-F238E27FC236}">
                      <a16:creationId xmlns:a16="http://schemas.microsoft.com/office/drawing/2014/main" id="{01D27E35-3092-671A-0E0E-AA34852EDBD4}"/>
                    </a:ext>
                  </a:extLst>
                </p:cNvPr>
                <p:cNvSpPr/>
                <p:nvPr/>
              </p:nvSpPr>
              <p:spPr>
                <a:xfrm>
                  <a:off x="8702150" y="4143970"/>
                  <a:ext cx="339789" cy="339785"/>
                </a:xfrm>
                <a:custGeom>
                  <a:avLst/>
                  <a:gdLst/>
                  <a:ahLst/>
                  <a:cxnLst/>
                  <a:rect l="0" t="0" r="0" b="0"/>
                  <a:pathLst>
                    <a:path w="339789" h="339785">
                      <a:moveTo>
                        <a:pt x="0" y="0"/>
                      </a:moveTo>
                      <a:lnTo>
                        <a:pt x="339788" y="0"/>
                      </a:lnTo>
                      <a:lnTo>
                        <a:pt x="339788" y="339784"/>
                      </a:lnTo>
                      <a:lnTo>
                        <a:pt x="0" y="339784"/>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F2AC6A31-3F7D-2B8D-20C0-139F7C503197}"/>
                    </a:ext>
                  </a:extLst>
                </p:cNvPr>
                <p:cNvSpPr/>
                <p:nvPr/>
              </p:nvSpPr>
              <p:spPr>
                <a:xfrm>
                  <a:off x="8702150" y="4483755"/>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Freeform: Shape 69">
                  <a:extLst>
                    <a:ext uri="{FF2B5EF4-FFF2-40B4-BE49-F238E27FC236}">
                      <a16:creationId xmlns:a16="http://schemas.microsoft.com/office/drawing/2014/main" id="{802F175A-587B-5A79-ECBC-B278FFCE8C95}"/>
                    </a:ext>
                  </a:extLst>
                </p:cNvPr>
                <p:cNvSpPr/>
                <p:nvPr/>
              </p:nvSpPr>
              <p:spPr>
                <a:xfrm>
                  <a:off x="8702150" y="4823540"/>
                  <a:ext cx="339789" cy="339786"/>
                </a:xfrm>
                <a:custGeom>
                  <a:avLst/>
                  <a:gdLst/>
                  <a:ahLst/>
                  <a:cxnLst/>
                  <a:rect l="0" t="0" r="0" b="0"/>
                  <a:pathLst>
                    <a:path w="339789" h="339786">
                      <a:moveTo>
                        <a:pt x="0" y="0"/>
                      </a:moveTo>
                      <a:lnTo>
                        <a:pt x="339788" y="0"/>
                      </a:lnTo>
                      <a:lnTo>
                        <a:pt x="339788" y="339785"/>
                      </a:lnTo>
                      <a:lnTo>
                        <a:pt x="0" y="339785"/>
                      </a:lnTo>
                      <a:close/>
                    </a:path>
                  </a:pathLst>
                </a:custGeom>
                <a:solidFill>
                  <a:schemeClr val="accent1">
                    <a:alpha val="1000"/>
                  </a:schemeClr>
                </a:solidFill>
                <a:ln w="127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6" name="Group 75">
                <a:extLst>
                  <a:ext uri="{FF2B5EF4-FFF2-40B4-BE49-F238E27FC236}">
                    <a16:creationId xmlns:a16="http://schemas.microsoft.com/office/drawing/2014/main" id="{4638739E-193E-3C51-8DF4-EEF4D0CD9DDB}"/>
                  </a:ext>
                </a:extLst>
              </p:cNvPr>
              <p:cNvGrpSpPr/>
              <p:nvPr/>
            </p:nvGrpSpPr>
            <p:grpSpPr>
              <a:xfrm>
                <a:off x="6903539" y="1725930"/>
                <a:ext cx="189846" cy="3424682"/>
                <a:chOff x="6903539" y="1725930"/>
                <a:chExt cx="189846" cy="3424682"/>
              </a:xfrm>
            </p:grpSpPr>
            <p:cxnSp>
              <p:nvCxnSpPr>
                <p:cNvPr id="72" name="Straight Connector 71">
                  <a:extLst>
                    <a:ext uri="{FF2B5EF4-FFF2-40B4-BE49-F238E27FC236}">
                      <a16:creationId xmlns:a16="http://schemas.microsoft.com/office/drawing/2014/main" id="{51F41CDF-46E3-F59A-0CBD-2AEA2BBEA970}"/>
                    </a:ext>
                  </a:extLst>
                </p:cNvPr>
                <p:cNvCxnSpPr/>
                <p:nvPr/>
              </p:nvCxnSpPr>
              <p:spPr>
                <a:xfrm>
                  <a:off x="6998335" y="1752727"/>
                  <a:ext cx="0" cy="339788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B8E84A48-F101-46F7-5C15-C26CE36AFFE6}"/>
                    </a:ext>
                  </a:extLst>
                </p:cNvPr>
                <p:cNvGrpSpPr/>
                <p:nvPr/>
              </p:nvGrpSpPr>
              <p:grpSpPr>
                <a:xfrm>
                  <a:off x="6903539" y="1725930"/>
                  <a:ext cx="189846" cy="213995"/>
                  <a:chOff x="6903539" y="1725930"/>
                  <a:chExt cx="189846" cy="213995"/>
                </a:xfrm>
              </p:grpSpPr>
              <p:cxnSp>
                <p:nvCxnSpPr>
                  <p:cNvPr id="73" name="Straight Connector 72">
                    <a:extLst>
                      <a:ext uri="{FF2B5EF4-FFF2-40B4-BE49-F238E27FC236}">
                        <a16:creationId xmlns:a16="http://schemas.microsoft.com/office/drawing/2014/main" id="{003B6F16-DD53-17C4-09B3-0DCC01A717D2}"/>
                      </a:ext>
                    </a:extLst>
                  </p:cNvPr>
                  <p:cNvCxnSpPr/>
                  <p:nvPr/>
                </p:nvCxnSpPr>
                <p:spPr>
                  <a:xfrm flipH="1">
                    <a:off x="6903539" y="1725930"/>
                    <a:ext cx="98679" cy="213995"/>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9D304303-BC66-F4A4-C92E-65A64BDA6E75}"/>
                      </a:ext>
                    </a:extLst>
                  </p:cNvPr>
                  <p:cNvCxnSpPr>
                    <a:cxnSpLocks/>
                  </p:cNvCxnSpPr>
                  <p:nvPr/>
                </p:nvCxnSpPr>
                <p:spPr>
                  <a:xfrm>
                    <a:off x="6994452" y="1725930"/>
                    <a:ext cx="98933"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cxnSp>
            <p:nvCxnSpPr>
              <p:cNvPr id="77" name="Straight Connector 76">
                <a:extLst>
                  <a:ext uri="{FF2B5EF4-FFF2-40B4-BE49-F238E27FC236}">
                    <a16:creationId xmlns:a16="http://schemas.microsoft.com/office/drawing/2014/main" id="{357C9376-F5D6-CDC4-D050-2C4175FBD2E2}"/>
                  </a:ext>
                </a:extLst>
              </p:cNvPr>
              <p:cNvCxnSpPr/>
              <p:nvPr/>
            </p:nvCxnSpPr>
            <p:spPr>
              <a:xfrm flipH="1">
                <a:off x="7015861" y="5150612"/>
                <a:ext cx="2033016"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80" name="Group 79">
                <a:extLst>
                  <a:ext uri="{FF2B5EF4-FFF2-40B4-BE49-F238E27FC236}">
                    <a16:creationId xmlns:a16="http://schemas.microsoft.com/office/drawing/2014/main" id="{47D4DC91-2C3B-4031-7C58-821D35DEF335}"/>
                  </a:ext>
                </a:extLst>
              </p:cNvPr>
              <p:cNvGrpSpPr/>
              <p:nvPr/>
            </p:nvGrpSpPr>
            <p:grpSpPr>
              <a:xfrm rot="5400000">
                <a:off x="8878482" y="5046638"/>
                <a:ext cx="198555" cy="213870"/>
                <a:chOff x="8882836" y="5042283"/>
                <a:chExt cx="198555" cy="213870"/>
              </a:xfrm>
            </p:grpSpPr>
            <p:cxnSp>
              <p:nvCxnSpPr>
                <p:cNvPr id="78" name="Straight Connector 77">
                  <a:extLst>
                    <a:ext uri="{FF2B5EF4-FFF2-40B4-BE49-F238E27FC236}">
                      <a16:creationId xmlns:a16="http://schemas.microsoft.com/office/drawing/2014/main" id="{4B864B29-BC12-7E7A-4DFA-FD001EBF9B2F}"/>
                    </a:ext>
                  </a:extLst>
                </p:cNvPr>
                <p:cNvCxnSpPr>
                  <a:cxnSpLocks/>
                </p:cNvCxnSpPr>
                <p:nvPr/>
              </p:nvCxnSpPr>
              <p:spPr>
                <a:xfrm rot="10800000" flipV="1">
                  <a:off x="8882836" y="5042284"/>
                  <a:ext cx="98805" cy="213869"/>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AF5C2EA-6D34-4C43-4DBF-D8F462279C45}"/>
                    </a:ext>
                  </a:extLst>
                </p:cNvPr>
                <p:cNvCxnSpPr>
                  <a:cxnSpLocks/>
                </p:cNvCxnSpPr>
                <p:nvPr/>
              </p:nvCxnSpPr>
              <p:spPr>
                <a:xfrm>
                  <a:off x="8982585" y="5042283"/>
                  <a:ext cx="98806" cy="21386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0128B3BF-22F9-B17C-9EA7-646A03D0C770}"/>
                  </a:ext>
                </a:extLst>
              </p:cNvPr>
              <p:cNvSpPr txBox="1"/>
              <p:nvPr/>
            </p:nvSpPr>
            <p:spPr>
              <a:xfrm>
                <a:off x="9156700" y="4978400"/>
                <a:ext cx="340360" cy="400109"/>
              </a:xfrm>
              <a:prstGeom prst="rect">
                <a:avLst/>
              </a:prstGeom>
              <a:noFill/>
            </p:spPr>
            <p:txBody>
              <a:bodyPr vert="horz" rtlCol="0">
                <a:spAutoFit/>
              </a:bodyPr>
              <a:lstStyle/>
              <a:p>
                <a:r>
                  <a:rPr lang="en-CA" sz="2000" i="1">
                    <a:solidFill>
                      <a:srgbClr val="000000"/>
                    </a:solidFill>
                    <a:latin typeface="Century Gothic"/>
                  </a:rPr>
                  <a:t>x</a:t>
                </a:r>
              </a:p>
            </p:txBody>
          </p:sp>
          <p:sp>
            <p:nvSpPr>
              <p:cNvPr id="82" name="TextBox 81">
                <a:extLst>
                  <a:ext uri="{FF2B5EF4-FFF2-40B4-BE49-F238E27FC236}">
                    <a16:creationId xmlns:a16="http://schemas.microsoft.com/office/drawing/2014/main" id="{EB59ADF6-2816-BB28-7E36-7520A3BF1A57}"/>
                  </a:ext>
                </a:extLst>
              </p:cNvPr>
              <p:cNvSpPr txBox="1"/>
              <p:nvPr/>
            </p:nvSpPr>
            <p:spPr>
              <a:xfrm>
                <a:off x="6710680" y="5156200"/>
                <a:ext cx="345135" cy="369332"/>
              </a:xfrm>
              <a:prstGeom prst="rect">
                <a:avLst/>
              </a:prstGeom>
              <a:noFill/>
            </p:spPr>
            <p:txBody>
              <a:bodyPr vert="horz" rtlCol="0">
                <a:spAutoFit/>
              </a:bodyPr>
              <a:lstStyle/>
              <a:p>
                <a:pPr algn="ctr"/>
                <a:r>
                  <a:rPr lang="en-CA" sz="1800">
                    <a:solidFill>
                      <a:srgbClr val="000000"/>
                    </a:solidFill>
                    <a:latin typeface="Century Gothic"/>
                  </a:rPr>
                  <a:t>0</a:t>
                </a:r>
              </a:p>
            </p:txBody>
          </p:sp>
          <p:sp>
            <p:nvSpPr>
              <p:cNvPr id="83" name="TextBox 82">
                <a:extLst>
                  <a:ext uri="{FF2B5EF4-FFF2-40B4-BE49-F238E27FC236}">
                    <a16:creationId xmlns:a16="http://schemas.microsoft.com/office/drawing/2014/main" id="{8A7593D3-79FA-25B6-B854-5206151D7A2D}"/>
                  </a:ext>
                </a:extLst>
              </p:cNvPr>
              <p:cNvSpPr txBox="1"/>
              <p:nvPr/>
            </p:nvSpPr>
            <p:spPr>
              <a:xfrm>
                <a:off x="7180580" y="52705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84" name="TextBox 83">
                <a:extLst>
                  <a:ext uri="{FF2B5EF4-FFF2-40B4-BE49-F238E27FC236}">
                    <a16:creationId xmlns:a16="http://schemas.microsoft.com/office/drawing/2014/main" id="{BE613C87-F353-FE6D-BC35-D29DC06F5AE0}"/>
                  </a:ext>
                </a:extLst>
              </p:cNvPr>
              <p:cNvSpPr txBox="1"/>
              <p:nvPr/>
            </p:nvSpPr>
            <p:spPr>
              <a:xfrm>
                <a:off x="7523480" y="52705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85" name="TextBox 84">
                <a:extLst>
                  <a:ext uri="{FF2B5EF4-FFF2-40B4-BE49-F238E27FC236}">
                    <a16:creationId xmlns:a16="http://schemas.microsoft.com/office/drawing/2014/main" id="{CE128A45-8657-EA01-8340-2B785FB257C1}"/>
                  </a:ext>
                </a:extLst>
              </p:cNvPr>
              <p:cNvSpPr txBox="1"/>
              <p:nvPr/>
            </p:nvSpPr>
            <p:spPr>
              <a:xfrm>
                <a:off x="7866380" y="52705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86" name="TextBox 85">
                <a:extLst>
                  <a:ext uri="{FF2B5EF4-FFF2-40B4-BE49-F238E27FC236}">
                    <a16:creationId xmlns:a16="http://schemas.microsoft.com/office/drawing/2014/main" id="{FC324147-442B-2325-6450-589EAF21917A}"/>
                  </a:ext>
                </a:extLst>
              </p:cNvPr>
              <p:cNvSpPr txBox="1"/>
              <p:nvPr/>
            </p:nvSpPr>
            <p:spPr>
              <a:xfrm>
                <a:off x="8196580" y="52705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87" name="TextBox 86">
                <a:extLst>
                  <a:ext uri="{FF2B5EF4-FFF2-40B4-BE49-F238E27FC236}">
                    <a16:creationId xmlns:a16="http://schemas.microsoft.com/office/drawing/2014/main" id="{A26EB410-43D8-063E-5DD8-8175F7AC00DD}"/>
                  </a:ext>
                </a:extLst>
              </p:cNvPr>
              <p:cNvSpPr txBox="1"/>
              <p:nvPr/>
            </p:nvSpPr>
            <p:spPr>
              <a:xfrm>
                <a:off x="8539480" y="52705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88" name="TextBox 87">
                <a:extLst>
                  <a:ext uri="{FF2B5EF4-FFF2-40B4-BE49-F238E27FC236}">
                    <a16:creationId xmlns:a16="http://schemas.microsoft.com/office/drawing/2014/main" id="{117204FC-E61B-3EEC-D197-486D5F71029F}"/>
                  </a:ext>
                </a:extLst>
              </p:cNvPr>
              <p:cNvSpPr txBox="1"/>
              <p:nvPr/>
            </p:nvSpPr>
            <p:spPr>
              <a:xfrm>
                <a:off x="6609080" y="2336800"/>
                <a:ext cx="345135" cy="369332"/>
              </a:xfrm>
              <a:prstGeom prst="rect">
                <a:avLst/>
              </a:prstGeom>
              <a:noFill/>
            </p:spPr>
            <p:txBody>
              <a:bodyPr vert="horz" rtlCol="0">
                <a:spAutoFit/>
              </a:bodyPr>
              <a:lstStyle/>
              <a:p>
                <a:pPr algn="ctr"/>
                <a:r>
                  <a:rPr lang="en-CA" sz="1800">
                    <a:solidFill>
                      <a:srgbClr val="000000"/>
                    </a:solidFill>
                    <a:latin typeface="Century Gothic"/>
                  </a:rPr>
                  <a:t>8</a:t>
                </a:r>
              </a:p>
            </p:txBody>
          </p:sp>
          <p:sp>
            <p:nvSpPr>
              <p:cNvPr id="89" name="TextBox 88">
                <a:extLst>
                  <a:ext uri="{FF2B5EF4-FFF2-40B4-BE49-F238E27FC236}">
                    <a16:creationId xmlns:a16="http://schemas.microsoft.com/office/drawing/2014/main" id="{46358C57-2B90-0C9E-B3A8-92880140E1A6}"/>
                  </a:ext>
                </a:extLst>
              </p:cNvPr>
              <p:cNvSpPr txBox="1"/>
              <p:nvPr/>
            </p:nvSpPr>
            <p:spPr>
              <a:xfrm>
                <a:off x="6609080" y="2667000"/>
                <a:ext cx="345135" cy="369332"/>
              </a:xfrm>
              <a:prstGeom prst="rect">
                <a:avLst/>
              </a:prstGeom>
              <a:noFill/>
            </p:spPr>
            <p:txBody>
              <a:bodyPr vert="horz" rtlCol="0">
                <a:spAutoFit/>
              </a:bodyPr>
              <a:lstStyle/>
              <a:p>
                <a:pPr algn="ctr"/>
                <a:r>
                  <a:rPr lang="en-CA" sz="1800">
                    <a:solidFill>
                      <a:srgbClr val="000000"/>
                    </a:solidFill>
                    <a:latin typeface="Century Gothic"/>
                  </a:rPr>
                  <a:t>7</a:t>
                </a:r>
              </a:p>
            </p:txBody>
          </p:sp>
          <p:sp>
            <p:nvSpPr>
              <p:cNvPr id="90" name="TextBox 89">
                <a:extLst>
                  <a:ext uri="{FF2B5EF4-FFF2-40B4-BE49-F238E27FC236}">
                    <a16:creationId xmlns:a16="http://schemas.microsoft.com/office/drawing/2014/main" id="{04812C1F-AF62-1649-C9D1-972FD04D25CD}"/>
                  </a:ext>
                </a:extLst>
              </p:cNvPr>
              <p:cNvSpPr txBox="1"/>
              <p:nvPr/>
            </p:nvSpPr>
            <p:spPr>
              <a:xfrm>
                <a:off x="6609080" y="3009900"/>
                <a:ext cx="345135" cy="369332"/>
              </a:xfrm>
              <a:prstGeom prst="rect">
                <a:avLst/>
              </a:prstGeom>
              <a:noFill/>
            </p:spPr>
            <p:txBody>
              <a:bodyPr vert="horz" rtlCol="0">
                <a:spAutoFit/>
              </a:bodyPr>
              <a:lstStyle/>
              <a:p>
                <a:pPr algn="ctr"/>
                <a:r>
                  <a:rPr lang="en-CA" sz="1800">
                    <a:solidFill>
                      <a:srgbClr val="000000"/>
                    </a:solidFill>
                    <a:latin typeface="Century Gothic"/>
                  </a:rPr>
                  <a:t>6</a:t>
                </a:r>
              </a:p>
            </p:txBody>
          </p:sp>
          <p:sp>
            <p:nvSpPr>
              <p:cNvPr id="91" name="TextBox 90">
                <a:extLst>
                  <a:ext uri="{FF2B5EF4-FFF2-40B4-BE49-F238E27FC236}">
                    <a16:creationId xmlns:a16="http://schemas.microsoft.com/office/drawing/2014/main" id="{B9A924BE-711E-BD0B-D82C-2B4D26B62518}"/>
                  </a:ext>
                </a:extLst>
              </p:cNvPr>
              <p:cNvSpPr txBox="1"/>
              <p:nvPr/>
            </p:nvSpPr>
            <p:spPr>
              <a:xfrm>
                <a:off x="6609080" y="3352800"/>
                <a:ext cx="345135" cy="369332"/>
              </a:xfrm>
              <a:prstGeom prst="rect">
                <a:avLst/>
              </a:prstGeom>
              <a:noFill/>
            </p:spPr>
            <p:txBody>
              <a:bodyPr vert="horz" rtlCol="0">
                <a:spAutoFit/>
              </a:bodyPr>
              <a:lstStyle/>
              <a:p>
                <a:pPr algn="ctr"/>
                <a:r>
                  <a:rPr lang="en-CA" sz="1800">
                    <a:solidFill>
                      <a:srgbClr val="000000"/>
                    </a:solidFill>
                    <a:latin typeface="Century Gothic"/>
                  </a:rPr>
                  <a:t>5</a:t>
                </a:r>
              </a:p>
            </p:txBody>
          </p:sp>
          <p:sp>
            <p:nvSpPr>
              <p:cNvPr id="92" name="TextBox 91">
                <a:extLst>
                  <a:ext uri="{FF2B5EF4-FFF2-40B4-BE49-F238E27FC236}">
                    <a16:creationId xmlns:a16="http://schemas.microsoft.com/office/drawing/2014/main" id="{8CDC990A-65B1-53E1-8233-B295F7817A71}"/>
                  </a:ext>
                </a:extLst>
              </p:cNvPr>
              <p:cNvSpPr txBox="1"/>
              <p:nvPr/>
            </p:nvSpPr>
            <p:spPr>
              <a:xfrm>
                <a:off x="6609080" y="3695700"/>
                <a:ext cx="345135" cy="369332"/>
              </a:xfrm>
              <a:prstGeom prst="rect">
                <a:avLst/>
              </a:prstGeom>
              <a:noFill/>
            </p:spPr>
            <p:txBody>
              <a:bodyPr vert="horz" rtlCol="0">
                <a:spAutoFit/>
              </a:bodyPr>
              <a:lstStyle/>
              <a:p>
                <a:pPr algn="ctr"/>
                <a:r>
                  <a:rPr lang="en-CA" sz="1800">
                    <a:solidFill>
                      <a:srgbClr val="000000"/>
                    </a:solidFill>
                    <a:latin typeface="Century Gothic"/>
                  </a:rPr>
                  <a:t>4</a:t>
                </a:r>
              </a:p>
            </p:txBody>
          </p:sp>
          <p:sp>
            <p:nvSpPr>
              <p:cNvPr id="93" name="TextBox 92">
                <a:extLst>
                  <a:ext uri="{FF2B5EF4-FFF2-40B4-BE49-F238E27FC236}">
                    <a16:creationId xmlns:a16="http://schemas.microsoft.com/office/drawing/2014/main" id="{E5FEFFFE-35E1-177A-6115-CE1B16D025D7}"/>
                  </a:ext>
                </a:extLst>
              </p:cNvPr>
              <p:cNvSpPr txBox="1"/>
              <p:nvPr/>
            </p:nvSpPr>
            <p:spPr>
              <a:xfrm>
                <a:off x="6609080" y="4025900"/>
                <a:ext cx="345135" cy="369332"/>
              </a:xfrm>
              <a:prstGeom prst="rect">
                <a:avLst/>
              </a:prstGeom>
              <a:noFill/>
            </p:spPr>
            <p:txBody>
              <a:bodyPr vert="horz" rtlCol="0">
                <a:spAutoFit/>
              </a:bodyPr>
              <a:lstStyle/>
              <a:p>
                <a:pPr algn="ctr"/>
                <a:r>
                  <a:rPr lang="en-CA" sz="1800">
                    <a:solidFill>
                      <a:srgbClr val="000000"/>
                    </a:solidFill>
                    <a:latin typeface="Century Gothic"/>
                  </a:rPr>
                  <a:t>3</a:t>
                </a:r>
              </a:p>
            </p:txBody>
          </p:sp>
          <p:sp>
            <p:nvSpPr>
              <p:cNvPr id="94" name="TextBox 93">
                <a:extLst>
                  <a:ext uri="{FF2B5EF4-FFF2-40B4-BE49-F238E27FC236}">
                    <a16:creationId xmlns:a16="http://schemas.microsoft.com/office/drawing/2014/main" id="{D11DA0BB-00DF-2D66-9EFF-E3922CC1BC51}"/>
                  </a:ext>
                </a:extLst>
              </p:cNvPr>
              <p:cNvSpPr txBox="1"/>
              <p:nvPr/>
            </p:nvSpPr>
            <p:spPr>
              <a:xfrm>
                <a:off x="6609080" y="4368800"/>
                <a:ext cx="345135" cy="369332"/>
              </a:xfrm>
              <a:prstGeom prst="rect">
                <a:avLst/>
              </a:prstGeom>
              <a:noFill/>
            </p:spPr>
            <p:txBody>
              <a:bodyPr vert="horz" rtlCol="0">
                <a:spAutoFit/>
              </a:bodyPr>
              <a:lstStyle/>
              <a:p>
                <a:pPr algn="ctr"/>
                <a:r>
                  <a:rPr lang="en-CA" sz="1800">
                    <a:solidFill>
                      <a:srgbClr val="000000"/>
                    </a:solidFill>
                    <a:latin typeface="Century Gothic"/>
                  </a:rPr>
                  <a:t>2</a:t>
                </a:r>
              </a:p>
            </p:txBody>
          </p:sp>
          <p:sp>
            <p:nvSpPr>
              <p:cNvPr id="95" name="TextBox 94">
                <a:extLst>
                  <a:ext uri="{FF2B5EF4-FFF2-40B4-BE49-F238E27FC236}">
                    <a16:creationId xmlns:a16="http://schemas.microsoft.com/office/drawing/2014/main" id="{A0F01AB6-040C-77D8-D69B-57D5A331BDE0}"/>
                  </a:ext>
                </a:extLst>
              </p:cNvPr>
              <p:cNvSpPr txBox="1"/>
              <p:nvPr/>
            </p:nvSpPr>
            <p:spPr>
              <a:xfrm>
                <a:off x="6609080" y="4711700"/>
                <a:ext cx="345135" cy="369332"/>
              </a:xfrm>
              <a:prstGeom prst="rect">
                <a:avLst/>
              </a:prstGeom>
              <a:noFill/>
            </p:spPr>
            <p:txBody>
              <a:bodyPr vert="horz" rtlCol="0">
                <a:spAutoFit/>
              </a:bodyPr>
              <a:lstStyle/>
              <a:p>
                <a:pPr algn="ctr"/>
                <a:r>
                  <a:rPr lang="en-CA" sz="1800">
                    <a:solidFill>
                      <a:srgbClr val="000000"/>
                    </a:solidFill>
                    <a:latin typeface="Century Gothic"/>
                  </a:rPr>
                  <a:t>1</a:t>
                </a:r>
              </a:p>
            </p:txBody>
          </p:sp>
          <p:sp>
            <p:nvSpPr>
              <p:cNvPr id="96" name="TextBox 95">
                <a:extLst>
                  <a:ext uri="{FF2B5EF4-FFF2-40B4-BE49-F238E27FC236}">
                    <a16:creationId xmlns:a16="http://schemas.microsoft.com/office/drawing/2014/main" id="{F5E0A671-D08B-7D78-6D10-93DE3A01C30F}"/>
                  </a:ext>
                </a:extLst>
              </p:cNvPr>
              <p:cNvSpPr txBox="1"/>
              <p:nvPr/>
            </p:nvSpPr>
            <p:spPr>
              <a:xfrm>
                <a:off x="6609080" y="1993900"/>
                <a:ext cx="345135" cy="369332"/>
              </a:xfrm>
              <a:prstGeom prst="rect">
                <a:avLst/>
              </a:prstGeom>
              <a:noFill/>
            </p:spPr>
            <p:txBody>
              <a:bodyPr vert="horz" rtlCol="0">
                <a:spAutoFit/>
              </a:bodyPr>
              <a:lstStyle/>
              <a:p>
                <a:pPr algn="ctr"/>
                <a:r>
                  <a:rPr lang="en-CA" sz="1800">
                    <a:solidFill>
                      <a:srgbClr val="000000"/>
                    </a:solidFill>
                    <a:latin typeface="Century Gothic"/>
                  </a:rPr>
                  <a:t>9</a:t>
                </a:r>
              </a:p>
            </p:txBody>
          </p:sp>
        </p:grpSp>
        <p:sp>
          <p:nvSpPr>
            <p:cNvPr id="98" name="TextBox 97">
              <a:extLst>
                <a:ext uri="{FF2B5EF4-FFF2-40B4-BE49-F238E27FC236}">
                  <a16:creationId xmlns:a16="http://schemas.microsoft.com/office/drawing/2014/main" id="{27548039-9A31-6776-5ACE-3FCBCA1CBDDC}"/>
                </a:ext>
              </a:extLst>
            </p:cNvPr>
            <p:cNvSpPr txBox="1"/>
            <p:nvPr/>
          </p:nvSpPr>
          <p:spPr>
            <a:xfrm>
              <a:off x="6870700" y="1346200"/>
              <a:ext cx="354609" cy="400109"/>
            </a:xfrm>
            <a:prstGeom prst="rect">
              <a:avLst/>
            </a:prstGeom>
            <a:noFill/>
          </p:spPr>
          <p:txBody>
            <a:bodyPr vert="horz" rtlCol="0">
              <a:spAutoFit/>
            </a:bodyPr>
            <a:lstStyle/>
            <a:p>
              <a:r>
                <a:rPr lang="en-CA" sz="2000" i="1">
                  <a:solidFill>
                    <a:srgbClr val="000000"/>
                  </a:solidFill>
                  <a:latin typeface="Century Gothic"/>
                </a:rPr>
                <a:t>y</a:t>
              </a:r>
            </a:p>
          </p:txBody>
        </p:sp>
      </p:grpSp>
      <p:sp>
        <p:nvSpPr>
          <p:cNvPr id="104" name="Oval 103">
            <a:extLst>
              <a:ext uri="{FF2B5EF4-FFF2-40B4-BE49-F238E27FC236}">
                <a16:creationId xmlns:a16="http://schemas.microsoft.com/office/drawing/2014/main" id="{FDF22515-41D3-85EE-5C50-14A6C2622FF9}"/>
              </a:ext>
            </a:extLst>
          </p:cNvPr>
          <p:cNvSpPr/>
          <p:nvPr/>
        </p:nvSpPr>
        <p:spPr>
          <a:xfrm>
            <a:off x="9169400" y="10160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5" name="TextBox 104">
            <a:extLst>
              <a:ext uri="{FF2B5EF4-FFF2-40B4-BE49-F238E27FC236}">
                <a16:creationId xmlns:a16="http://schemas.microsoft.com/office/drawing/2014/main" id="{7E397E31-9156-46E3-3C2B-5FC3A2100C1C}"/>
              </a:ext>
            </a:extLst>
          </p:cNvPr>
          <p:cNvSpPr txBox="1"/>
          <p:nvPr/>
        </p:nvSpPr>
        <p:spPr>
          <a:xfrm>
            <a:off x="444500" y="5753100"/>
            <a:ext cx="9667240" cy="1031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We have the </a:t>
            </a:r>
            <a:r>
              <a:rPr lang="en-CA" sz="2800" i="1" dirty="0">
                <a:solidFill>
                  <a:srgbClr val="000000"/>
                </a:solidFill>
                <a:latin typeface="Century Gothic"/>
              </a:rPr>
              <a:t>x</a:t>
            </a:r>
            <a:r>
              <a:rPr lang="en-CA" sz="2800" dirty="0">
                <a:solidFill>
                  <a:srgbClr val="000000"/>
                </a:solidFill>
                <a:latin typeface="Century Gothic"/>
              </a:rPr>
              <a:t>- and </a:t>
            </a:r>
            <a:r>
              <a:rPr lang="en-CA" sz="2800" i="1" dirty="0">
                <a:solidFill>
                  <a:srgbClr val="000000"/>
                </a:solidFill>
                <a:latin typeface="Century Gothic"/>
              </a:rPr>
              <a:t>y</a:t>
            </a:r>
            <a:r>
              <a:rPr lang="en-US" sz="2800" dirty="0">
                <a:solidFill>
                  <a:srgbClr val="000000"/>
                </a:solidFill>
                <a:latin typeface="Century Gothic"/>
              </a:rPr>
              <a:t>-coordinates of each point in the table, so we don't need to write the ordered pairs.</a:t>
            </a:r>
            <a:endParaRPr lang="en-CA" sz="2800" dirty="0">
              <a:solidFill>
                <a:srgbClr val="000000"/>
              </a:solidFill>
              <a:latin typeface="Century Gothic"/>
            </a:endParaRPr>
          </a:p>
        </p:txBody>
      </p:sp>
    </p:spTree>
    <p:extLst>
      <p:ext uri="{BB962C8B-B14F-4D97-AF65-F5344CB8AC3E}">
        <p14:creationId xmlns:p14="http://schemas.microsoft.com/office/powerpoint/2010/main" val="208930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1DD9CC-62A2-BAD3-FB78-FC90893D3C42}"/>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Graphing points from a table of values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0865F08-8F8C-1A70-34BD-4F8043148433}"/>
              </a:ext>
            </a:extLst>
          </p:cNvPr>
          <p:cNvSpPr txBox="1"/>
          <p:nvPr/>
        </p:nvSpPr>
        <p:spPr>
          <a:xfrm>
            <a:off x="469900" y="736600"/>
            <a:ext cx="8879840" cy="2677656"/>
          </a:xfrm>
          <a:prstGeom prst="rect">
            <a:avLst/>
          </a:prstGeom>
          <a:noFill/>
        </p:spPr>
        <p:txBody>
          <a:bodyPr vert="horz" rtlCol="0">
            <a:spAutoFit/>
          </a:bodyPr>
          <a:lstStyle/>
          <a:p>
            <a:r>
              <a:rPr lang="en-US" sz="2800" dirty="0">
                <a:solidFill>
                  <a:srgbClr val="000000"/>
                </a:solidFill>
                <a:latin typeface="Century Gothic"/>
              </a:rPr>
              <a:t>Exercises: Complete BLM Plotting Points from Tables. </a:t>
            </a: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r>
              <a:rPr lang="en-CA" sz="2800" dirty="0">
                <a:solidFill>
                  <a:srgbClr val="000000"/>
                </a:solidFill>
                <a:latin typeface="Century Gothic"/>
              </a:rPr>
              <a:t>Answers: </a:t>
            </a:r>
          </a:p>
        </p:txBody>
      </p:sp>
      <p:sp>
        <p:nvSpPr>
          <p:cNvPr id="4" name="TextBox 3">
            <a:extLst>
              <a:ext uri="{FF2B5EF4-FFF2-40B4-BE49-F238E27FC236}">
                <a16:creationId xmlns:a16="http://schemas.microsoft.com/office/drawing/2014/main" id="{7A6E670C-3FC9-BA83-BB1A-2E47069195A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D-42–43 for details.</a:t>
            </a:r>
          </a:p>
        </p:txBody>
      </p:sp>
      <p:sp>
        <p:nvSpPr>
          <p:cNvPr id="8" name="TextBox 7">
            <a:extLst>
              <a:ext uri="{FF2B5EF4-FFF2-40B4-BE49-F238E27FC236}">
                <a16:creationId xmlns:a16="http://schemas.microsoft.com/office/drawing/2014/main" id="{3B63E791-D991-B37E-1CC5-EFB0E8C5F749}"/>
              </a:ext>
            </a:extLst>
          </p:cNvPr>
          <p:cNvSpPr txBox="1"/>
          <p:nvPr/>
        </p:nvSpPr>
        <p:spPr>
          <a:xfrm>
            <a:off x="4391660" y="215900"/>
            <a:ext cx="5423535" cy="338554"/>
          </a:xfrm>
          <a:prstGeom prst="rect">
            <a:avLst/>
          </a:prstGeom>
          <a:noFill/>
        </p:spPr>
        <p:txBody>
          <a:bodyPr vert="horz" rtlCol="0">
            <a:spAutoFit/>
          </a:bodyPr>
          <a:lstStyle/>
          <a:p>
            <a:pPr algn="r"/>
            <a:r>
              <a:rPr lang="en-US" sz="1600">
                <a:solidFill>
                  <a:srgbClr val="666666"/>
                </a:solidFill>
                <a:latin typeface="Century Gothic"/>
              </a:rPr>
              <a:t>Distribute BLM Plotting Points from Tables (p. D-69)</a:t>
            </a:r>
            <a:endParaRPr lang="en-CA" sz="1600">
              <a:solidFill>
                <a:srgbClr val="666666"/>
              </a:solidFill>
              <a:latin typeface="Century Gothic"/>
            </a:endParaRPr>
          </a:p>
        </p:txBody>
      </p:sp>
      <p:sp>
        <p:nvSpPr>
          <p:cNvPr id="9" name="TextBox 8">
            <a:extLst>
              <a:ext uri="{FF2B5EF4-FFF2-40B4-BE49-F238E27FC236}">
                <a16:creationId xmlns:a16="http://schemas.microsoft.com/office/drawing/2014/main" id="{5D484E7B-822C-BC15-5928-702C557BD66A}"/>
              </a:ext>
            </a:extLst>
          </p:cNvPr>
          <p:cNvSpPr txBox="1"/>
          <p:nvPr/>
        </p:nvSpPr>
        <p:spPr>
          <a:xfrm>
            <a:off x="469900" y="3446057"/>
            <a:ext cx="5174956" cy="2996526"/>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1. (1, 9), (2, 7), (3, 5), (4, 3); </a:t>
            </a:r>
            <a:br>
              <a:rPr lang="en-CA" sz="2800" dirty="0">
                <a:solidFill>
                  <a:srgbClr val="000000"/>
                </a:solidFill>
                <a:latin typeface="Century Gothic"/>
              </a:rPr>
            </a:br>
            <a:r>
              <a:rPr lang="pt-BR" sz="2800" dirty="0">
                <a:solidFill>
                  <a:srgbClr val="000000"/>
                </a:solidFill>
                <a:latin typeface="Century Gothic"/>
              </a:rPr>
              <a:t>2. a) 0, 3, 6, 9; </a:t>
            </a:r>
            <a:br>
              <a:rPr lang="pt-BR" sz="2800" dirty="0">
                <a:solidFill>
                  <a:srgbClr val="000000"/>
                </a:solidFill>
                <a:latin typeface="Century Gothic"/>
              </a:rPr>
            </a:br>
            <a:r>
              <a:rPr lang="pt-BR" sz="2800" dirty="0">
                <a:solidFill>
                  <a:srgbClr val="000000"/>
                </a:solidFill>
                <a:latin typeface="Century Gothic"/>
              </a:rPr>
              <a:t>    </a:t>
            </a:r>
            <a:r>
              <a:rPr lang="pl-PL" sz="2800" dirty="0">
                <a:solidFill>
                  <a:srgbClr val="000000"/>
                </a:solidFill>
                <a:latin typeface="Century Gothic"/>
              </a:rPr>
              <a:t>b) 10, 8, 6, 4; </a:t>
            </a:r>
            <a:br>
              <a:rPr lang="en-US" sz="2800" dirty="0">
                <a:solidFill>
                  <a:srgbClr val="000000"/>
                </a:solidFill>
                <a:latin typeface="Century Gothic"/>
              </a:rPr>
            </a:br>
            <a:r>
              <a:rPr lang="pt-BR" sz="2800" dirty="0">
                <a:solidFill>
                  <a:srgbClr val="000000"/>
                </a:solidFill>
                <a:latin typeface="Century Gothic"/>
              </a:rPr>
              <a:t>3. a) (1, 3), (2, 5), (3, 7), (4, 9);</a:t>
            </a:r>
            <a:br>
              <a:rPr lang="pt-BR" sz="2800" dirty="0">
                <a:solidFill>
                  <a:srgbClr val="000000"/>
                </a:solidFill>
                <a:latin typeface="Century Gothic"/>
              </a:rPr>
            </a:br>
            <a:r>
              <a:rPr lang="pt-BR" sz="2800" dirty="0">
                <a:solidFill>
                  <a:srgbClr val="000000"/>
                </a:solidFill>
                <a:latin typeface="Century Gothic"/>
              </a:rPr>
              <a:t>    </a:t>
            </a:r>
            <a:r>
              <a:rPr lang="pl-PL" sz="2800" dirty="0">
                <a:solidFill>
                  <a:srgbClr val="000000"/>
                </a:solidFill>
                <a:latin typeface="Century Gothic"/>
              </a:rPr>
              <a:t>b) 6, 7, 8, 9; </a:t>
            </a:r>
            <a:br>
              <a:rPr lang="en-US" sz="2800" dirty="0">
                <a:solidFill>
                  <a:srgbClr val="000000"/>
                </a:solidFill>
                <a:latin typeface="Century Gothic"/>
              </a:rPr>
            </a:br>
            <a:r>
              <a:rPr lang="en-US" sz="2800" dirty="0">
                <a:solidFill>
                  <a:srgbClr val="000000"/>
                </a:solidFill>
                <a:latin typeface="Century Gothic"/>
              </a:rPr>
              <a:t>    </a:t>
            </a:r>
            <a:r>
              <a:rPr lang="en-CA" sz="2800" dirty="0">
                <a:solidFill>
                  <a:srgbClr val="000000"/>
                </a:solidFill>
                <a:latin typeface="Century Gothic"/>
              </a:rPr>
              <a:t>c) 7, 5, 3, 1</a:t>
            </a:r>
            <a:endParaRPr lang="en-CA" sz="2800" dirty="0"/>
          </a:p>
        </p:txBody>
      </p:sp>
      <p:cxnSp>
        <p:nvCxnSpPr>
          <p:cNvPr id="12" name="Straight Connector 11">
            <a:extLst>
              <a:ext uri="{FF2B5EF4-FFF2-40B4-BE49-F238E27FC236}">
                <a16:creationId xmlns:a16="http://schemas.microsoft.com/office/drawing/2014/main" id="{4B817555-29C3-8996-775C-C896B6A1FBB9}"/>
              </a:ext>
            </a:extLst>
          </p:cNvPr>
          <p:cNvCxnSpPr/>
          <p:nvPr/>
        </p:nvCxnSpPr>
        <p:spPr>
          <a:xfrm>
            <a:off x="0" y="341425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35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0C2E7E-12E2-479C-B589-0D58CC6536EE}"/>
</file>

<file path=customXml/itemProps2.xml><?xml version="1.0" encoding="utf-8"?>
<ds:datastoreItem xmlns:ds="http://schemas.openxmlformats.org/officeDocument/2006/customXml" ds:itemID="{647B3A94-3BA9-4028-B6B2-B3599952BD5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A4F15AB-8FA3-4D1F-9D09-C3776A80BD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97</TotalTime>
  <Words>2225</Words>
  <Application>Microsoft Office PowerPoint</Application>
  <PresentationFormat>Custom</PresentationFormat>
  <Paragraphs>405</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Century Gothic</vt:lpstr>
      <vt:lpstr>Century Gothic - 28</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1</cp:revision>
  <dcterms:created xsi:type="dcterms:W3CDTF">2022-08-23T18:08:40Z</dcterms:created>
  <dcterms:modified xsi:type="dcterms:W3CDTF">2022-09-01T15:26:22Z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