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10160000" cy="9309100"/>
  <p:notesSz cx="6858000" cy="9144000"/>
  <p:embeddedFontLst>
    <p:embeddedFont>
      <p:font typeface="Century Gothic" panose="020B050202020202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4.fntdata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2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font" Target="fonts/font1.fntdata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BB16CEF9-0799-4AB8-AB70-FD77A76132A5}"/>
    <pc:docChg chg="undo custSel modSld">
      <pc:chgData name="Dishpreet Kaur" userId="19ba2128-39f9-4128-b8af-0f9b31cf97c0" providerId="ADAL" clId="{BB16CEF9-0799-4AB8-AB70-FD77A76132A5}" dt="2023-03-02T17:03:57.904" v="1901" actId="948"/>
      <pc:docMkLst>
        <pc:docMk/>
      </pc:docMkLst>
      <pc:sldChg chg="modSp mod">
        <pc:chgData name="Dishpreet Kaur" userId="19ba2128-39f9-4128-b8af-0f9b31cf97c0" providerId="ADAL" clId="{BB16CEF9-0799-4AB8-AB70-FD77A76132A5}" dt="2023-03-02T14:44:55.868" v="20" actId="20577"/>
        <pc:sldMkLst>
          <pc:docMk/>
          <pc:sldMk cId="3114842954" sldId="256"/>
        </pc:sldMkLst>
        <pc:spChg chg="mod">
          <ac:chgData name="Dishpreet Kaur" userId="19ba2128-39f9-4128-b8af-0f9b31cf97c0" providerId="ADAL" clId="{BB16CEF9-0799-4AB8-AB70-FD77A76132A5}" dt="2023-03-02T14:44:51.648" v="18" actId="1036"/>
          <ac:spMkLst>
            <pc:docMk/>
            <pc:sldMk cId="3114842954" sldId="256"/>
            <ac:spMk id="2" creationId="{0E5E9B03-14AC-A580-2AAD-3D3215435CF2}"/>
          </ac:spMkLst>
        </pc:spChg>
        <pc:spChg chg="mod">
          <ac:chgData name="Dishpreet Kaur" userId="19ba2128-39f9-4128-b8af-0f9b31cf97c0" providerId="ADAL" clId="{BB16CEF9-0799-4AB8-AB70-FD77A76132A5}" dt="2023-03-02T14:44:55.868" v="20" actId="20577"/>
          <ac:spMkLst>
            <pc:docMk/>
            <pc:sldMk cId="3114842954" sldId="256"/>
            <ac:spMk id="3" creationId="{B0296048-3CB8-4B8E-64DF-50DAC9AAECFA}"/>
          </ac:spMkLst>
        </pc:spChg>
        <pc:spChg chg="mod">
          <ac:chgData name="Dishpreet Kaur" userId="19ba2128-39f9-4128-b8af-0f9b31cf97c0" providerId="ADAL" clId="{BB16CEF9-0799-4AB8-AB70-FD77A76132A5}" dt="2023-03-02T14:44:34.806" v="8" actId="12"/>
          <ac:spMkLst>
            <pc:docMk/>
            <pc:sldMk cId="3114842954" sldId="256"/>
            <ac:spMk id="7" creationId="{BA582B66-DFDD-5979-8E20-EEA26E10F41B}"/>
          </ac:spMkLst>
        </pc:spChg>
        <pc:spChg chg="mod">
          <ac:chgData name="Dishpreet Kaur" userId="19ba2128-39f9-4128-b8af-0f9b31cf97c0" providerId="ADAL" clId="{BB16CEF9-0799-4AB8-AB70-FD77A76132A5}" dt="2023-03-02T14:44:38.116" v="9" actId="12"/>
          <ac:spMkLst>
            <pc:docMk/>
            <pc:sldMk cId="3114842954" sldId="256"/>
            <ac:spMk id="9" creationId="{06F827BE-CCFB-06B0-3A1D-DB0D68DE3C48}"/>
          </ac:spMkLst>
        </pc:spChg>
      </pc:sldChg>
      <pc:sldChg chg="addSp delSp modSp mod modAnim">
        <pc:chgData name="Dishpreet Kaur" userId="19ba2128-39f9-4128-b8af-0f9b31cf97c0" providerId="ADAL" clId="{BB16CEF9-0799-4AB8-AB70-FD77A76132A5}" dt="2023-03-02T14:46:28.554" v="35"/>
        <pc:sldMkLst>
          <pc:docMk/>
          <pc:sldMk cId="252048382" sldId="257"/>
        </pc:sldMkLst>
        <pc:spChg chg="mod topLvl">
          <ac:chgData name="Dishpreet Kaur" userId="19ba2128-39f9-4128-b8af-0f9b31cf97c0" providerId="ADAL" clId="{BB16CEF9-0799-4AB8-AB70-FD77A76132A5}" dt="2023-03-02T14:45:22.676" v="21" actId="165"/>
          <ac:spMkLst>
            <pc:docMk/>
            <pc:sldMk cId="252048382" sldId="257"/>
            <ac:spMk id="3" creationId="{4105F5E2-E5A7-5803-D89C-8C41693CCC75}"/>
          </ac:spMkLst>
        </pc:spChg>
        <pc:spChg chg="del mod topLvl">
          <ac:chgData name="Dishpreet Kaur" userId="19ba2128-39f9-4128-b8af-0f9b31cf97c0" providerId="ADAL" clId="{BB16CEF9-0799-4AB8-AB70-FD77A76132A5}" dt="2023-03-02T14:45:25.832" v="22" actId="478"/>
          <ac:spMkLst>
            <pc:docMk/>
            <pc:sldMk cId="252048382" sldId="257"/>
            <ac:spMk id="6" creationId="{8948A964-BA04-5B0E-ED70-DFDAA74A820E}"/>
          </ac:spMkLst>
        </pc:spChg>
        <pc:spChg chg="mod">
          <ac:chgData name="Dishpreet Kaur" userId="19ba2128-39f9-4128-b8af-0f9b31cf97c0" providerId="ADAL" clId="{BB16CEF9-0799-4AB8-AB70-FD77A76132A5}" dt="2023-03-02T14:46:00.718" v="32" actId="6549"/>
          <ac:spMkLst>
            <pc:docMk/>
            <pc:sldMk cId="252048382" sldId="257"/>
            <ac:spMk id="11" creationId="{E262568F-A1F0-C26B-06F4-60B240F4E561}"/>
          </ac:spMkLst>
        </pc:spChg>
        <pc:spChg chg="mod">
          <ac:chgData name="Dishpreet Kaur" userId="19ba2128-39f9-4128-b8af-0f9b31cf97c0" providerId="ADAL" clId="{BB16CEF9-0799-4AB8-AB70-FD77A76132A5}" dt="2023-03-02T14:45:45.235" v="24" actId="948"/>
          <ac:spMkLst>
            <pc:docMk/>
            <pc:sldMk cId="252048382" sldId="257"/>
            <ac:spMk id="12" creationId="{421D0D25-6576-16E7-96CC-2997BCE7A811}"/>
          </ac:spMkLst>
        </pc:spChg>
        <pc:grpChg chg="del">
          <ac:chgData name="Dishpreet Kaur" userId="19ba2128-39f9-4128-b8af-0f9b31cf97c0" providerId="ADAL" clId="{BB16CEF9-0799-4AB8-AB70-FD77A76132A5}" dt="2023-03-02T14:45:22.676" v="21" actId="165"/>
          <ac:grpSpMkLst>
            <pc:docMk/>
            <pc:sldMk cId="252048382" sldId="257"/>
            <ac:grpSpMk id="7" creationId="{8BB16722-CF29-0DEA-D5EC-2211E34BA3CE}"/>
          </ac:grpSpMkLst>
        </pc:grpChg>
        <pc:grpChg chg="del">
          <ac:chgData name="Dishpreet Kaur" userId="19ba2128-39f9-4128-b8af-0f9b31cf97c0" providerId="ADAL" clId="{BB16CEF9-0799-4AB8-AB70-FD77A76132A5}" dt="2023-03-02T14:46:05.932" v="33" actId="478"/>
          <ac:grpSpMkLst>
            <pc:docMk/>
            <pc:sldMk cId="252048382" sldId="257"/>
            <ac:grpSpMk id="10" creationId="{41F9F638-F7E2-B46E-500C-6CE9BAC6B7EB}"/>
          </ac:grpSpMkLst>
        </pc:grpChg>
        <pc:picChg chg="mod topLvl">
          <ac:chgData name="Dishpreet Kaur" userId="19ba2128-39f9-4128-b8af-0f9b31cf97c0" providerId="ADAL" clId="{BB16CEF9-0799-4AB8-AB70-FD77A76132A5}" dt="2023-03-02T14:45:22.676" v="21" actId="165"/>
          <ac:picMkLst>
            <pc:docMk/>
            <pc:sldMk cId="252048382" sldId="257"/>
            <ac:picMk id="5" creationId="{3861BEEB-C41B-8511-44F3-59ABAA015721}"/>
          </ac:picMkLst>
        </pc:picChg>
        <pc:cxnChg chg="add mod">
          <ac:chgData name="Dishpreet Kaur" userId="19ba2128-39f9-4128-b8af-0f9b31cf97c0" providerId="ADAL" clId="{BB16CEF9-0799-4AB8-AB70-FD77A76132A5}" dt="2023-03-02T14:46:23.078" v="34"/>
          <ac:cxnSpMkLst>
            <pc:docMk/>
            <pc:sldMk cId="252048382" sldId="257"/>
            <ac:cxnSpMk id="4" creationId="{5929557E-32E8-6335-CC77-139F67772408}"/>
          </ac:cxnSpMkLst>
        </pc:cxnChg>
      </pc:sldChg>
      <pc:sldChg chg="modSp mod">
        <pc:chgData name="Dishpreet Kaur" userId="19ba2128-39f9-4128-b8af-0f9b31cf97c0" providerId="ADAL" clId="{BB16CEF9-0799-4AB8-AB70-FD77A76132A5}" dt="2023-03-02T14:56:59.664" v="36" actId="948"/>
        <pc:sldMkLst>
          <pc:docMk/>
          <pc:sldMk cId="2657034087" sldId="258"/>
        </pc:sldMkLst>
        <pc:spChg chg="mod">
          <ac:chgData name="Dishpreet Kaur" userId="19ba2128-39f9-4128-b8af-0f9b31cf97c0" providerId="ADAL" clId="{BB16CEF9-0799-4AB8-AB70-FD77A76132A5}" dt="2023-03-02T14:56:59.664" v="36" actId="948"/>
          <ac:spMkLst>
            <pc:docMk/>
            <pc:sldMk cId="2657034087" sldId="258"/>
            <ac:spMk id="4" creationId="{DBABB3F1-81D9-648E-377B-8DB00271EB12}"/>
          </ac:spMkLst>
        </pc:spChg>
      </pc:sldChg>
      <pc:sldChg chg="addSp delSp modSp mod modAnim">
        <pc:chgData name="Dishpreet Kaur" userId="19ba2128-39f9-4128-b8af-0f9b31cf97c0" providerId="ADAL" clId="{BB16CEF9-0799-4AB8-AB70-FD77A76132A5}" dt="2023-03-02T15:13:45.448" v="466"/>
        <pc:sldMkLst>
          <pc:docMk/>
          <pc:sldMk cId="589942990" sldId="259"/>
        </pc:sldMkLst>
        <pc:spChg chg="mod">
          <ac:chgData name="Dishpreet Kaur" userId="19ba2128-39f9-4128-b8af-0f9b31cf97c0" providerId="ADAL" clId="{BB16CEF9-0799-4AB8-AB70-FD77A76132A5}" dt="2023-03-02T14:57:21.749" v="37" actId="948"/>
          <ac:spMkLst>
            <pc:docMk/>
            <pc:sldMk cId="589942990" sldId="259"/>
            <ac:spMk id="4" creationId="{7DA82FBC-C4A3-75FD-B46B-78A0D6E8FD5E}"/>
          </ac:spMkLst>
        </pc:spChg>
        <pc:spChg chg="mod">
          <ac:chgData name="Dishpreet Kaur" userId="19ba2128-39f9-4128-b8af-0f9b31cf97c0" providerId="ADAL" clId="{BB16CEF9-0799-4AB8-AB70-FD77A76132A5}" dt="2023-03-02T15:11:02.443" v="49" actId="20577"/>
          <ac:spMkLst>
            <pc:docMk/>
            <pc:sldMk cId="589942990" sldId="259"/>
            <ac:spMk id="5" creationId="{3653992C-B13D-9AB8-B161-7105A6212473}"/>
          </ac:spMkLst>
        </pc:spChg>
        <pc:spChg chg="mod">
          <ac:chgData name="Dishpreet Kaur" userId="19ba2128-39f9-4128-b8af-0f9b31cf97c0" providerId="ADAL" clId="{BB16CEF9-0799-4AB8-AB70-FD77A76132A5}" dt="2023-03-02T15:11:48.693" v="246" actId="1036"/>
          <ac:spMkLst>
            <pc:docMk/>
            <pc:sldMk cId="589942990" sldId="259"/>
            <ac:spMk id="6" creationId="{D322A4C9-DB6D-E04C-2EDF-ABFCA064165A}"/>
          </ac:spMkLst>
        </pc:spChg>
        <pc:spChg chg="mod">
          <ac:chgData name="Dishpreet Kaur" userId="19ba2128-39f9-4128-b8af-0f9b31cf97c0" providerId="ADAL" clId="{BB16CEF9-0799-4AB8-AB70-FD77A76132A5}" dt="2023-03-02T15:11:41.502" v="237" actId="1036"/>
          <ac:spMkLst>
            <pc:docMk/>
            <pc:sldMk cId="589942990" sldId="259"/>
            <ac:spMk id="19" creationId="{CA1E4552-8793-37D6-98F5-8B53F2125EF9}"/>
          </ac:spMkLst>
        </pc:spChg>
        <pc:spChg chg="mod">
          <ac:chgData name="Dishpreet Kaur" userId="19ba2128-39f9-4128-b8af-0f9b31cf97c0" providerId="ADAL" clId="{BB16CEF9-0799-4AB8-AB70-FD77A76132A5}" dt="2023-03-02T15:11:35.933" v="230" actId="1036"/>
          <ac:spMkLst>
            <pc:docMk/>
            <pc:sldMk cId="589942990" sldId="259"/>
            <ac:spMk id="20" creationId="{E88293A5-47C8-0048-8A48-A4865277034A}"/>
          </ac:spMkLst>
        </pc:spChg>
        <pc:spChg chg="mod">
          <ac:chgData name="Dishpreet Kaur" userId="19ba2128-39f9-4128-b8af-0f9b31cf97c0" providerId="ADAL" clId="{BB16CEF9-0799-4AB8-AB70-FD77A76132A5}" dt="2023-03-02T15:11:31.431" v="219" actId="1035"/>
          <ac:spMkLst>
            <pc:docMk/>
            <pc:sldMk cId="589942990" sldId="259"/>
            <ac:spMk id="21" creationId="{621D190F-FCE0-6CF6-F4BE-00C8DDFB5C05}"/>
          </ac:spMkLst>
        </pc:spChg>
        <pc:grpChg chg="del">
          <ac:chgData name="Dishpreet Kaur" userId="19ba2128-39f9-4128-b8af-0f9b31cf97c0" providerId="ADAL" clId="{BB16CEF9-0799-4AB8-AB70-FD77A76132A5}" dt="2023-03-02T15:11:51.650" v="247" actId="478"/>
          <ac:grpSpMkLst>
            <pc:docMk/>
            <pc:sldMk cId="589942990" sldId="259"/>
            <ac:grpSpMk id="9" creationId="{2F2DC1EA-7FB9-AEDE-A151-9A10E0EC42FB}"/>
          </ac:grpSpMkLst>
        </pc:grpChg>
        <pc:grpChg chg="del">
          <ac:chgData name="Dishpreet Kaur" userId="19ba2128-39f9-4128-b8af-0f9b31cf97c0" providerId="ADAL" clId="{BB16CEF9-0799-4AB8-AB70-FD77A76132A5}" dt="2023-03-02T15:11:53.349" v="248" actId="478"/>
          <ac:grpSpMkLst>
            <pc:docMk/>
            <pc:sldMk cId="589942990" sldId="259"/>
            <ac:grpSpMk id="12" creationId="{13B24186-139C-0A63-356F-3F618E7AF3E1}"/>
          </ac:grpSpMkLst>
        </pc:grpChg>
        <pc:grpChg chg="del">
          <ac:chgData name="Dishpreet Kaur" userId="19ba2128-39f9-4128-b8af-0f9b31cf97c0" providerId="ADAL" clId="{BB16CEF9-0799-4AB8-AB70-FD77A76132A5}" dt="2023-03-02T15:11:55.259" v="249" actId="478"/>
          <ac:grpSpMkLst>
            <pc:docMk/>
            <pc:sldMk cId="589942990" sldId="259"/>
            <ac:grpSpMk id="15" creationId="{142FA1BD-BED4-4101-E304-E4DA9AFD3A4C}"/>
          </ac:grpSpMkLst>
        </pc:grpChg>
        <pc:grpChg chg="del">
          <ac:chgData name="Dishpreet Kaur" userId="19ba2128-39f9-4128-b8af-0f9b31cf97c0" providerId="ADAL" clId="{BB16CEF9-0799-4AB8-AB70-FD77A76132A5}" dt="2023-03-02T15:11:57.476" v="250" actId="478"/>
          <ac:grpSpMkLst>
            <pc:docMk/>
            <pc:sldMk cId="589942990" sldId="259"/>
            <ac:grpSpMk id="18" creationId="{B13339E4-61E7-FF50-D765-A4B064B196C6}"/>
          </ac:grpSpMkLst>
        </pc:grpChg>
        <pc:grpChg chg="add mod">
          <ac:chgData name="Dishpreet Kaur" userId="19ba2128-39f9-4128-b8af-0f9b31cf97c0" providerId="ADAL" clId="{BB16CEF9-0799-4AB8-AB70-FD77A76132A5}" dt="2023-03-02T15:12:39.875" v="253" actId="14100"/>
          <ac:grpSpMkLst>
            <pc:docMk/>
            <pc:sldMk cId="589942990" sldId="259"/>
            <ac:grpSpMk id="22" creationId="{97EC9086-BC5C-6665-6E34-46074BE279F3}"/>
          </ac:grpSpMkLst>
        </pc:grpChg>
        <pc:grpChg chg="add mod">
          <ac:chgData name="Dishpreet Kaur" userId="19ba2128-39f9-4128-b8af-0f9b31cf97c0" providerId="ADAL" clId="{BB16CEF9-0799-4AB8-AB70-FD77A76132A5}" dt="2023-03-02T15:12:53.184" v="295" actId="1038"/>
          <ac:grpSpMkLst>
            <pc:docMk/>
            <pc:sldMk cId="589942990" sldId="259"/>
            <ac:grpSpMk id="25" creationId="{60432AA7-8BA3-ACB6-44CC-FF9131527644}"/>
          </ac:grpSpMkLst>
        </pc:grpChg>
        <pc:grpChg chg="add mod">
          <ac:chgData name="Dishpreet Kaur" userId="19ba2128-39f9-4128-b8af-0f9b31cf97c0" providerId="ADAL" clId="{BB16CEF9-0799-4AB8-AB70-FD77A76132A5}" dt="2023-03-02T15:13:05.077" v="363" actId="1037"/>
          <ac:grpSpMkLst>
            <pc:docMk/>
            <pc:sldMk cId="589942990" sldId="259"/>
            <ac:grpSpMk id="28" creationId="{FEC382DB-96AC-B9CD-6C24-7FC78F0EA9D6}"/>
          </ac:grpSpMkLst>
        </pc:grpChg>
        <pc:grpChg chg="add mod">
          <ac:chgData name="Dishpreet Kaur" userId="19ba2128-39f9-4128-b8af-0f9b31cf97c0" providerId="ADAL" clId="{BB16CEF9-0799-4AB8-AB70-FD77A76132A5}" dt="2023-03-02T15:13:24.509" v="462" actId="1035"/>
          <ac:grpSpMkLst>
            <pc:docMk/>
            <pc:sldMk cId="589942990" sldId="259"/>
            <ac:grpSpMk id="31" creationId="{761D3DF1-F8B9-7E02-76A5-620D5E1FA142}"/>
          </ac:grpSpMkLst>
        </pc:grpChg>
        <pc:cxnChg chg="mod">
          <ac:chgData name="Dishpreet Kaur" userId="19ba2128-39f9-4128-b8af-0f9b31cf97c0" providerId="ADAL" clId="{BB16CEF9-0799-4AB8-AB70-FD77A76132A5}" dt="2023-03-02T15:12:16.459" v="251"/>
          <ac:cxnSpMkLst>
            <pc:docMk/>
            <pc:sldMk cId="589942990" sldId="259"/>
            <ac:cxnSpMk id="23" creationId="{A19C313B-9B42-F039-0B5F-C4FDE45CDDA6}"/>
          </ac:cxnSpMkLst>
        </pc:cxnChg>
        <pc:cxnChg chg="mod">
          <ac:chgData name="Dishpreet Kaur" userId="19ba2128-39f9-4128-b8af-0f9b31cf97c0" providerId="ADAL" clId="{BB16CEF9-0799-4AB8-AB70-FD77A76132A5}" dt="2023-03-02T15:12:16.459" v="251"/>
          <ac:cxnSpMkLst>
            <pc:docMk/>
            <pc:sldMk cId="589942990" sldId="259"/>
            <ac:cxnSpMk id="24" creationId="{11BC72CC-44BC-5D62-4483-B1666C6C09D8}"/>
          </ac:cxnSpMkLst>
        </pc:cxnChg>
        <pc:cxnChg chg="mod">
          <ac:chgData name="Dishpreet Kaur" userId="19ba2128-39f9-4128-b8af-0f9b31cf97c0" providerId="ADAL" clId="{BB16CEF9-0799-4AB8-AB70-FD77A76132A5}" dt="2023-03-02T15:12:43.510" v="254"/>
          <ac:cxnSpMkLst>
            <pc:docMk/>
            <pc:sldMk cId="589942990" sldId="259"/>
            <ac:cxnSpMk id="26" creationId="{7091D0FD-01B8-93FC-FEE3-73528C301F26}"/>
          </ac:cxnSpMkLst>
        </pc:cxnChg>
        <pc:cxnChg chg="mod">
          <ac:chgData name="Dishpreet Kaur" userId="19ba2128-39f9-4128-b8af-0f9b31cf97c0" providerId="ADAL" clId="{BB16CEF9-0799-4AB8-AB70-FD77A76132A5}" dt="2023-03-02T15:12:43.510" v="254"/>
          <ac:cxnSpMkLst>
            <pc:docMk/>
            <pc:sldMk cId="589942990" sldId="259"/>
            <ac:cxnSpMk id="27" creationId="{B02B9C29-58A6-B6B9-E629-F268B9DD9388}"/>
          </ac:cxnSpMkLst>
        </pc:cxnChg>
        <pc:cxnChg chg="mod">
          <ac:chgData name="Dishpreet Kaur" userId="19ba2128-39f9-4128-b8af-0f9b31cf97c0" providerId="ADAL" clId="{BB16CEF9-0799-4AB8-AB70-FD77A76132A5}" dt="2023-03-02T15:12:55.780" v="296"/>
          <ac:cxnSpMkLst>
            <pc:docMk/>
            <pc:sldMk cId="589942990" sldId="259"/>
            <ac:cxnSpMk id="29" creationId="{F0DF8D17-6DAB-F7ED-8D88-26708058068D}"/>
          </ac:cxnSpMkLst>
        </pc:cxnChg>
        <pc:cxnChg chg="mod">
          <ac:chgData name="Dishpreet Kaur" userId="19ba2128-39f9-4128-b8af-0f9b31cf97c0" providerId="ADAL" clId="{BB16CEF9-0799-4AB8-AB70-FD77A76132A5}" dt="2023-03-02T15:12:55.780" v="296"/>
          <ac:cxnSpMkLst>
            <pc:docMk/>
            <pc:sldMk cId="589942990" sldId="259"/>
            <ac:cxnSpMk id="30" creationId="{41E832C0-DAFF-C460-7FF2-C3276E5710DB}"/>
          </ac:cxnSpMkLst>
        </pc:cxnChg>
        <pc:cxnChg chg="mod">
          <ac:chgData name="Dishpreet Kaur" userId="19ba2128-39f9-4128-b8af-0f9b31cf97c0" providerId="ADAL" clId="{BB16CEF9-0799-4AB8-AB70-FD77A76132A5}" dt="2023-03-02T15:13:08.464" v="364"/>
          <ac:cxnSpMkLst>
            <pc:docMk/>
            <pc:sldMk cId="589942990" sldId="259"/>
            <ac:cxnSpMk id="32" creationId="{71A70B59-8A58-5149-B33D-EF851895261A}"/>
          </ac:cxnSpMkLst>
        </pc:cxnChg>
        <pc:cxnChg chg="mod">
          <ac:chgData name="Dishpreet Kaur" userId="19ba2128-39f9-4128-b8af-0f9b31cf97c0" providerId="ADAL" clId="{BB16CEF9-0799-4AB8-AB70-FD77A76132A5}" dt="2023-03-02T15:13:08.464" v="364"/>
          <ac:cxnSpMkLst>
            <pc:docMk/>
            <pc:sldMk cId="589942990" sldId="259"/>
            <ac:cxnSpMk id="33" creationId="{6A04C969-AB57-16FF-5026-581DAC042BD6}"/>
          </ac:cxnSpMkLst>
        </pc:cxnChg>
      </pc:sldChg>
      <pc:sldChg chg="modSp mod">
        <pc:chgData name="Dishpreet Kaur" userId="19ba2128-39f9-4128-b8af-0f9b31cf97c0" providerId="ADAL" clId="{BB16CEF9-0799-4AB8-AB70-FD77A76132A5}" dt="2023-03-02T15:58:08.205" v="468" actId="20577"/>
        <pc:sldMkLst>
          <pc:docMk/>
          <pc:sldMk cId="1079305990" sldId="260"/>
        </pc:sldMkLst>
        <pc:spChg chg="mod">
          <ac:chgData name="Dishpreet Kaur" userId="19ba2128-39f9-4128-b8af-0f9b31cf97c0" providerId="ADAL" clId="{BB16CEF9-0799-4AB8-AB70-FD77A76132A5}" dt="2023-03-02T15:58:08.205" v="468" actId="20577"/>
          <ac:spMkLst>
            <pc:docMk/>
            <pc:sldMk cId="1079305990" sldId="260"/>
            <ac:spMk id="4" creationId="{1ACF5E59-CC6D-7575-3066-92D7002E583D}"/>
          </ac:spMkLst>
        </pc:spChg>
      </pc:sldChg>
      <pc:sldChg chg="addSp delSp modSp mod modAnim">
        <pc:chgData name="Dishpreet Kaur" userId="19ba2128-39f9-4128-b8af-0f9b31cf97c0" providerId="ADAL" clId="{BB16CEF9-0799-4AB8-AB70-FD77A76132A5}" dt="2023-03-02T16:06:43.150" v="540" actId="1036"/>
        <pc:sldMkLst>
          <pc:docMk/>
          <pc:sldMk cId="771103908" sldId="261"/>
        </pc:sldMkLst>
        <pc:spChg chg="mod">
          <ac:chgData name="Dishpreet Kaur" userId="19ba2128-39f9-4128-b8af-0f9b31cf97c0" providerId="ADAL" clId="{BB16CEF9-0799-4AB8-AB70-FD77A76132A5}" dt="2023-03-02T16:06:39.181" v="536" actId="1036"/>
          <ac:spMkLst>
            <pc:docMk/>
            <pc:sldMk cId="771103908" sldId="261"/>
            <ac:spMk id="2" creationId="{77C81A7E-EFFD-D1CA-1477-0C5CFCB5D365}"/>
          </ac:spMkLst>
        </pc:spChg>
        <pc:spChg chg="mod">
          <ac:chgData name="Dishpreet Kaur" userId="19ba2128-39f9-4128-b8af-0f9b31cf97c0" providerId="ADAL" clId="{BB16CEF9-0799-4AB8-AB70-FD77A76132A5}" dt="2023-03-02T16:06:39.181" v="536" actId="1036"/>
          <ac:spMkLst>
            <pc:docMk/>
            <pc:sldMk cId="771103908" sldId="261"/>
            <ac:spMk id="3" creationId="{08823D22-214A-979A-AF9B-688E62D22789}"/>
          </ac:spMkLst>
        </pc:spChg>
        <pc:spChg chg="mod">
          <ac:chgData name="Dishpreet Kaur" userId="19ba2128-39f9-4128-b8af-0f9b31cf97c0" providerId="ADAL" clId="{BB16CEF9-0799-4AB8-AB70-FD77A76132A5}" dt="2023-03-02T16:00:59.391" v="526" actId="20577"/>
          <ac:spMkLst>
            <pc:docMk/>
            <pc:sldMk cId="771103908" sldId="261"/>
            <ac:spMk id="7" creationId="{7372BC15-B8C5-A08D-15A5-F72249CB3C95}"/>
          </ac:spMkLst>
        </pc:spChg>
        <pc:spChg chg="mod">
          <ac:chgData name="Dishpreet Kaur" userId="19ba2128-39f9-4128-b8af-0f9b31cf97c0" providerId="ADAL" clId="{BB16CEF9-0799-4AB8-AB70-FD77A76132A5}" dt="2023-03-02T16:06:43.150" v="540" actId="1036"/>
          <ac:spMkLst>
            <pc:docMk/>
            <pc:sldMk cId="771103908" sldId="261"/>
            <ac:spMk id="8" creationId="{D6EFD850-87BD-BE0E-5BE5-02B9A9D7D6AA}"/>
          </ac:spMkLst>
        </pc:spChg>
        <pc:spChg chg="mod">
          <ac:chgData name="Dishpreet Kaur" userId="19ba2128-39f9-4128-b8af-0f9b31cf97c0" providerId="ADAL" clId="{BB16CEF9-0799-4AB8-AB70-FD77A76132A5}" dt="2023-03-02T16:00:43.876" v="524" actId="20577"/>
          <ac:spMkLst>
            <pc:docMk/>
            <pc:sldMk cId="771103908" sldId="261"/>
            <ac:spMk id="9" creationId="{B3674C13-03A9-24C4-A7BB-09B002648DC3}"/>
          </ac:spMkLst>
        </pc:spChg>
        <pc:spChg chg="mod">
          <ac:chgData name="Dishpreet Kaur" userId="19ba2128-39f9-4128-b8af-0f9b31cf97c0" providerId="ADAL" clId="{BB16CEF9-0799-4AB8-AB70-FD77A76132A5}" dt="2023-03-02T16:00:48.414" v="525" actId="6549"/>
          <ac:spMkLst>
            <pc:docMk/>
            <pc:sldMk cId="771103908" sldId="261"/>
            <ac:spMk id="10" creationId="{CD44308B-4FCE-9093-03EE-90767FE39E9D}"/>
          </ac:spMkLst>
        </pc:spChg>
        <pc:spChg chg="add del">
          <ac:chgData name="Dishpreet Kaur" userId="19ba2128-39f9-4128-b8af-0f9b31cf97c0" providerId="ADAL" clId="{BB16CEF9-0799-4AB8-AB70-FD77A76132A5}" dt="2023-03-02T15:59:01.170" v="475" actId="22"/>
          <ac:spMkLst>
            <pc:docMk/>
            <pc:sldMk cId="771103908" sldId="261"/>
            <ac:spMk id="12" creationId="{20F3512A-1332-117B-6DB3-FE76FF6F6A99}"/>
          </ac:spMkLst>
        </pc:spChg>
        <pc:grpChg chg="del">
          <ac:chgData name="Dishpreet Kaur" userId="19ba2128-39f9-4128-b8af-0f9b31cf97c0" providerId="ADAL" clId="{BB16CEF9-0799-4AB8-AB70-FD77A76132A5}" dt="2023-03-02T15:58:59.154" v="473" actId="478"/>
          <ac:grpSpMkLst>
            <pc:docMk/>
            <pc:sldMk cId="771103908" sldId="261"/>
            <ac:grpSpMk id="6" creationId="{67D2BE78-491B-926A-0051-8EB4FDC24E09}"/>
          </ac:grpSpMkLst>
        </pc:grpChg>
        <pc:cxnChg chg="add mod">
          <ac:chgData name="Dishpreet Kaur" userId="19ba2128-39f9-4128-b8af-0f9b31cf97c0" providerId="ADAL" clId="{BB16CEF9-0799-4AB8-AB70-FD77A76132A5}" dt="2023-03-02T15:59:14.507" v="476"/>
          <ac:cxnSpMkLst>
            <pc:docMk/>
            <pc:sldMk cId="771103908" sldId="261"/>
            <ac:cxnSpMk id="13" creationId="{826BF865-2424-9895-F59F-024612FEC07E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09:54.448" v="767"/>
        <pc:sldMkLst>
          <pc:docMk/>
          <pc:sldMk cId="4263436685" sldId="262"/>
        </pc:sldMkLst>
        <pc:spChg chg="mod">
          <ac:chgData name="Dishpreet Kaur" userId="19ba2128-39f9-4128-b8af-0f9b31cf97c0" providerId="ADAL" clId="{BB16CEF9-0799-4AB8-AB70-FD77A76132A5}" dt="2023-03-02T16:07:08.984" v="541" actId="948"/>
          <ac:spMkLst>
            <pc:docMk/>
            <pc:sldMk cId="4263436685" sldId="262"/>
            <ac:spMk id="4" creationId="{6F36CF4E-D996-70E1-0767-259386C66040}"/>
          </ac:spMkLst>
        </pc:spChg>
        <pc:spChg chg="mod">
          <ac:chgData name="Dishpreet Kaur" userId="19ba2128-39f9-4128-b8af-0f9b31cf97c0" providerId="ADAL" clId="{BB16CEF9-0799-4AB8-AB70-FD77A76132A5}" dt="2023-03-02T16:07:18.507" v="542" actId="948"/>
          <ac:spMkLst>
            <pc:docMk/>
            <pc:sldMk cId="4263436685" sldId="262"/>
            <ac:spMk id="5" creationId="{215FEF25-F000-720B-676D-159923F547F6}"/>
          </ac:spMkLst>
        </pc:spChg>
        <pc:spChg chg="mod">
          <ac:chgData name="Dishpreet Kaur" userId="19ba2128-39f9-4128-b8af-0f9b31cf97c0" providerId="ADAL" clId="{BB16CEF9-0799-4AB8-AB70-FD77A76132A5}" dt="2023-03-02T16:08:47.016" v="621" actId="1036"/>
          <ac:spMkLst>
            <pc:docMk/>
            <pc:sldMk cId="4263436685" sldId="262"/>
            <ac:spMk id="6" creationId="{DA656794-95E2-C4D1-0967-A7CCE3D09EBF}"/>
          </ac:spMkLst>
        </pc:spChg>
        <pc:spChg chg="mod">
          <ac:chgData name="Dishpreet Kaur" userId="19ba2128-39f9-4128-b8af-0f9b31cf97c0" providerId="ADAL" clId="{BB16CEF9-0799-4AB8-AB70-FD77A76132A5}" dt="2023-03-02T16:08:34.175" v="598" actId="1038"/>
          <ac:spMkLst>
            <pc:docMk/>
            <pc:sldMk cId="4263436685" sldId="262"/>
            <ac:spMk id="11" creationId="{334DE4C7-C973-5BC0-A44F-C05620E91917}"/>
          </ac:spMkLst>
        </pc:spChg>
        <pc:spChg chg="mod">
          <ac:chgData name="Dishpreet Kaur" userId="19ba2128-39f9-4128-b8af-0f9b31cf97c0" providerId="ADAL" clId="{BB16CEF9-0799-4AB8-AB70-FD77A76132A5}" dt="2023-03-02T16:08:42.647" v="613" actId="1035"/>
          <ac:spMkLst>
            <pc:docMk/>
            <pc:sldMk cId="4263436685" sldId="262"/>
            <ac:spMk id="21" creationId="{BD19D2CF-E097-252E-6D6D-580B5B34E210}"/>
          </ac:spMkLst>
        </pc:spChg>
        <pc:spChg chg="mod">
          <ac:chgData name="Dishpreet Kaur" userId="19ba2128-39f9-4128-b8af-0f9b31cf97c0" providerId="ADAL" clId="{BB16CEF9-0799-4AB8-AB70-FD77A76132A5}" dt="2023-03-02T16:08:23.192" v="585" actId="1036"/>
          <ac:spMkLst>
            <pc:docMk/>
            <pc:sldMk cId="4263436685" sldId="262"/>
            <ac:spMk id="22" creationId="{6D1BCBB3-E4EA-410E-F14F-1F33E6764D70}"/>
          </ac:spMkLst>
        </pc:spChg>
        <pc:grpChg chg="mod">
          <ac:chgData name="Dishpreet Kaur" userId="19ba2128-39f9-4128-b8af-0f9b31cf97c0" providerId="ADAL" clId="{BB16CEF9-0799-4AB8-AB70-FD77A76132A5}" dt="2023-03-02T16:08:23.192" v="585" actId="1036"/>
          <ac:grpSpMkLst>
            <pc:docMk/>
            <pc:sldMk cId="4263436685" sldId="262"/>
            <ac:grpSpMk id="10" creationId="{C0A262D2-A14F-DA00-B46A-B755D1B18BAF}"/>
          </ac:grpSpMkLst>
        </pc:grpChg>
        <pc:grpChg chg="del">
          <ac:chgData name="Dishpreet Kaur" userId="19ba2128-39f9-4128-b8af-0f9b31cf97c0" providerId="ADAL" clId="{BB16CEF9-0799-4AB8-AB70-FD77A76132A5}" dt="2023-03-02T16:08:55.028" v="622" actId="478"/>
          <ac:grpSpMkLst>
            <pc:docMk/>
            <pc:sldMk cId="4263436685" sldId="262"/>
            <ac:grpSpMk id="14" creationId="{75D3AE33-31C4-1AFA-AC21-35D9E920D675}"/>
          </ac:grpSpMkLst>
        </pc:grpChg>
        <pc:grpChg chg="del">
          <ac:chgData name="Dishpreet Kaur" userId="19ba2128-39f9-4128-b8af-0f9b31cf97c0" providerId="ADAL" clId="{BB16CEF9-0799-4AB8-AB70-FD77A76132A5}" dt="2023-03-02T16:08:56.973" v="623" actId="478"/>
          <ac:grpSpMkLst>
            <pc:docMk/>
            <pc:sldMk cId="4263436685" sldId="262"/>
            <ac:grpSpMk id="17" creationId="{16972735-F94B-C083-04F6-F462407E6F6B}"/>
          </ac:grpSpMkLst>
        </pc:grpChg>
        <pc:grpChg chg="del">
          <ac:chgData name="Dishpreet Kaur" userId="19ba2128-39f9-4128-b8af-0f9b31cf97c0" providerId="ADAL" clId="{BB16CEF9-0799-4AB8-AB70-FD77A76132A5}" dt="2023-03-02T16:09:00.515" v="624" actId="478"/>
          <ac:grpSpMkLst>
            <pc:docMk/>
            <pc:sldMk cId="4263436685" sldId="262"/>
            <ac:grpSpMk id="20" creationId="{5AA4B271-C8CE-5608-A124-A91EB2F768C6}"/>
          </ac:grpSpMkLst>
        </pc:grpChg>
        <pc:grpChg chg="add mod">
          <ac:chgData name="Dishpreet Kaur" userId="19ba2128-39f9-4128-b8af-0f9b31cf97c0" providerId="ADAL" clId="{BB16CEF9-0799-4AB8-AB70-FD77A76132A5}" dt="2023-03-02T16:09:13.936" v="654" actId="1036"/>
          <ac:grpSpMkLst>
            <pc:docMk/>
            <pc:sldMk cId="4263436685" sldId="262"/>
            <ac:grpSpMk id="23" creationId="{3C0BFA5E-6418-1E4F-2664-88319040397B}"/>
          </ac:grpSpMkLst>
        </pc:grpChg>
        <pc:grpChg chg="add mod">
          <ac:chgData name="Dishpreet Kaur" userId="19ba2128-39f9-4128-b8af-0f9b31cf97c0" providerId="ADAL" clId="{BB16CEF9-0799-4AB8-AB70-FD77A76132A5}" dt="2023-03-02T16:09:24.388" v="711" actId="1036"/>
          <ac:grpSpMkLst>
            <pc:docMk/>
            <pc:sldMk cId="4263436685" sldId="262"/>
            <ac:grpSpMk id="26" creationId="{1E848E0C-5304-993C-CE6B-F26605CBC985}"/>
          </ac:grpSpMkLst>
        </pc:grpChg>
        <pc:grpChg chg="add mod">
          <ac:chgData name="Dishpreet Kaur" userId="19ba2128-39f9-4128-b8af-0f9b31cf97c0" providerId="ADAL" clId="{BB16CEF9-0799-4AB8-AB70-FD77A76132A5}" dt="2023-03-02T16:09:33.424" v="764" actId="1035"/>
          <ac:grpSpMkLst>
            <pc:docMk/>
            <pc:sldMk cId="4263436685" sldId="262"/>
            <ac:grpSpMk id="29" creationId="{5558A121-2262-4683-F8FA-14B1C768F052}"/>
          </ac:grpSpMkLst>
        </pc:grpChg>
        <pc:cxnChg chg="mod">
          <ac:chgData name="Dishpreet Kaur" userId="19ba2128-39f9-4128-b8af-0f9b31cf97c0" providerId="ADAL" clId="{BB16CEF9-0799-4AB8-AB70-FD77A76132A5}" dt="2023-03-02T16:08:03.141" v="551" actId="1036"/>
          <ac:cxnSpMkLst>
            <pc:docMk/>
            <pc:sldMk cId="4263436685" sldId="262"/>
            <ac:cxnSpMk id="9" creationId="{58825FB3-CA22-3831-D657-9D2A5DD03600}"/>
          </ac:cxnSpMkLst>
        </pc:cxnChg>
        <pc:cxnChg chg="mod">
          <ac:chgData name="Dishpreet Kaur" userId="19ba2128-39f9-4128-b8af-0f9b31cf97c0" providerId="ADAL" clId="{BB16CEF9-0799-4AB8-AB70-FD77A76132A5}" dt="2023-03-02T16:09:08.547" v="625"/>
          <ac:cxnSpMkLst>
            <pc:docMk/>
            <pc:sldMk cId="4263436685" sldId="262"/>
            <ac:cxnSpMk id="24" creationId="{0BE619D3-6FAF-8952-402B-77CCD0B08AA6}"/>
          </ac:cxnSpMkLst>
        </pc:cxnChg>
        <pc:cxnChg chg="mod">
          <ac:chgData name="Dishpreet Kaur" userId="19ba2128-39f9-4128-b8af-0f9b31cf97c0" providerId="ADAL" clId="{BB16CEF9-0799-4AB8-AB70-FD77A76132A5}" dt="2023-03-02T16:09:08.547" v="625"/>
          <ac:cxnSpMkLst>
            <pc:docMk/>
            <pc:sldMk cId="4263436685" sldId="262"/>
            <ac:cxnSpMk id="25" creationId="{C13DB560-681B-07F7-3C22-E9A19CFE0742}"/>
          </ac:cxnSpMkLst>
        </pc:cxnChg>
        <pc:cxnChg chg="mod">
          <ac:chgData name="Dishpreet Kaur" userId="19ba2128-39f9-4128-b8af-0f9b31cf97c0" providerId="ADAL" clId="{BB16CEF9-0799-4AB8-AB70-FD77A76132A5}" dt="2023-03-02T16:09:15.876" v="655"/>
          <ac:cxnSpMkLst>
            <pc:docMk/>
            <pc:sldMk cId="4263436685" sldId="262"/>
            <ac:cxnSpMk id="27" creationId="{986F332B-8214-9856-2CC0-0A862DDBF9E5}"/>
          </ac:cxnSpMkLst>
        </pc:cxnChg>
        <pc:cxnChg chg="mod">
          <ac:chgData name="Dishpreet Kaur" userId="19ba2128-39f9-4128-b8af-0f9b31cf97c0" providerId="ADAL" clId="{BB16CEF9-0799-4AB8-AB70-FD77A76132A5}" dt="2023-03-02T16:09:15.876" v="655"/>
          <ac:cxnSpMkLst>
            <pc:docMk/>
            <pc:sldMk cId="4263436685" sldId="262"/>
            <ac:cxnSpMk id="28" creationId="{CAF37389-AE4F-132C-3CA5-C83685CDE22F}"/>
          </ac:cxnSpMkLst>
        </pc:cxnChg>
        <pc:cxnChg chg="mod">
          <ac:chgData name="Dishpreet Kaur" userId="19ba2128-39f9-4128-b8af-0f9b31cf97c0" providerId="ADAL" clId="{BB16CEF9-0799-4AB8-AB70-FD77A76132A5}" dt="2023-03-02T16:09:25.919" v="712"/>
          <ac:cxnSpMkLst>
            <pc:docMk/>
            <pc:sldMk cId="4263436685" sldId="262"/>
            <ac:cxnSpMk id="30" creationId="{DF49C9C6-1066-AFCA-171A-201D68F10B60}"/>
          </ac:cxnSpMkLst>
        </pc:cxnChg>
        <pc:cxnChg chg="mod">
          <ac:chgData name="Dishpreet Kaur" userId="19ba2128-39f9-4128-b8af-0f9b31cf97c0" providerId="ADAL" clId="{BB16CEF9-0799-4AB8-AB70-FD77A76132A5}" dt="2023-03-02T16:09:25.919" v="712"/>
          <ac:cxnSpMkLst>
            <pc:docMk/>
            <pc:sldMk cId="4263436685" sldId="262"/>
            <ac:cxnSpMk id="31" creationId="{187594F2-C34A-54AF-A2EB-D6418B8682E6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13:02.621" v="853"/>
        <pc:sldMkLst>
          <pc:docMk/>
          <pc:sldMk cId="1296321374" sldId="263"/>
        </pc:sldMkLst>
        <pc:spChg chg="mod">
          <ac:chgData name="Dishpreet Kaur" userId="19ba2128-39f9-4128-b8af-0f9b31cf97c0" providerId="ADAL" clId="{BB16CEF9-0799-4AB8-AB70-FD77A76132A5}" dt="2023-03-02T16:11:21.562" v="774" actId="20577"/>
          <ac:spMkLst>
            <pc:docMk/>
            <pc:sldMk cId="1296321374" sldId="263"/>
            <ac:spMk id="4" creationId="{5F7F8A6D-8F4F-AE49-4F27-7061401670C4}"/>
          </ac:spMkLst>
        </pc:spChg>
        <pc:spChg chg="mod">
          <ac:chgData name="Dishpreet Kaur" userId="19ba2128-39f9-4128-b8af-0f9b31cf97c0" providerId="ADAL" clId="{BB16CEF9-0799-4AB8-AB70-FD77A76132A5}" dt="2023-03-02T16:11:11.121" v="773" actId="948"/>
          <ac:spMkLst>
            <pc:docMk/>
            <pc:sldMk cId="1296321374" sldId="263"/>
            <ac:spMk id="5" creationId="{8B38FEB8-6D69-2691-1748-3313F20D3F03}"/>
          </ac:spMkLst>
        </pc:spChg>
        <pc:spChg chg="mod">
          <ac:chgData name="Dishpreet Kaur" userId="19ba2128-39f9-4128-b8af-0f9b31cf97c0" providerId="ADAL" clId="{BB16CEF9-0799-4AB8-AB70-FD77A76132A5}" dt="2023-03-02T16:12:12.538" v="798" actId="6549"/>
          <ac:spMkLst>
            <pc:docMk/>
            <pc:sldMk cId="1296321374" sldId="263"/>
            <ac:spMk id="6" creationId="{118C2B8A-606C-A6B5-3068-65254047B606}"/>
          </ac:spMkLst>
        </pc:spChg>
        <pc:spChg chg="mod">
          <ac:chgData name="Dishpreet Kaur" userId="19ba2128-39f9-4128-b8af-0f9b31cf97c0" providerId="ADAL" clId="{BB16CEF9-0799-4AB8-AB70-FD77A76132A5}" dt="2023-03-02T16:11:35.930" v="782" actId="20577"/>
          <ac:spMkLst>
            <pc:docMk/>
            <pc:sldMk cId="1296321374" sldId="263"/>
            <ac:spMk id="7" creationId="{0373D9E8-52A1-A4F7-123F-68EA2EFD9E0A}"/>
          </ac:spMkLst>
        </pc:spChg>
        <pc:spChg chg="mod">
          <ac:chgData name="Dishpreet Kaur" userId="19ba2128-39f9-4128-b8af-0f9b31cf97c0" providerId="ADAL" clId="{BB16CEF9-0799-4AB8-AB70-FD77A76132A5}" dt="2023-03-02T16:10:53.796" v="771" actId="948"/>
          <ac:spMkLst>
            <pc:docMk/>
            <pc:sldMk cId="1296321374" sldId="263"/>
            <ac:spMk id="8" creationId="{1A8915B9-F27D-1D7D-1639-8CA37C97FC0E}"/>
          </ac:spMkLst>
        </pc:spChg>
        <pc:spChg chg="mod">
          <ac:chgData name="Dishpreet Kaur" userId="19ba2128-39f9-4128-b8af-0f9b31cf97c0" providerId="ADAL" clId="{BB16CEF9-0799-4AB8-AB70-FD77A76132A5}" dt="2023-03-02T16:11:02.766" v="772" actId="948"/>
          <ac:spMkLst>
            <pc:docMk/>
            <pc:sldMk cId="1296321374" sldId="263"/>
            <ac:spMk id="15" creationId="{FF67A79B-82A8-D2C2-C83A-8CB086EC0344}"/>
          </ac:spMkLst>
        </pc:spChg>
        <pc:grpChg chg="del">
          <ac:chgData name="Dishpreet Kaur" userId="19ba2128-39f9-4128-b8af-0f9b31cf97c0" providerId="ADAL" clId="{BB16CEF9-0799-4AB8-AB70-FD77A76132A5}" dt="2023-03-02T16:12:18.977" v="799" actId="478"/>
          <ac:grpSpMkLst>
            <pc:docMk/>
            <pc:sldMk cId="1296321374" sldId="263"/>
            <ac:grpSpMk id="11" creationId="{71F0584C-D3E1-DE11-C9F3-5B2526DCCAD9}"/>
          </ac:grpSpMkLst>
        </pc:grpChg>
        <pc:grpChg chg="del">
          <ac:chgData name="Dishpreet Kaur" userId="19ba2128-39f9-4128-b8af-0f9b31cf97c0" providerId="ADAL" clId="{BB16CEF9-0799-4AB8-AB70-FD77A76132A5}" dt="2023-03-02T16:12:41.934" v="839" actId="478"/>
          <ac:grpSpMkLst>
            <pc:docMk/>
            <pc:sldMk cId="1296321374" sldId="263"/>
            <ac:grpSpMk id="14" creationId="{A70E8A1E-10B2-8020-6C66-91A8CA79CDAF}"/>
          </ac:grpSpMkLst>
        </pc:grpChg>
        <pc:cxnChg chg="add mod">
          <ac:chgData name="Dishpreet Kaur" userId="19ba2128-39f9-4128-b8af-0f9b31cf97c0" providerId="ADAL" clId="{BB16CEF9-0799-4AB8-AB70-FD77A76132A5}" dt="2023-03-02T16:12:39.194" v="838" actId="1036"/>
          <ac:cxnSpMkLst>
            <pc:docMk/>
            <pc:sldMk cId="1296321374" sldId="263"/>
            <ac:cxnSpMk id="16" creationId="{36CFBB06-2157-D33E-A561-7509016CD329}"/>
          </ac:cxnSpMkLst>
        </pc:cxnChg>
        <pc:cxnChg chg="add mod">
          <ac:chgData name="Dishpreet Kaur" userId="19ba2128-39f9-4128-b8af-0f9b31cf97c0" providerId="ADAL" clId="{BB16CEF9-0799-4AB8-AB70-FD77A76132A5}" dt="2023-03-02T16:12:46.052" v="851" actId="1035"/>
          <ac:cxnSpMkLst>
            <pc:docMk/>
            <pc:sldMk cId="1296321374" sldId="263"/>
            <ac:cxnSpMk id="17" creationId="{B5A93095-BD88-5A83-9819-10C65319656A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16:14.929" v="968"/>
        <pc:sldMkLst>
          <pc:docMk/>
          <pc:sldMk cId="2318226157" sldId="264"/>
        </pc:sldMkLst>
        <pc:spChg chg="mod">
          <ac:chgData name="Dishpreet Kaur" userId="19ba2128-39f9-4128-b8af-0f9b31cf97c0" providerId="ADAL" clId="{BB16CEF9-0799-4AB8-AB70-FD77A76132A5}" dt="2023-03-02T16:13:39.892" v="855" actId="20577"/>
          <ac:spMkLst>
            <pc:docMk/>
            <pc:sldMk cId="2318226157" sldId="264"/>
            <ac:spMk id="4" creationId="{332FDD3A-509A-B417-89D2-4F76BD9F2B4D}"/>
          </ac:spMkLst>
        </pc:spChg>
        <pc:spChg chg="mod">
          <ac:chgData name="Dishpreet Kaur" userId="19ba2128-39f9-4128-b8af-0f9b31cf97c0" providerId="ADAL" clId="{BB16CEF9-0799-4AB8-AB70-FD77A76132A5}" dt="2023-03-02T16:13:49.082" v="856" actId="948"/>
          <ac:spMkLst>
            <pc:docMk/>
            <pc:sldMk cId="2318226157" sldId="264"/>
            <ac:spMk id="13" creationId="{BB567935-1397-19B7-11FB-FCDC8C2B38DC}"/>
          </ac:spMkLst>
        </pc:spChg>
        <pc:spChg chg="mod">
          <ac:chgData name="Dishpreet Kaur" userId="19ba2128-39f9-4128-b8af-0f9b31cf97c0" providerId="ADAL" clId="{BB16CEF9-0799-4AB8-AB70-FD77A76132A5}" dt="2023-03-02T16:13:58.770" v="857" actId="948"/>
          <ac:spMkLst>
            <pc:docMk/>
            <pc:sldMk cId="2318226157" sldId="264"/>
            <ac:spMk id="14" creationId="{A1645431-8D49-A7EF-48CD-FE3C852CA764}"/>
          </ac:spMkLst>
        </pc:spChg>
        <pc:spChg chg="mod">
          <ac:chgData name="Dishpreet Kaur" userId="19ba2128-39f9-4128-b8af-0f9b31cf97c0" providerId="ADAL" clId="{BB16CEF9-0799-4AB8-AB70-FD77A76132A5}" dt="2023-03-02T16:14:27.882" v="859" actId="948"/>
          <ac:spMkLst>
            <pc:docMk/>
            <pc:sldMk cId="2318226157" sldId="264"/>
            <ac:spMk id="15" creationId="{52C9683B-0BDF-BE31-50BB-CE96CF4017BE}"/>
          </ac:spMkLst>
        </pc:spChg>
        <pc:spChg chg="mod">
          <ac:chgData name="Dishpreet Kaur" userId="19ba2128-39f9-4128-b8af-0f9b31cf97c0" providerId="ADAL" clId="{BB16CEF9-0799-4AB8-AB70-FD77A76132A5}" dt="2023-03-02T16:14:18.525" v="858" actId="948"/>
          <ac:spMkLst>
            <pc:docMk/>
            <pc:sldMk cId="2318226157" sldId="264"/>
            <ac:spMk id="16" creationId="{221496C9-2529-1B95-CF22-7CDA54F5EA11}"/>
          </ac:spMkLst>
        </pc:spChg>
        <pc:spChg chg="mod">
          <ac:chgData name="Dishpreet Kaur" userId="19ba2128-39f9-4128-b8af-0f9b31cf97c0" providerId="ADAL" clId="{BB16CEF9-0799-4AB8-AB70-FD77A76132A5}" dt="2023-03-02T16:14:37.237" v="860" actId="948"/>
          <ac:spMkLst>
            <pc:docMk/>
            <pc:sldMk cId="2318226157" sldId="264"/>
            <ac:spMk id="19" creationId="{46B16F9C-9657-230E-36B8-1F1A032A279E}"/>
          </ac:spMkLst>
        </pc:spChg>
        <pc:spChg chg="mod">
          <ac:chgData name="Dishpreet Kaur" userId="19ba2128-39f9-4128-b8af-0f9b31cf97c0" providerId="ADAL" clId="{BB16CEF9-0799-4AB8-AB70-FD77A76132A5}" dt="2023-03-02T16:14:45.670" v="861" actId="948"/>
          <ac:spMkLst>
            <pc:docMk/>
            <pc:sldMk cId="2318226157" sldId="264"/>
            <ac:spMk id="20" creationId="{5F3ECB8A-1D37-8C36-7262-89F7E31ADFCB}"/>
          </ac:spMkLst>
        </pc:spChg>
        <pc:spChg chg="mod">
          <ac:chgData name="Dishpreet Kaur" userId="19ba2128-39f9-4128-b8af-0f9b31cf97c0" providerId="ADAL" clId="{BB16CEF9-0799-4AB8-AB70-FD77A76132A5}" dt="2023-03-02T16:15:03.232" v="863" actId="948"/>
          <ac:spMkLst>
            <pc:docMk/>
            <pc:sldMk cId="2318226157" sldId="264"/>
            <ac:spMk id="21" creationId="{F7A4F8D0-BA47-A9E0-E087-654EC6AA86B0}"/>
          </ac:spMkLst>
        </pc:spChg>
        <pc:spChg chg="mod">
          <ac:chgData name="Dishpreet Kaur" userId="19ba2128-39f9-4128-b8af-0f9b31cf97c0" providerId="ADAL" clId="{BB16CEF9-0799-4AB8-AB70-FD77A76132A5}" dt="2023-03-02T16:14:54.323" v="862" actId="948"/>
          <ac:spMkLst>
            <pc:docMk/>
            <pc:sldMk cId="2318226157" sldId="264"/>
            <ac:spMk id="22" creationId="{72289209-9076-4ABD-2ABE-511733219EF3}"/>
          </ac:spMkLst>
        </pc:spChg>
        <pc:grpChg chg="del">
          <ac:chgData name="Dishpreet Kaur" userId="19ba2128-39f9-4128-b8af-0f9b31cf97c0" providerId="ADAL" clId="{BB16CEF9-0799-4AB8-AB70-FD77A76132A5}" dt="2023-03-02T16:15:24.011" v="864" actId="478"/>
          <ac:grpSpMkLst>
            <pc:docMk/>
            <pc:sldMk cId="2318226157" sldId="264"/>
            <ac:grpSpMk id="7" creationId="{829F3BEF-AF2D-38BF-9341-E1F7BCD86736}"/>
          </ac:grpSpMkLst>
        </pc:grpChg>
        <pc:grpChg chg="del">
          <ac:chgData name="Dishpreet Kaur" userId="19ba2128-39f9-4128-b8af-0f9b31cf97c0" providerId="ADAL" clId="{BB16CEF9-0799-4AB8-AB70-FD77A76132A5}" dt="2023-03-02T16:15:34.752" v="914" actId="478"/>
          <ac:grpSpMkLst>
            <pc:docMk/>
            <pc:sldMk cId="2318226157" sldId="264"/>
            <ac:grpSpMk id="10" creationId="{15A177D9-CBF8-9DEC-0D17-7F9F2EC3DD73}"/>
          </ac:grpSpMkLst>
        </pc:grpChg>
        <pc:picChg chg="mod">
          <ac:chgData name="Dishpreet Kaur" userId="19ba2128-39f9-4128-b8af-0f9b31cf97c0" providerId="ADAL" clId="{BB16CEF9-0799-4AB8-AB70-FD77A76132A5}" dt="2023-03-02T16:15:48.868" v="960" actId="1036"/>
          <ac:picMkLst>
            <pc:docMk/>
            <pc:sldMk cId="2318226157" sldId="264"/>
            <ac:picMk id="18" creationId="{E962EBCB-AD5F-BFB9-7ABA-3210FD8BBCC4}"/>
          </ac:picMkLst>
        </pc:picChg>
        <pc:cxnChg chg="add mod">
          <ac:chgData name="Dishpreet Kaur" userId="19ba2128-39f9-4128-b8af-0f9b31cf97c0" providerId="ADAL" clId="{BB16CEF9-0799-4AB8-AB70-FD77A76132A5}" dt="2023-03-02T16:15:30.787" v="913" actId="1036"/>
          <ac:cxnSpMkLst>
            <pc:docMk/>
            <pc:sldMk cId="2318226157" sldId="264"/>
            <ac:cxnSpMk id="11" creationId="{8F9681A1-1811-00A5-9DDE-A075625E6E07}"/>
          </ac:cxnSpMkLst>
        </pc:cxnChg>
        <pc:cxnChg chg="add mod">
          <ac:chgData name="Dishpreet Kaur" userId="19ba2128-39f9-4128-b8af-0f9b31cf97c0" providerId="ADAL" clId="{BB16CEF9-0799-4AB8-AB70-FD77A76132A5}" dt="2023-03-02T16:15:53.224" v="965" actId="1036"/>
          <ac:cxnSpMkLst>
            <pc:docMk/>
            <pc:sldMk cId="2318226157" sldId="264"/>
            <ac:cxnSpMk id="17" creationId="{E1BE0E92-B170-7EBE-596B-B439D4082020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18:58.976" v="1015"/>
        <pc:sldMkLst>
          <pc:docMk/>
          <pc:sldMk cId="792871434" sldId="265"/>
        </pc:sldMkLst>
        <pc:spChg chg="mod">
          <ac:chgData name="Dishpreet Kaur" userId="19ba2128-39f9-4128-b8af-0f9b31cf97c0" providerId="ADAL" clId="{BB16CEF9-0799-4AB8-AB70-FD77A76132A5}" dt="2023-03-02T16:17:35.279" v="971" actId="5793"/>
          <ac:spMkLst>
            <pc:docMk/>
            <pc:sldMk cId="792871434" sldId="265"/>
            <ac:spMk id="4" creationId="{80D320F1-AE03-0473-C131-52970480634D}"/>
          </ac:spMkLst>
        </pc:spChg>
        <pc:spChg chg="mod">
          <ac:chgData name="Dishpreet Kaur" userId="19ba2128-39f9-4128-b8af-0f9b31cf97c0" providerId="ADAL" clId="{BB16CEF9-0799-4AB8-AB70-FD77A76132A5}" dt="2023-03-02T16:17:44.463" v="972" actId="948"/>
          <ac:spMkLst>
            <pc:docMk/>
            <pc:sldMk cId="792871434" sldId="265"/>
            <ac:spMk id="5" creationId="{7D4EC17B-4EAD-EFCD-46D9-2CA762917908}"/>
          </ac:spMkLst>
        </pc:spChg>
        <pc:spChg chg="mod">
          <ac:chgData name="Dishpreet Kaur" userId="19ba2128-39f9-4128-b8af-0f9b31cf97c0" providerId="ADAL" clId="{BB16CEF9-0799-4AB8-AB70-FD77A76132A5}" dt="2023-03-02T16:18:48.297" v="1014" actId="20577"/>
          <ac:spMkLst>
            <pc:docMk/>
            <pc:sldMk cId="792871434" sldId="265"/>
            <ac:spMk id="9" creationId="{58EA189D-2002-4B98-0757-ADB20672334D}"/>
          </ac:spMkLst>
        </pc:spChg>
        <pc:grpChg chg="del">
          <ac:chgData name="Dishpreet Kaur" userId="19ba2128-39f9-4128-b8af-0f9b31cf97c0" providerId="ADAL" clId="{BB16CEF9-0799-4AB8-AB70-FD77A76132A5}" dt="2023-03-02T16:18:19.166" v="975" actId="478"/>
          <ac:grpSpMkLst>
            <pc:docMk/>
            <pc:sldMk cId="792871434" sldId="265"/>
            <ac:grpSpMk id="8" creationId="{23E17DCC-4232-E28B-512A-5E8135034657}"/>
          </ac:grpSpMkLst>
        </pc:grpChg>
        <pc:cxnChg chg="add mod">
          <ac:chgData name="Dishpreet Kaur" userId="19ba2128-39f9-4128-b8af-0f9b31cf97c0" providerId="ADAL" clId="{BB16CEF9-0799-4AB8-AB70-FD77A76132A5}" dt="2023-03-02T16:18:23.167" v="1002" actId="1035"/>
          <ac:cxnSpMkLst>
            <pc:docMk/>
            <pc:sldMk cId="792871434" sldId="265"/>
            <ac:cxnSpMk id="10" creationId="{9492EE25-3DBD-1DE0-1AF8-ED154AB60EB3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20:33.813" v="1082"/>
        <pc:sldMkLst>
          <pc:docMk/>
          <pc:sldMk cId="3367498018" sldId="266"/>
        </pc:sldMkLst>
        <pc:spChg chg="mod">
          <ac:chgData name="Dishpreet Kaur" userId="19ba2128-39f9-4128-b8af-0f9b31cf97c0" providerId="ADAL" clId="{BB16CEF9-0799-4AB8-AB70-FD77A76132A5}" dt="2023-03-02T16:19:25.418" v="1017" actId="207"/>
          <ac:spMkLst>
            <pc:docMk/>
            <pc:sldMk cId="3367498018" sldId="266"/>
            <ac:spMk id="4" creationId="{916CFD60-949B-F7D3-0830-B5473C97BCFF}"/>
          </ac:spMkLst>
        </pc:spChg>
        <pc:spChg chg="mod">
          <ac:chgData name="Dishpreet Kaur" userId="19ba2128-39f9-4128-b8af-0f9b31cf97c0" providerId="ADAL" clId="{BB16CEF9-0799-4AB8-AB70-FD77A76132A5}" dt="2023-03-02T16:20:10.052" v="1056" actId="1035"/>
          <ac:spMkLst>
            <pc:docMk/>
            <pc:sldMk cId="3367498018" sldId="266"/>
            <ac:spMk id="8" creationId="{4D635170-7E12-A86A-6D1E-761E94F366BD}"/>
          </ac:spMkLst>
        </pc:spChg>
        <pc:spChg chg="mod">
          <ac:chgData name="Dishpreet Kaur" userId="19ba2128-39f9-4128-b8af-0f9b31cf97c0" providerId="ADAL" clId="{BB16CEF9-0799-4AB8-AB70-FD77A76132A5}" dt="2023-03-02T16:20:25.821" v="1080" actId="1035"/>
          <ac:spMkLst>
            <pc:docMk/>
            <pc:sldMk cId="3367498018" sldId="266"/>
            <ac:spMk id="9" creationId="{1D78E764-DE82-AE4A-46BA-1BF4F32C72E5}"/>
          </ac:spMkLst>
        </pc:spChg>
        <pc:grpChg chg="del">
          <ac:chgData name="Dishpreet Kaur" userId="19ba2128-39f9-4128-b8af-0f9b31cf97c0" providerId="ADAL" clId="{BB16CEF9-0799-4AB8-AB70-FD77A76132A5}" dt="2023-03-02T16:19:56.513" v="1021" actId="478"/>
          <ac:grpSpMkLst>
            <pc:docMk/>
            <pc:sldMk cId="3367498018" sldId="266"/>
            <ac:grpSpMk id="7" creationId="{4B38D957-7633-FC97-4CDE-778AA04AF7FD}"/>
          </ac:grpSpMkLst>
        </pc:grpChg>
        <pc:grpChg chg="del">
          <ac:chgData name="Dishpreet Kaur" userId="19ba2128-39f9-4128-b8af-0f9b31cf97c0" providerId="ADAL" clId="{BB16CEF9-0799-4AB8-AB70-FD77A76132A5}" dt="2023-03-02T16:20:12.901" v="1057" actId="478"/>
          <ac:grpSpMkLst>
            <pc:docMk/>
            <pc:sldMk cId="3367498018" sldId="266"/>
            <ac:grpSpMk id="12" creationId="{758BB987-8226-9977-963B-67C0CADEA7A6}"/>
          </ac:grpSpMkLst>
        </pc:grpChg>
        <pc:cxnChg chg="add mod">
          <ac:chgData name="Dishpreet Kaur" userId="19ba2128-39f9-4128-b8af-0f9b31cf97c0" providerId="ADAL" clId="{BB16CEF9-0799-4AB8-AB70-FD77A76132A5}" dt="2023-03-02T16:20:05.336" v="1046" actId="1035"/>
          <ac:cxnSpMkLst>
            <pc:docMk/>
            <pc:sldMk cId="3367498018" sldId="266"/>
            <ac:cxnSpMk id="13" creationId="{C2AFB454-1432-7F22-CF82-F9169D3A39CB}"/>
          </ac:cxnSpMkLst>
        </pc:cxnChg>
        <pc:cxnChg chg="add mod">
          <ac:chgData name="Dishpreet Kaur" userId="19ba2128-39f9-4128-b8af-0f9b31cf97c0" providerId="ADAL" clId="{BB16CEF9-0799-4AB8-AB70-FD77A76132A5}" dt="2023-03-02T16:20:21.399" v="1071" actId="1035"/>
          <ac:cxnSpMkLst>
            <pc:docMk/>
            <pc:sldMk cId="3367498018" sldId="266"/>
            <ac:cxnSpMk id="14" creationId="{768838F4-1C89-A06A-B4EF-92F305495886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21:42.709" v="1102"/>
        <pc:sldMkLst>
          <pc:docMk/>
          <pc:sldMk cId="2878056250" sldId="267"/>
        </pc:sldMkLst>
        <pc:spChg chg="mod">
          <ac:chgData name="Dishpreet Kaur" userId="19ba2128-39f9-4128-b8af-0f9b31cf97c0" providerId="ADAL" clId="{BB16CEF9-0799-4AB8-AB70-FD77A76132A5}" dt="2023-03-02T16:21:16.032" v="1085" actId="20577"/>
          <ac:spMkLst>
            <pc:docMk/>
            <pc:sldMk cId="2878056250" sldId="267"/>
            <ac:spMk id="7" creationId="{D5147B39-0C56-6A82-6D7F-46A82802E3DB}"/>
          </ac:spMkLst>
        </pc:spChg>
        <pc:spChg chg="mod">
          <ac:chgData name="Dishpreet Kaur" userId="19ba2128-39f9-4128-b8af-0f9b31cf97c0" providerId="ADAL" clId="{BB16CEF9-0799-4AB8-AB70-FD77A76132A5}" dt="2023-03-02T16:20:58.326" v="1083" actId="948"/>
          <ac:spMkLst>
            <pc:docMk/>
            <pc:sldMk cId="2878056250" sldId="267"/>
            <ac:spMk id="8" creationId="{9F43F88D-57EB-C856-E8AB-261C6F607E94}"/>
          </ac:spMkLst>
        </pc:spChg>
        <pc:grpChg chg="del">
          <ac:chgData name="Dishpreet Kaur" userId="19ba2128-39f9-4128-b8af-0f9b31cf97c0" providerId="ADAL" clId="{BB16CEF9-0799-4AB8-AB70-FD77A76132A5}" dt="2023-03-02T16:21:18.255" v="1086" actId="478"/>
          <ac:grpSpMkLst>
            <pc:docMk/>
            <pc:sldMk cId="2878056250" sldId="267"/>
            <ac:grpSpMk id="6" creationId="{F239AD92-19B4-D148-4898-1C0AAFC3BA14}"/>
          </ac:grpSpMkLst>
        </pc:grpChg>
        <pc:cxnChg chg="add mod">
          <ac:chgData name="Dishpreet Kaur" userId="19ba2128-39f9-4128-b8af-0f9b31cf97c0" providerId="ADAL" clId="{BB16CEF9-0799-4AB8-AB70-FD77A76132A5}" dt="2023-03-02T16:21:21.607" v="1101" actId="1036"/>
          <ac:cxnSpMkLst>
            <pc:docMk/>
            <pc:sldMk cId="2878056250" sldId="267"/>
            <ac:cxnSpMk id="9" creationId="{E10C025B-ABC1-A7C1-B7CA-3359D40FC7AB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22:46.027" v="1156"/>
        <pc:sldMkLst>
          <pc:docMk/>
          <pc:sldMk cId="3699590768" sldId="268"/>
        </pc:sldMkLst>
        <pc:spChg chg="mod">
          <ac:chgData name="Dishpreet Kaur" userId="19ba2128-39f9-4128-b8af-0f9b31cf97c0" providerId="ADAL" clId="{BB16CEF9-0799-4AB8-AB70-FD77A76132A5}" dt="2023-03-02T16:21:55.460" v="1103" actId="948"/>
          <ac:spMkLst>
            <pc:docMk/>
            <pc:sldMk cId="3699590768" sldId="268"/>
            <ac:spMk id="4" creationId="{D6BE0563-23CF-995C-BB49-25E66C4752FA}"/>
          </ac:spMkLst>
        </pc:spChg>
        <pc:spChg chg="mod">
          <ac:chgData name="Dishpreet Kaur" userId="19ba2128-39f9-4128-b8af-0f9b31cf97c0" providerId="ADAL" clId="{BB16CEF9-0799-4AB8-AB70-FD77A76132A5}" dt="2023-03-02T16:22:03.776" v="1104" actId="948"/>
          <ac:spMkLst>
            <pc:docMk/>
            <pc:sldMk cId="3699590768" sldId="268"/>
            <ac:spMk id="8" creationId="{DFFE8600-CF9E-8828-21FB-0C7268869E48}"/>
          </ac:spMkLst>
        </pc:spChg>
        <pc:spChg chg="mod">
          <ac:chgData name="Dishpreet Kaur" userId="19ba2128-39f9-4128-b8af-0f9b31cf97c0" providerId="ADAL" clId="{BB16CEF9-0799-4AB8-AB70-FD77A76132A5}" dt="2023-03-02T16:22:12.609" v="1105" actId="948"/>
          <ac:spMkLst>
            <pc:docMk/>
            <pc:sldMk cId="3699590768" sldId="268"/>
            <ac:spMk id="9" creationId="{74A1380B-4FA4-F17B-416B-53B6E940D798}"/>
          </ac:spMkLst>
        </pc:spChg>
        <pc:grpChg chg="del">
          <ac:chgData name="Dishpreet Kaur" userId="19ba2128-39f9-4128-b8af-0f9b31cf97c0" providerId="ADAL" clId="{BB16CEF9-0799-4AB8-AB70-FD77A76132A5}" dt="2023-03-02T16:22:20.295" v="1106" actId="478"/>
          <ac:grpSpMkLst>
            <pc:docMk/>
            <pc:sldMk cId="3699590768" sldId="268"/>
            <ac:grpSpMk id="7" creationId="{70C98DAD-548D-D1C8-6EC2-0FAB882D7627}"/>
          </ac:grpSpMkLst>
        </pc:grpChg>
        <pc:grpChg chg="del">
          <ac:chgData name="Dishpreet Kaur" userId="19ba2128-39f9-4128-b8af-0f9b31cf97c0" providerId="ADAL" clId="{BB16CEF9-0799-4AB8-AB70-FD77A76132A5}" dt="2023-03-02T16:22:25.236" v="1140" actId="478"/>
          <ac:grpSpMkLst>
            <pc:docMk/>
            <pc:sldMk cId="3699590768" sldId="268"/>
            <ac:grpSpMk id="12" creationId="{0FB4E5FE-215E-B4F1-B727-AC59535D6003}"/>
          </ac:grpSpMkLst>
        </pc:grpChg>
        <pc:cxnChg chg="add mod">
          <ac:chgData name="Dishpreet Kaur" userId="19ba2128-39f9-4128-b8af-0f9b31cf97c0" providerId="ADAL" clId="{BB16CEF9-0799-4AB8-AB70-FD77A76132A5}" dt="2023-03-02T16:22:23.073" v="1139" actId="1035"/>
          <ac:cxnSpMkLst>
            <pc:docMk/>
            <pc:sldMk cId="3699590768" sldId="268"/>
            <ac:cxnSpMk id="13" creationId="{88A3FA2C-401C-1F19-BDFC-3A1CF525E311}"/>
          </ac:cxnSpMkLst>
        </pc:cxnChg>
        <pc:cxnChg chg="add mod">
          <ac:chgData name="Dishpreet Kaur" userId="19ba2128-39f9-4128-b8af-0f9b31cf97c0" providerId="ADAL" clId="{BB16CEF9-0799-4AB8-AB70-FD77A76132A5}" dt="2023-03-02T16:22:27.671" v="1154" actId="1035"/>
          <ac:cxnSpMkLst>
            <pc:docMk/>
            <pc:sldMk cId="3699590768" sldId="268"/>
            <ac:cxnSpMk id="14" creationId="{73FA5629-6B83-0D1C-0A7D-6261BB069EEE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26:49.967" v="1409"/>
        <pc:sldMkLst>
          <pc:docMk/>
          <pc:sldMk cId="1469188864" sldId="269"/>
        </pc:sldMkLst>
        <pc:spChg chg="mod">
          <ac:chgData name="Dishpreet Kaur" userId="19ba2128-39f9-4128-b8af-0f9b31cf97c0" providerId="ADAL" clId="{BB16CEF9-0799-4AB8-AB70-FD77A76132A5}" dt="2023-03-02T16:23:10.616" v="1157" actId="948"/>
          <ac:spMkLst>
            <pc:docMk/>
            <pc:sldMk cId="1469188864" sldId="269"/>
            <ac:spMk id="4" creationId="{8BB38834-C488-A0B1-50EE-E6FF4ED7475C}"/>
          </ac:spMkLst>
        </pc:spChg>
        <pc:spChg chg="mod">
          <ac:chgData name="Dishpreet Kaur" userId="19ba2128-39f9-4128-b8af-0f9b31cf97c0" providerId="ADAL" clId="{BB16CEF9-0799-4AB8-AB70-FD77A76132A5}" dt="2023-03-02T16:26:23.123" v="1404" actId="14100"/>
          <ac:spMkLst>
            <pc:docMk/>
            <pc:sldMk cId="1469188864" sldId="269"/>
            <ac:spMk id="5" creationId="{B79B154F-5342-27C6-C6DF-E19D02119FE1}"/>
          </ac:spMkLst>
        </pc:spChg>
        <pc:spChg chg="mod">
          <ac:chgData name="Dishpreet Kaur" userId="19ba2128-39f9-4128-b8af-0f9b31cf97c0" providerId="ADAL" clId="{BB16CEF9-0799-4AB8-AB70-FD77A76132A5}" dt="2023-03-02T16:26:34.864" v="1406" actId="14100"/>
          <ac:spMkLst>
            <pc:docMk/>
            <pc:sldMk cId="1469188864" sldId="269"/>
            <ac:spMk id="6" creationId="{6E0585A3-9B55-C16F-00CE-E32A1B874699}"/>
          </ac:spMkLst>
        </pc:spChg>
        <pc:spChg chg="mod">
          <ac:chgData name="Dishpreet Kaur" userId="19ba2128-39f9-4128-b8af-0f9b31cf97c0" providerId="ADAL" clId="{BB16CEF9-0799-4AB8-AB70-FD77A76132A5}" dt="2023-03-02T16:26:10.110" v="1403" actId="12"/>
          <ac:spMkLst>
            <pc:docMk/>
            <pc:sldMk cId="1469188864" sldId="269"/>
            <ac:spMk id="7" creationId="{01784EA6-21BC-1D72-AA0A-B2C21999B531}"/>
          </ac:spMkLst>
        </pc:spChg>
        <pc:spChg chg="mod">
          <ac:chgData name="Dishpreet Kaur" userId="19ba2128-39f9-4128-b8af-0f9b31cf97c0" providerId="ADAL" clId="{BB16CEF9-0799-4AB8-AB70-FD77A76132A5}" dt="2023-03-02T16:23:46.946" v="1161" actId="948"/>
          <ac:spMkLst>
            <pc:docMk/>
            <pc:sldMk cId="1469188864" sldId="269"/>
            <ac:spMk id="11" creationId="{0814B566-63C0-C8C7-7F8C-6C1181DEDEC2}"/>
          </ac:spMkLst>
        </pc:spChg>
        <pc:spChg chg="mod">
          <ac:chgData name="Dishpreet Kaur" userId="19ba2128-39f9-4128-b8af-0f9b31cf97c0" providerId="ADAL" clId="{BB16CEF9-0799-4AB8-AB70-FD77A76132A5}" dt="2023-03-02T16:24:45.552" v="1173" actId="948"/>
          <ac:spMkLst>
            <pc:docMk/>
            <pc:sldMk cId="1469188864" sldId="269"/>
            <ac:spMk id="15" creationId="{275DE923-2ADE-2EF6-C348-E0509375ED5D}"/>
          </ac:spMkLst>
        </pc:spChg>
        <pc:grpChg chg="mod">
          <ac:chgData name="Dishpreet Kaur" userId="19ba2128-39f9-4128-b8af-0f9b31cf97c0" providerId="ADAL" clId="{BB16CEF9-0799-4AB8-AB70-FD77A76132A5}" dt="2023-03-02T16:25:38.315" v="1364" actId="1036"/>
          <ac:grpSpMkLst>
            <pc:docMk/>
            <pc:sldMk cId="1469188864" sldId="269"/>
            <ac:grpSpMk id="17" creationId="{C46AD601-9B0D-5DC9-DC2C-854A3F9A6EDF}"/>
          </ac:grpSpMkLst>
        </pc:grpChg>
        <pc:grpChg chg="del mod">
          <ac:chgData name="Dishpreet Kaur" userId="19ba2128-39f9-4128-b8af-0f9b31cf97c0" providerId="ADAL" clId="{BB16CEF9-0799-4AB8-AB70-FD77A76132A5}" dt="2023-03-02T16:24:58.424" v="1176" actId="478"/>
          <ac:grpSpMkLst>
            <pc:docMk/>
            <pc:sldMk cId="1469188864" sldId="269"/>
            <ac:grpSpMk id="20" creationId="{34581132-BD4D-7137-2D96-E8221248A249}"/>
          </ac:grpSpMkLst>
        </pc:grpChg>
        <pc:grpChg chg="del">
          <ac:chgData name="Dishpreet Kaur" userId="19ba2128-39f9-4128-b8af-0f9b31cf97c0" providerId="ADAL" clId="{BB16CEF9-0799-4AB8-AB70-FD77A76132A5}" dt="2023-03-02T16:25:06.400" v="1231" actId="478"/>
          <ac:grpSpMkLst>
            <pc:docMk/>
            <pc:sldMk cId="1469188864" sldId="269"/>
            <ac:grpSpMk id="23" creationId="{E10C472B-3172-1A62-34D4-10D0ED43B331}"/>
          </ac:grpSpMkLst>
        </pc:grpChg>
        <pc:grpChg chg="del">
          <ac:chgData name="Dishpreet Kaur" userId="19ba2128-39f9-4128-b8af-0f9b31cf97c0" providerId="ADAL" clId="{BB16CEF9-0799-4AB8-AB70-FD77A76132A5}" dt="2023-03-02T16:25:22.509" v="1299" actId="478"/>
          <ac:grpSpMkLst>
            <pc:docMk/>
            <pc:sldMk cId="1469188864" sldId="269"/>
            <ac:grpSpMk id="26" creationId="{342FC3D4-90FD-F1B9-2300-F46E56BBC63B}"/>
          </ac:grpSpMkLst>
        </pc:grpChg>
        <pc:grpChg chg="del">
          <ac:chgData name="Dishpreet Kaur" userId="19ba2128-39f9-4128-b8af-0f9b31cf97c0" providerId="ADAL" clId="{BB16CEF9-0799-4AB8-AB70-FD77A76132A5}" dt="2023-03-02T16:25:33.008" v="1352" actId="478"/>
          <ac:grpSpMkLst>
            <pc:docMk/>
            <pc:sldMk cId="1469188864" sldId="269"/>
            <ac:grpSpMk id="29" creationId="{F782F024-E260-EF7A-9E44-560126146CCB}"/>
          </ac:grpSpMkLst>
        </pc:grpChg>
        <pc:cxnChg chg="mod">
          <ac:chgData name="Dishpreet Kaur" userId="19ba2128-39f9-4128-b8af-0f9b31cf97c0" providerId="ADAL" clId="{BB16CEF9-0799-4AB8-AB70-FD77A76132A5}" dt="2023-03-02T16:24:30.213" v="1167" actId="1036"/>
          <ac:cxnSpMkLst>
            <pc:docMk/>
            <pc:sldMk cId="1469188864" sldId="269"/>
            <ac:cxnSpMk id="10" creationId="{3BFFA786-D7AB-862D-82FF-FF20A7F450E5}"/>
          </ac:cxnSpMkLst>
        </pc:cxnChg>
        <pc:cxnChg chg="mod">
          <ac:chgData name="Dishpreet Kaur" userId="19ba2128-39f9-4128-b8af-0f9b31cf97c0" providerId="ADAL" clId="{BB16CEF9-0799-4AB8-AB70-FD77A76132A5}" dt="2023-03-02T16:24:34.153" v="1172" actId="1036"/>
          <ac:cxnSpMkLst>
            <pc:docMk/>
            <pc:sldMk cId="1469188864" sldId="269"/>
            <ac:cxnSpMk id="14" creationId="{68E29DBB-6BF9-94C3-303A-DA39DC9FB8BB}"/>
          </ac:cxnSpMkLst>
        </pc:cxnChg>
        <pc:cxnChg chg="add mod">
          <ac:chgData name="Dishpreet Kaur" userId="19ba2128-39f9-4128-b8af-0f9b31cf97c0" providerId="ADAL" clId="{BB16CEF9-0799-4AB8-AB70-FD77A76132A5}" dt="2023-03-02T16:25:03.207" v="1230" actId="1035"/>
          <ac:cxnSpMkLst>
            <pc:docMk/>
            <pc:sldMk cId="1469188864" sldId="269"/>
            <ac:cxnSpMk id="30" creationId="{9FF0DFD7-C513-9054-17B8-3EE709C778D9}"/>
          </ac:cxnSpMkLst>
        </pc:cxnChg>
        <pc:cxnChg chg="add mod">
          <ac:chgData name="Dishpreet Kaur" userId="19ba2128-39f9-4128-b8af-0f9b31cf97c0" providerId="ADAL" clId="{BB16CEF9-0799-4AB8-AB70-FD77A76132A5}" dt="2023-03-02T16:25:13.933" v="1298" actId="1035"/>
          <ac:cxnSpMkLst>
            <pc:docMk/>
            <pc:sldMk cId="1469188864" sldId="269"/>
            <ac:cxnSpMk id="31" creationId="{079AFB4C-A414-9F5F-4A04-756D81405C5A}"/>
          </ac:cxnSpMkLst>
        </pc:cxnChg>
        <pc:cxnChg chg="add mod">
          <ac:chgData name="Dishpreet Kaur" userId="19ba2128-39f9-4128-b8af-0f9b31cf97c0" providerId="ADAL" clId="{BB16CEF9-0799-4AB8-AB70-FD77A76132A5}" dt="2023-03-02T16:25:28.154" v="1351" actId="1036"/>
          <ac:cxnSpMkLst>
            <pc:docMk/>
            <pc:sldMk cId="1469188864" sldId="269"/>
            <ac:cxnSpMk id="32" creationId="{CD0BD8CD-1DAF-BEA4-FF51-5C7C141DA178}"/>
          </ac:cxnSpMkLst>
        </pc:cxnChg>
        <pc:cxnChg chg="add mod">
          <ac:chgData name="Dishpreet Kaur" userId="19ba2128-39f9-4128-b8af-0f9b31cf97c0" providerId="ADAL" clId="{BB16CEF9-0799-4AB8-AB70-FD77A76132A5}" dt="2023-03-02T16:25:45.577" v="1400" actId="1035"/>
          <ac:cxnSpMkLst>
            <pc:docMk/>
            <pc:sldMk cId="1469188864" sldId="269"/>
            <ac:cxnSpMk id="33" creationId="{AE76D270-2CD0-D4E2-4E7A-839447BE1B83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32:06.225" v="1528"/>
        <pc:sldMkLst>
          <pc:docMk/>
          <pc:sldMk cId="2538396047" sldId="270"/>
        </pc:sldMkLst>
        <pc:spChg chg="mod">
          <ac:chgData name="Dishpreet Kaur" userId="19ba2128-39f9-4128-b8af-0f9b31cf97c0" providerId="ADAL" clId="{BB16CEF9-0799-4AB8-AB70-FD77A76132A5}" dt="2023-03-02T16:27:22.401" v="1410" actId="948"/>
          <ac:spMkLst>
            <pc:docMk/>
            <pc:sldMk cId="2538396047" sldId="270"/>
            <ac:spMk id="7" creationId="{FA4BFD1B-5602-B718-77B5-4B53EB4A7CF6}"/>
          </ac:spMkLst>
        </pc:spChg>
        <pc:spChg chg="mod">
          <ac:chgData name="Dishpreet Kaur" userId="19ba2128-39f9-4128-b8af-0f9b31cf97c0" providerId="ADAL" clId="{BB16CEF9-0799-4AB8-AB70-FD77A76132A5}" dt="2023-03-02T16:28:15.035" v="1424" actId="948"/>
          <ac:spMkLst>
            <pc:docMk/>
            <pc:sldMk cId="2538396047" sldId="270"/>
            <ac:spMk id="8" creationId="{C42740CB-A39D-ADF3-A34C-F63217BDC5FA}"/>
          </ac:spMkLst>
        </pc:spChg>
        <pc:spChg chg="mod">
          <ac:chgData name="Dishpreet Kaur" userId="19ba2128-39f9-4128-b8af-0f9b31cf97c0" providerId="ADAL" clId="{BB16CEF9-0799-4AB8-AB70-FD77A76132A5}" dt="2023-03-02T16:28:05.511" v="1423" actId="948"/>
          <ac:spMkLst>
            <pc:docMk/>
            <pc:sldMk cId="2538396047" sldId="270"/>
            <ac:spMk id="9" creationId="{9C5B2AAD-BFAF-F74D-C5D7-3583ACBC44BD}"/>
          </ac:spMkLst>
        </pc:spChg>
        <pc:spChg chg="mod">
          <ac:chgData name="Dishpreet Kaur" userId="19ba2128-39f9-4128-b8af-0f9b31cf97c0" providerId="ADAL" clId="{BB16CEF9-0799-4AB8-AB70-FD77A76132A5}" dt="2023-03-02T16:27:36.129" v="1411" actId="948"/>
          <ac:spMkLst>
            <pc:docMk/>
            <pc:sldMk cId="2538396047" sldId="270"/>
            <ac:spMk id="13" creationId="{5173D076-7053-AB64-B467-4D65E632E492}"/>
          </ac:spMkLst>
        </pc:spChg>
        <pc:spChg chg="mod">
          <ac:chgData name="Dishpreet Kaur" userId="19ba2128-39f9-4128-b8af-0f9b31cf97c0" providerId="ADAL" clId="{BB16CEF9-0799-4AB8-AB70-FD77A76132A5}" dt="2023-03-02T16:27:50.596" v="1417" actId="948"/>
          <ac:spMkLst>
            <pc:docMk/>
            <pc:sldMk cId="2538396047" sldId="270"/>
            <ac:spMk id="18" creationId="{97681C41-C376-4413-6F01-23EE9988E24E}"/>
          </ac:spMkLst>
        </pc:spChg>
        <pc:spChg chg="mod">
          <ac:chgData name="Dishpreet Kaur" userId="19ba2128-39f9-4128-b8af-0f9b31cf97c0" providerId="ADAL" clId="{BB16CEF9-0799-4AB8-AB70-FD77A76132A5}" dt="2023-03-02T16:31:14.916" v="1429" actId="20577"/>
          <ac:spMkLst>
            <pc:docMk/>
            <pc:sldMk cId="2538396047" sldId="270"/>
            <ac:spMk id="20" creationId="{9DA303C7-8969-CB74-8C9E-C7EE8C8E4F06}"/>
          </ac:spMkLst>
        </pc:spChg>
        <pc:spChg chg="mod">
          <ac:chgData name="Dishpreet Kaur" userId="19ba2128-39f9-4128-b8af-0f9b31cf97c0" providerId="ADAL" clId="{BB16CEF9-0799-4AB8-AB70-FD77A76132A5}" dt="2023-03-02T16:30:48.201" v="1427" actId="14100"/>
          <ac:spMkLst>
            <pc:docMk/>
            <pc:sldMk cId="2538396047" sldId="270"/>
            <ac:spMk id="21" creationId="{78F77D1C-0924-2590-1F30-31B6E76FB2B0}"/>
          </ac:spMkLst>
        </pc:spChg>
        <pc:grpChg chg="del mod">
          <ac:chgData name="Dishpreet Kaur" userId="19ba2128-39f9-4128-b8af-0f9b31cf97c0" providerId="ADAL" clId="{BB16CEF9-0799-4AB8-AB70-FD77A76132A5}" dt="2023-03-02T16:31:18.786" v="1432" actId="478"/>
          <ac:grpSpMkLst>
            <pc:docMk/>
            <pc:sldMk cId="2538396047" sldId="270"/>
            <ac:grpSpMk id="6" creationId="{1F45ABEE-2093-F408-07B4-F20905FC01AA}"/>
          </ac:grpSpMkLst>
        </pc:grpChg>
        <pc:grpChg chg="del">
          <ac:chgData name="Dishpreet Kaur" userId="19ba2128-39f9-4128-b8af-0f9b31cf97c0" providerId="ADAL" clId="{BB16CEF9-0799-4AB8-AB70-FD77A76132A5}" dt="2023-03-02T16:31:30.080" v="1482" actId="478"/>
          <ac:grpSpMkLst>
            <pc:docMk/>
            <pc:sldMk cId="2538396047" sldId="270"/>
            <ac:grpSpMk id="24" creationId="{ADC8B24F-0EC6-61CA-035D-EF23A681E075}"/>
          </ac:grpSpMkLst>
        </pc:grpChg>
        <pc:grpChg chg="del mod">
          <ac:chgData name="Dishpreet Kaur" userId="19ba2128-39f9-4128-b8af-0f9b31cf97c0" providerId="ADAL" clId="{BB16CEF9-0799-4AB8-AB70-FD77A76132A5}" dt="2023-03-02T16:31:37.928" v="1518" actId="478"/>
          <ac:grpSpMkLst>
            <pc:docMk/>
            <pc:sldMk cId="2538396047" sldId="270"/>
            <ac:grpSpMk id="27" creationId="{7195A01B-AC3D-51F6-87C4-F10F181739F5}"/>
          </ac:grpSpMkLst>
        </pc:grpChg>
        <pc:cxnChg chg="mod">
          <ac:chgData name="Dishpreet Kaur" userId="19ba2128-39f9-4128-b8af-0f9b31cf97c0" providerId="ADAL" clId="{BB16CEF9-0799-4AB8-AB70-FD77A76132A5}" dt="2023-03-02T16:27:40.142" v="1416" actId="1036"/>
          <ac:cxnSpMkLst>
            <pc:docMk/>
            <pc:sldMk cId="2538396047" sldId="270"/>
            <ac:cxnSpMk id="12" creationId="{92D00FDC-3757-DA59-36FC-614C44E28C87}"/>
          </ac:cxnSpMkLst>
        </pc:cxnChg>
        <pc:cxnChg chg="mod">
          <ac:chgData name="Dishpreet Kaur" userId="19ba2128-39f9-4128-b8af-0f9b31cf97c0" providerId="ADAL" clId="{BB16CEF9-0799-4AB8-AB70-FD77A76132A5}" dt="2023-03-02T16:27:54.405" v="1422" actId="1036"/>
          <ac:cxnSpMkLst>
            <pc:docMk/>
            <pc:sldMk cId="2538396047" sldId="270"/>
            <ac:cxnSpMk id="17" creationId="{72094782-3B8E-CFBC-1683-D8EB8AF6B19E}"/>
          </ac:cxnSpMkLst>
        </pc:cxnChg>
        <pc:cxnChg chg="add mod">
          <ac:chgData name="Dishpreet Kaur" userId="19ba2128-39f9-4128-b8af-0f9b31cf97c0" providerId="ADAL" clId="{BB16CEF9-0799-4AB8-AB70-FD77A76132A5}" dt="2023-03-02T16:31:23.176" v="1481" actId="1035"/>
          <ac:cxnSpMkLst>
            <pc:docMk/>
            <pc:sldMk cId="2538396047" sldId="270"/>
            <ac:cxnSpMk id="28" creationId="{7497659E-77D7-EC3A-3DC4-CEFC5D90C8F3}"/>
          </ac:cxnSpMkLst>
        </pc:cxnChg>
        <pc:cxnChg chg="add mod">
          <ac:chgData name="Dishpreet Kaur" userId="19ba2128-39f9-4128-b8af-0f9b31cf97c0" providerId="ADAL" clId="{BB16CEF9-0799-4AB8-AB70-FD77A76132A5}" dt="2023-03-02T16:31:35.156" v="1516" actId="1036"/>
          <ac:cxnSpMkLst>
            <pc:docMk/>
            <pc:sldMk cId="2538396047" sldId="270"/>
            <ac:cxnSpMk id="29" creationId="{E40C7CEB-8DA8-8231-9C25-829CEFFBD5A6}"/>
          </ac:cxnSpMkLst>
        </pc:cxnChg>
        <pc:cxnChg chg="add mod">
          <ac:chgData name="Dishpreet Kaur" userId="19ba2128-39f9-4128-b8af-0f9b31cf97c0" providerId="ADAL" clId="{BB16CEF9-0799-4AB8-AB70-FD77A76132A5}" dt="2023-03-02T16:31:41.428" v="1525" actId="1035"/>
          <ac:cxnSpMkLst>
            <pc:docMk/>
            <pc:sldMk cId="2538396047" sldId="270"/>
            <ac:cxnSpMk id="30" creationId="{28060E79-914E-2861-B2DF-936D9DBDADFE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33:19.965" v="1552"/>
        <pc:sldMkLst>
          <pc:docMk/>
          <pc:sldMk cId="2300843031" sldId="271"/>
        </pc:sldMkLst>
        <pc:spChg chg="mod">
          <ac:chgData name="Dishpreet Kaur" userId="19ba2128-39f9-4128-b8af-0f9b31cf97c0" providerId="ADAL" clId="{BB16CEF9-0799-4AB8-AB70-FD77A76132A5}" dt="2023-03-02T16:33:01.248" v="1532" actId="20577"/>
          <ac:spMkLst>
            <pc:docMk/>
            <pc:sldMk cId="2300843031" sldId="271"/>
            <ac:spMk id="7" creationId="{A00791CF-8959-36BF-8996-3F4DE25B5C91}"/>
          </ac:spMkLst>
        </pc:spChg>
        <pc:spChg chg="mod">
          <ac:chgData name="Dishpreet Kaur" userId="19ba2128-39f9-4128-b8af-0f9b31cf97c0" providerId="ADAL" clId="{BB16CEF9-0799-4AB8-AB70-FD77A76132A5}" dt="2023-03-02T16:32:48.046" v="1530" actId="948"/>
          <ac:spMkLst>
            <pc:docMk/>
            <pc:sldMk cId="2300843031" sldId="271"/>
            <ac:spMk id="8" creationId="{2ABB1F5F-61CC-C7E6-7407-4FE804BD1393}"/>
          </ac:spMkLst>
        </pc:spChg>
        <pc:spChg chg="mod">
          <ac:chgData name="Dishpreet Kaur" userId="19ba2128-39f9-4128-b8af-0f9b31cf97c0" providerId="ADAL" clId="{BB16CEF9-0799-4AB8-AB70-FD77A76132A5}" dt="2023-03-02T16:32:56.785" v="1531" actId="948"/>
          <ac:spMkLst>
            <pc:docMk/>
            <pc:sldMk cId="2300843031" sldId="271"/>
            <ac:spMk id="9" creationId="{7CB3A0AB-9044-8399-7EF3-D959C72D5809}"/>
          </ac:spMkLst>
        </pc:spChg>
        <pc:grpChg chg="del">
          <ac:chgData name="Dishpreet Kaur" userId="19ba2128-39f9-4128-b8af-0f9b31cf97c0" providerId="ADAL" clId="{BB16CEF9-0799-4AB8-AB70-FD77A76132A5}" dt="2023-03-02T16:33:04.279" v="1533" actId="478"/>
          <ac:grpSpMkLst>
            <pc:docMk/>
            <pc:sldMk cId="2300843031" sldId="271"/>
            <ac:grpSpMk id="6" creationId="{D5A8C371-C5E6-0DE1-3EA3-EA7CAB1F3812}"/>
          </ac:grpSpMkLst>
        </pc:grpChg>
        <pc:cxnChg chg="add mod">
          <ac:chgData name="Dishpreet Kaur" userId="19ba2128-39f9-4128-b8af-0f9b31cf97c0" providerId="ADAL" clId="{BB16CEF9-0799-4AB8-AB70-FD77A76132A5}" dt="2023-03-02T16:33:06.696" v="1551" actId="1035"/>
          <ac:cxnSpMkLst>
            <pc:docMk/>
            <pc:sldMk cId="2300843031" sldId="271"/>
            <ac:cxnSpMk id="10" creationId="{27425FC2-3BC5-5C93-5779-307B4A16C961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35:59.146" v="1586" actId="20577"/>
        <pc:sldMkLst>
          <pc:docMk/>
          <pc:sldMk cId="399896433" sldId="272"/>
        </pc:sldMkLst>
        <pc:spChg chg="add del mod">
          <ac:chgData name="Dishpreet Kaur" userId="19ba2128-39f9-4128-b8af-0f9b31cf97c0" providerId="ADAL" clId="{BB16CEF9-0799-4AB8-AB70-FD77A76132A5}" dt="2023-03-02T16:35:59.146" v="1586" actId="20577"/>
          <ac:spMkLst>
            <pc:docMk/>
            <pc:sldMk cId="399896433" sldId="272"/>
            <ac:spMk id="7" creationId="{CD5D20A6-8EB1-1B1A-CE21-597086F72F8C}"/>
          </ac:spMkLst>
        </pc:spChg>
        <pc:spChg chg="mod">
          <ac:chgData name="Dishpreet Kaur" userId="19ba2128-39f9-4128-b8af-0f9b31cf97c0" providerId="ADAL" clId="{BB16CEF9-0799-4AB8-AB70-FD77A76132A5}" dt="2023-03-02T16:35:26.202" v="1562" actId="12"/>
          <ac:spMkLst>
            <pc:docMk/>
            <pc:sldMk cId="399896433" sldId="272"/>
            <ac:spMk id="8" creationId="{14BC3704-8107-17A8-4FC3-BB72E2E7F89B}"/>
          </ac:spMkLst>
        </pc:spChg>
        <pc:grpChg chg="del">
          <ac:chgData name="Dishpreet Kaur" userId="19ba2128-39f9-4128-b8af-0f9b31cf97c0" providerId="ADAL" clId="{BB16CEF9-0799-4AB8-AB70-FD77A76132A5}" dt="2023-03-02T16:35:31.259" v="1563" actId="478"/>
          <ac:grpSpMkLst>
            <pc:docMk/>
            <pc:sldMk cId="399896433" sldId="272"/>
            <ac:grpSpMk id="6" creationId="{C94927F7-5378-C274-F9ED-C83D78B1D9C9}"/>
          </ac:grpSpMkLst>
        </pc:grpChg>
        <pc:cxnChg chg="add mod">
          <ac:chgData name="Dishpreet Kaur" userId="19ba2128-39f9-4128-b8af-0f9b31cf97c0" providerId="ADAL" clId="{BB16CEF9-0799-4AB8-AB70-FD77A76132A5}" dt="2023-03-02T16:35:40.252" v="1583" actId="1036"/>
          <ac:cxnSpMkLst>
            <pc:docMk/>
            <pc:sldMk cId="399896433" sldId="272"/>
            <ac:cxnSpMk id="9" creationId="{0798EC79-AD94-188D-523D-85C622C6B9D7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37:09.735" v="1636"/>
        <pc:sldMkLst>
          <pc:docMk/>
          <pc:sldMk cId="122583927" sldId="273"/>
        </pc:sldMkLst>
        <pc:spChg chg="mod">
          <ac:chgData name="Dishpreet Kaur" userId="19ba2128-39f9-4128-b8af-0f9b31cf97c0" providerId="ADAL" clId="{BB16CEF9-0799-4AB8-AB70-FD77A76132A5}" dt="2023-03-02T16:36:22.352" v="1588" actId="20577"/>
          <ac:spMkLst>
            <pc:docMk/>
            <pc:sldMk cId="122583927" sldId="273"/>
            <ac:spMk id="7" creationId="{B9A10D02-6A25-42C4-D66C-13D46EFDBC19}"/>
          </ac:spMkLst>
        </pc:spChg>
        <pc:spChg chg="mod">
          <ac:chgData name="Dishpreet Kaur" userId="19ba2128-39f9-4128-b8af-0f9b31cf97c0" providerId="ADAL" clId="{BB16CEF9-0799-4AB8-AB70-FD77A76132A5}" dt="2023-03-02T16:37:05.603" v="1635" actId="14100"/>
          <ac:spMkLst>
            <pc:docMk/>
            <pc:sldMk cId="122583927" sldId="273"/>
            <ac:spMk id="8" creationId="{2D5B8FAD-A2C9-C492-D576-4935F1A32BA6}"/>
          </ac:spMkLst>
        </pc:spChg>
        <pc:grpChg chg="del">
          <ac:chgData name="Dishpreet Kaur" userId="19ba2128-39f9-4128-b8af-0f9b31cf97c0" providerId="ADAL" clId="{BB16CEF9-0799-4AB8-AB70-FD77A76132A5}" dt="2023-03-02T16:36:57.964" v="1592" actId="478"/>
          <ac:grpSpMkLst>
            <pc:docMk/>
            <pc:sldMk cId="122583927" sldId="273"/>
            <ac:grpSpMk id="6" creationId="{512C94F3-AE63-B465-4BB8-2528DA00776D}"/>
          </ac:grpSpMkLst>
        </pc:grpChg>
        <pc:cxnChg chg="add mod">
          <ac:chgData name="Dishpreet Kaur" userId="19ba2128-39f9-4128-b8af-0f9b31cf97c0" providerId="ADAL" clId="{BB16CEF9-0799-4AB8-AB70-FD77A76132A5}" dt="2023-03-02T16:37:02.465" v="1634" actId="1035"/>
          <ac:cxnSpMkLst>
            <pc:docMk/>
            <pc:sldMk cId="122583927" sldId="273"/>
            <ac:cxnSpMk id="9" creationId="{3FCED425-4A5C-DC44-46A9-DBC1263A173A}"/>
          </ac:cxnSpMkLst>
        </pc:cxnChg>
      </pc:sldChg>
      <pc:sldChg chg="addSp delSp modSp mod modAnim">
        <pc:chgData name="Dishpreet Kaur" userId="19ba2128-39f9-4128-b8af-0f9b31cf97c0" providerId="ADAL" clId="{BB16CEF9-0799-4AB8-AB70-FD77A76132A5}" dt="2023-03-02T16:39:26.866" v="1695"/>
        <pc:sldMkLst>
          <pc:docMk/>
          <pc:sldMk cId="3595263474" sldId="274"/>
        </pc:sldMkLst>
        <pc:spChg chg="mod">
          <ac:chgData name="Dishpreet Kaur" userId="19ba2128-39f9-4128-b8af-0f9b31cf97c0" providerId="ADAL" clId="{BB16CEF9-0799-4AB8-AB70-FD77A76132A5}" dt="2023-03-02T16:38:08.861" v="1641" actId="20577"/>
          <ac:spMkLst>
            <pc:docMk/>
            <pc:sldMk cId="3595263474" sldId="274"/>
            <ac:spMk id="7" creationId="{05007AB6-2029-F781-7E48-607C8180E412}"/>
          </ac:spMkLst>
        </pc:spChg>
        <pc:spChg chg="mod">
          <ac:chgData name="Dishpreet Kaur" userId="19ba2128-39f9-4128-b8af-0f9b31cf97c0" providerId="ADAL" clId="{BB16CEF9-0799-4AB8-AB70-FD77A76132A5}" dt="2023-03-02T16:37:29.925" v="1637" actId="948"/>
          <ac:spMkLst>
            <pc:docMk/>
            <pc:sldMk cId="3595263474" sldId="274"/>
            <ac:spMk id="8" creationId="{FBDFAC2A-4857-30D8-6995-D34FCD53A3C5}"/>
          </ac:spMkLst>
        </pc:spChg>
        <pc:grpChg chg="del">
          <ac:chgData name="Dishpreet Kaur" userId="19ba2128-39f9-4128-b8af-0f9b31cf97c0" providerId="ADAL" clId="{BB16CEF9-0799-4AB8-AB70-FD77A76132A5}" dt="2023-03-02T16:38:14.698" v="1642" actId="478"/>
          <ac:grpSpMkLst>
            <pc:docMk/>
            <pc:sldMk cId="3595263474" sldId="274"/>
            <ac:grpSpMk id="6" creationId="{D94087F2-46B0-BE4E-3EE0-431F0930834F}"/>
          </ac:grpSpMkLst>
        </pc:grpChg>
        <pc:cxnChg chg="add mod">
          <ac:chgData name="Dishpreet Kaur" userId="19ba2128-39f9-4128-b8af-0f9b31cf97c0" providerId="ADAL" clId="{BB16CEF9-0799-4AB8-AB70-FD77A76132A5}" dt="2023-03-02T16:38:19.894" v="1694" actId="1036"/>
          <ac:cxnSpMkLst>
            <pc:docMk/>
            <pc:sldMk cId="3595263474" sldId="274"/>
            <ac:cxnSpMk id="9" creationId="{AC7E9A93-FB26-7562-AE58-59ED49DE8B08}"/>
          </ac:cxnSpMkLst>
        </pc:cxnChg>
      </pc:sldChg>
      <pc:sldChg chg="modSp mod">
        <pc:chgData name="Dishpreet Kaur" userId="19ba2128-39f9-4128-b8af-0f9b31cf97c0" providerId="ADAL" clId="{BB16CEF9-0799-4AB8-AB70-FD77A76132A5}" dt="2023-03-02T16:41:09.607" v="1697" actId="948"/>
        <pc:sldMkLst>
          <pc:docMk/>
          <pc:sldMk cId="1750083089" sldId="275"/>
        </pc:sldMkLst>
        <pc:spChg chg="mod">
          <ac:chgData name="Dishpreet Kaur" userId="19ba2128-39f9-4128-b8af-0f9b31cf97c0" providerId="ADAL" clId="{BB16CEF9-0799-4AB8-AB70-FD77A76132A5}" dt="2023-03-02T16:41:00.954" v="1696" actId="948"/>
          <ac:spMkLst>
            <pc:docMk/>
            <pc:sldMk cId="1750083089" sldId="275"/>
            <ac:spMk id="3" creationId="{7BACB4E5-0E97-B477-732A-666DA9594F9B}"/>
          </ac:spMkLst>
        </pc:spChg>
        <pc:spChg chg="mod">
          <ac:chgData name="Dishpreet Kaur" userId="19ba2128-39f9-4128-b8af-0f9b31cf97c0" providerId="ADAL" clId="{BB16CEF9-0799-4AB8-AB70-FD77A76132A5}" dt="2023-03-02T16:41:09.607" v="1697" actId="948"/>
          <ac:spMkLst>
            <pc:docMk/>
            <pc:sldMk cId="1750083089" sldId="275"/>
            <ac:spMk id="5" creationId="{FD52A4A3-C2BF-2600-5593-F96EAF9E7A6D}"/>
          </ac:spMkLst>
        </pc:spChg>
      </pc:sldChg>
      <pc:sldChg chg="addSp delSp modSp mod modAnim">
        <pc:chgData name="Dishpreet Kaur" userId="19ba2128-39f9-4128-b8af-0f9b31cf97c0" providerId="ADAL" clId="{BB16CEF9-0799-4AB8-AB70-FD77A76132A5}" dt="2023-03-02T16:42:14.370" v="1743"/>
        <pc:sldMkLst>
          <pc:docMk/>
          <pc:sldMk cId="82777271" sldId="276"/>
        </pc:sldMkLst>
        <pc:spChg chg="mod">
          <ac:chgData name="Dishpreet Kaur" userId="19ba2128-39f9-4128-b8af-0f9b31cf97c0" providerId="ADAL" clId="{BB16CEF9-0799-4AB8-AB70-FD77A76132A5}" dt="2023-03-02T16:41:37.108" v="1698" actId="948"/>
          <ac:spMkLst>
            <pc:docMk/>
            <pc:sldMk cId="82777271" sldId="276"/>
            <ac:spMk id="7" creationId="{11B4C5AE-B5D3-EAEC-EB16-A3B9B5D56D89}"/>
          </ac:spMkLst>
        </pc:spChg>
        <pc:grpChg chg="del">
          <ac:chgData name="Dishpreet Kaur" userId="19ba2128-39f9-4128-b8af-0f9b31cf97c0" providerId="ADAL" clId="{BB16CEF9-0799-4AB8-AB70-FD77A76132A5}" dt="2023-03-02T16:41:39.702" v="1699" actId="478"/>
          <ac:grpSpMkLst>
            <pc:docMk/>
            <pc:sldMk cId="82777271" sldId="276"/>
            <ac:grpSpMk id="6" creationId="{EA77A788-1FA3-43C2-3D3F-C7F0DD811B16}"/>
          </ac:grpSpMkLst>
        </pc:grpChg>
        <pc:cxnChg chg="add mod">
          <ac:chgData name="Dishpreet Kaur" userId="19ba2128-39f9-4128-b8af-0f9b31cf97c0" providerId="ADAL" clId="{BB16CEF9-0799-4AB8-AB70-FD77A76132A5}" dt="2023-03-02T16:41:43.691" v="1742" actId="1036"/>
          <ac:cxnSpMkLst>
            <pc:docMk/>
            <pc:sldMk cId="82777271" sldId="276"/>
            <ac:cxnSpMk id="8" creationId="{242105A4-FF44-0A8E-2A6D-333A7A17A2A3}"/>
          </ac:cxnSpMkLst>
        </pc:cxnChg>
      </pc:sldChg>
      <pc:sldChg chg="modSp mod">
        <pc:chgData name="Dishpreet Kaur" userId="19ba2128-39f9-4128-b8af-0f9b31cf97c0" providerId="ADAL" clId="{BB16CEF9-0799-4AB8-AB70-FD77A76132A5}" dt="2023-03-02T16:43:23.506" v="1794"/>
        <pc:sldMkLst>
          <pc:docMk/>
          <pc:sldMk cId="1329863202" sldId="277"/>
        </pc:sldMkLst>
        <pc:spChg chg="mod">
          <ac:chgData name="Dishpreet Kaur" userId="19ba2128-39f9-4128-b8af-0f9b31cf97c0" providerId="ADAL" clId="{BB16CEF9-0799-4AB8-AB70-FD77A76132A5}" dt="2023-03-02T16:42:59.048" v="1771" actId="1036"/>
          <ac:spMkLst>
            <pc:docMk/>
            <pc:sldMk cId="1329863202" sldId="277"/>
            <ac:spMk id="2" creationId="{0C25F0A6-B7B9-7381-2748-B30E42874127}"/>
          </ac:spMkLst>
        </pc:spChg>
        <pc:spChg chg="mod">
          <ac:chgData name="Dishpreet Kaur" userId="19ba2128-39f9-4128-b8af-0f9b31cf97c0" providerId="ADAL" clId="{BB16CEF9-0799-4AB8-AB70-FD77A76132A5}" dt="2023-03-02T16:42:59.048" v="1771" actId="1036"/>
          <ac:spMkLst>
            <pc:docMk/>
            <pc:sldMk cId="1329863202" sldId="277"/>
            <ac:spMk id="3" creationId="{2116F047-2570-266C-0E98-E27A27A9C251}"/>
          </ac:spMkLst>
        </pc:spChg>
        <pc:spChg chg="mod">
          <ac:chgData name="Dishpreet Kaur" userId="19ba2128-39f9-4128-b8af-0f9b31cf97c0" providerId="ADAL" clId="{BB16CEF9-0799-4AB8-AB70-FD77A76132A5}" dt="2023-03-02T16:43:23.506" v="1794"/>
          <ac:spMkLst>
            <pc:docMk/>
            <pc:sldMk cId="1329863202" sldId="277"/>
            <ac:spMk id="4" creationId="{D52653AD-A2FD-AB7E-2D2B-2B640494556D}"/>
          </ac:spMkLst>
        </pc:spChg>
      </pc:sldChg>
      <pc:sldChg chg="addSp delSp modSp mod modAnim">
        <pc:chgData name="Dishpreet Kaur" userId="19ba2128-39f9-4128-b8af-0f9b31cf97c0" providerId="ADAL" clId="{BB16CEF9-0799-4AB8-AB70-FD77A76132A5}" dt="2023-03-02T16:55:58.579" v="1831"/>
        <pc:sldMkLst>
          <pc:docMk/>
          <pc:sldMk cId="25997901" sldId="278"/>
        </pc:sldMkLst>
        <pc:spChg chg="mod">
          <ac:chgData name="Dishpreet Kaur" userId="19ba2128-39f9-4128-b8af-0f9b31cf97c0" providerId="ADAL" clId="{BB16CEF9-0799-4AB8-AB70-FD77A76132A5}" dt="2023-03-02T16:55:46.514" v="1805" actId="1036"/>
          <ac:spMkLst>
            <pc:docMk/>
            <pc:sldMk cId="25997901" sldId="278"/>
            <ac:spMk id="2" creationId="{75392B40-8B2C-A7E1-DC25-6A8191B3B036}"/>
          </ac:spMkLst>
        </pc:spChg>
        <pc:spChg chg="mod">
          <ac:chgData name="Dishpreet Kaur" userId="19ba2128-39f9-4128-b8af-0f9b31cf97c0" providerId="ADAL" clId="{BB16CEF9-0799-4AB8-AB70-FD77A76132A5}" dt="2023-03-02T16:55:46.514" v="1805" actId="1036"/>
          <ac:spMkLst>
            <pc:docMk/>
            <pc:sldMk cId="25997901" sldId="278"/>
            <ac:spMk id="3" creationId="{F70D31AB-C355-BE68-F4CF-B3E733928A1B}"/>
          </ac:spMkLst>
        </pc:spChg>
        <pc:spChg chg="mod">
          <ac:chgData name="Dishpreet Kaur" userId="19ba2128-39f9-4128-b8af-0f9b31cf97c0" providerId="ADAL" clId="{BB16CEF9-0799-4AB8-AB70-FD77A76132A5}" dt="2023-03-02T16:53:45.708" v="1795" actId="948"/>
          <ac:spMkLst>
            <pc:docMk/>
            <pc:sldMk cId="25997901" sldId="278"/>
            <ac:spMk id="4" creationId="{DEFB56EA-5ACA-95B0-762B-45190B53EBB3}"/>
          </ac:spMkLst>
        </pc:spChg>
        <pc:spChg chg="mod">
          <ac:chgData name="Dishpreet Kaur" userId="19ba2128-39f9-4128-b8af-0f9b31cf97c0" providerId="ADAL" clId="{BB16CEF9-0799-4AB8-AB70-FD77A76132A5}" dt="2023-03-02T16:55:30.898" v="1800" actId="20577"/>
          <ac:spMkLst>
            <pc:docMk/>
            <pc:sldMk cId="25997901" sldId="278"/>
            <ac:spMk id="8" creationId="{F4FF0A92-A999-1836-0DD8-026ED6037FDF}"/>
          </ac:spMkLst>
        </pc:spChg>
        <pc:grpChg chg="del">
          <ac:chgData name="Dishpreet Kaur" userId="19ba2128-39f9-4128-b8af-0f9b31cf97c0" providerId="ADAL" clId="{BB16CEF9-0799-4AB8-AB70-FD77A76132A5}" dt="2023-03-02T16:55:48.782" v="1806" actId="478"/>
          <ac:grpSpMkLst>
            <pc:docMk/>
            <pc:sldMk cId="25997901" sldId="278"/>
            <ac:grpSpMk id="7" creationId="{44DFCD8E-DE89-4D17-F93E-0B4B5391F648}"/>
          </ac:grpSpMkLst>
        </pc:grpChg>
        <pc:cxnChg chg="add mod">
          <ac:chgData name="Dishpreet Kaur" userId="19ba2128-39f9-4128-b8af-0f9b31cf97c0" providerId="ADAL" clId="{BB16CEF9-0799-4AB8-AB70-FD77A76132A5}" dt="2023-03-02T16:55:53.250" v="1830" actId="1036"/>
          <ac:cxnSpMkLst>
            <pc:docMk/>
            <pc:sldMk cId="25997901" sldId="278"/>
            <ac:cxnSpMk id="9" creationId="{1F6851E8-D371-C35F-69CE-905D749745B7}"/>
          </ac:cxnSpMkLst>
        </pc:cxnChg>
      </pc:sldChg>
      <pc:sldChg chg="modSp mod">
        <pc:chgData name="Dishpreet Kaur" userId="19ba2128-39f9-4128-b8af-0f9b31cf97c0" providerId="ADAL" clId="{BB16CEF9-0799-4AB8-AB70-FD77A76132A5}" dt="2023-03-02T17:00:20.347" v="1833" actId="12"/>
        <pc:sldMkLst>
          <pc:docMk/>
          <pc:sldMk cId="1900026873" sldId="279"/>
        </pc:sldMkLst>
        <pc:spChg chg="mod">
          <ac:chgData name="Dishpreet Kaur" userId="19ba2128-39f9-4128-b8af-0f9b31cf97c0" providerId="ADAL" clId="{BB16CEF9-0799-4AB8-AB70-FD77A76132A5}" dt="2023-03-02T17:00:20.347" v="1833" actId="12"/>
          <ac:spMkLst>
            <pc:docMk/>
            <pc:sldMk cId="1900026873" sldId="279"/>
            <ac:spMk id="4" creationId="{23AD7DEB-C529-6387-8549-AD5E236CB944}"/>
          </ac:spMkLst>
        </pc:spChg>
      </pc:sldChg>
      <pc:sldChg chg="addSp delSp modSp mod modAnim">
        <pc:chgData name="Dishpreet Kaur" userId="19ba2128-39f9-4128-b8af-0f9b31cf97c0" providerId="ADAL" clId="{BB16CEF9-0799-4AB8-AB70-FD77A76132A5}" dt="2023-03-02T17:03:43.526" v="1900"/>
        <pc:sldMkLst>
          <pc:docMk/>
          <pc:sldMk cId="1013677226" sldId="280"/>
        </pc:sldMkLst>
        <pc:spChg chg="mod">
          <ac:chgData name="Dishpreet Kaur" userId="19ba2128-39f9-4128-b8af-0f9b31cf97c0" providerId="ADAL" clId="{BB16CEF9-0799-4AB8-AB70-FD77A76132A5}" dt="2023-03-02T17:03:21.424" v="1899" actId="20577"/>
          <ac:spMkLst>
            <pc:docMk/>
            <pc:sldMk cId="1013677226" sldId="280"/>
            <ac:spMk id="7" creationId="{C14E432D-D33C-5B7A-DFB0-7EFEDE0EBBAB}"/>
          </ac:spMkLst>
        </pc:spChg>
        <pc:spChg chg="mod">
          <ac:chgData name="Dishpreet Kaur" userId="19ba2128-39f9-4128-b8af-0f9b31cf97c0" providerId="ADAL" clId="{BB16CEF9-0799-4AB8-AB70-FD77A76132A5}" dt="2023-03-02T17:02:31.257" v="1834" actId="948"/>
          <ac:spMkLst>
            <pc:docMk/>
            <pc:sldMk cId="1013677226" sldId="280"/>
            <ac:spMk id="8" creationId="{5640EBE4-160B-9275-D07A-503AABDE10AD}"/>
          </ac:spMkLst>
        </pc:spChg>
        <pc:grpChg chg="del">
          <ac:chgData name="Dishpreet Kaur" userId="19ba2128-39f9-4128-b8af-0f9b31cf97c0" providerId="ADAL" clId="{BB16CEF9-0799-4AB8-AB70-FD77A76132A5}" dt="2023-03-02T17:02:49.571" v="1836" actId="478"/>
          <ac:grpSpMkLst>
            <pc:docMk/>
            <pc:sldMk cId="1013677226" sldId="280"/>
            <ac:grpSpMk id="6" creationId="{66595E74-5AF1-F9CD-BCE9-A3EB1BDA6948}"/>
          </ac:grpSpMkLst>
        </pc:grpChg>
        <pc:cxnChg chg="add mod">
          <ac:chgData name="Dishpreet Kaur" userId="19ba2128-39f9-4128-b8af-0f9b31cf97c0" providerId="ADAL" clId="{BB16CEF9-0799-4AB8-AB70-FD77A76132A5}" dt="2023-03-02T17:02:55.263" v="1891" actId="1036"/>
          <ac:cxnSpMkLst>
            <pc:docMk/>
            <pc:sldMk cId="1013677226" sldId="280"/>
            <ac:cxnSpMk id="9" creationId="{966223C6-8D7C-26A3-EC58-D50369E00C50}"/>
          </ac:cxnSpMkLst>
        </pc:cxnChg>
      </pc:sldChg>
      <pc:sldChg chg="modSp mod">
        <pc:chgData name="Dishpreet Kaur" userId="19ba2128-39f9-4128-b8af-0f9b31cf97c0" providerId="ADAL" clId="{BB16CEF9-0799-4AB8-AB70-FD77A76132A5}" dt="2023-03-02T17:03:57.904" v="1901" actId="948"/>
        <pc:sldMkLst>
          <pc:docMk/>
          <pc:sldMk cId="602141136" sldId="281"/>
        </pc:sldMkLst>
        <pc:spChg chg="mod">
          <ac:chgData name="Dishpreet Kaur" userId="19ba2128-39f9-4128-b8af-0f9b31cf97c0" providerId="ADAL" clId="{BB16CEF9-0799-4AB8-AB70-FD77A76132A5}" dt="2023-03-02T17:03:57.904" v="1901" actId="948"/>
          <ac:spMkLst>
            <pc:docMk/>
            <pc:sldMk cId="602141136" sldId="281"/>
            <ac:spMk id="2" creationId="{246BA286-9780-4AA2-92B5-5D37B0C3A25C}"/>
          </ac:spMkLst>
        </pc:spChg>
      </pc:sldChg>
    </pc:docChg>
  </pc:docChgLst>
  <pc:docChgLst>
    <pc:chgData name="Lindsay Karpenko" userId="4bc4bee5-c4bf-4ac4-8ccd-805be0ae23de" providerId="ADAL" clId="{2BC7E315-C176-448C-9CB1-B1454789F241}"/>
    <pc:docChg chg="modSld">
      <pc:chgData name="Lindsay Karpenko" userId="4bc4bee5-c4bf-4ac4-8ccd-805be0ae23de" providerId="ADAL" clId="{2BC7E315-C176-448C-9CB1-B1454789F241}" dt="2023-03-03T20:22:41.867" v="17" actId="2711"/>
      <pc:docMkLst>
        <pc:docMk/>
      </pc:docMkLst>
      <pc:sldChg chg="modSp mod">
        <pc:chgData name="Lindsay Karpenko" userId="4bc4bee5-c4bf-4ac4-8ccd-805be0ae23de" providerId="ADAL" clId="{2BC7E315-C176-448C-9CB1-B1454789F241}" dt="2023-03-03T20:15:15.514" v="0" actId="2710"/>
        <pc:sldMkLst>
          <pc:docMk/>
          <pc:sldMk cId="3114842954" sldId="256"/>
        </pc:sldMkLst>
        <pc:spChg chg="mod">
          <ac:chgData name="Lindsay Karpenko" userId="4bc4bee5-c4bf-4ac4-8ccd-805be0ae23de" providerId="ADAL" clId="{2BC7E315-C176-448C-9CB1-B1454789F241}" dt="2023-03-03T20:15:15.514" v="0" actId="2710"/>
          <ac:spMkLst>
            <pc:docMk/>
            <pc:sldMk cId="3114842954" sldId="256"/>
            <ac:spMk id="3" creationId="{B0296048-3CB8-4B8E-64DF-50DAC9AAECFA}"/>
          </ac:spMkLst>
        </pc:spChg>
      </pc:sldChg>
      <pc:sldChg chg="modSp mod">
        <pc:chgData name="Lindsay Karpenko" userId="4bc4bee5-c4bf-4ac4-8ccd-805be0ae23de" providerId="ADAL" clId="{2BC7E315-C176-448C-9CB1-B1454789F241}" dt="2023-03-03T20:16:21.043" v="2" actId="14100"/>
        <pc:sldMkLst>
          <pc:docMk/>
          <pc:sldMk cId="589942990" sldId="259"/>
        </pc:sldMkLst>
        <pc:cxnChg chg="mod">
          <ac:chgData name="Lindsay Karpenko" userId="4bc4bee5-c4bf-4ac4-8ccd-805be0ae23de" providerId="ADAL" clId="{2BC7E315-C176-448C-9CB1-B1454789F241}" dt="2023-03-03T20:16:21.043" v="2" actId="14100"/>
          <ac:cxnSpMkLst>
            <pc:docMk/>
            <pc:sldMk cId="589942990" sldId="259"/>
            <ac:cxnSpMk id="24" creationId="{11BC72CC-44BC-5D62-4483-B1666C6C09D8}"/>
          </ac:cxnSpMkLst>
        </pc:cxnChg>
      </pc:sldChg>
      <pc:sldChg chg="modSp mod">
        <pc:chgData name="Lindsay Karpenko" userId="4bc4bee5-c4bf-4ac4-8ccd-805be0ae23de" providerId="ADAL" clId="{2BC7E315-C176-448C-9CB1-B1454789F241}" dt="2023-03-03T20:20:02.698" v="15" actId="14100"/>
        <pc:sldMkLst>
          <pc:docMk/>
          <pc:sldMk cId="4263436685" sldId="262"/>
        </pc:sldMkLst>
        <pc:spChg chg="mod">
          <ac:chgData name="Lindsay Karpenko" userId="4bc4bee5-c4bf-4ac4-8ccd-805be0ae23de" providerId="ADAL" clId="{2BC7E315-C176-448C-9CB1-B1454789F241}" dt="2023-03-03T20:20:02.698" v="15" actId="14100"/>
          <ac:spMkLst>
            <pc:docMk/>
            <pc:sldMk cId="4263436685" sldId="262"/>
            <ac:spMk id="5" creationId="{215FEF25-F000-720B-676D-159923F547F6}"/>
          </ac:spMkLst>
        </pc:spChg>
      </pc:sldChg>
      <pc:sldChg chg="modSp mod">
        <pc:chgData name="Lindsay Karpenko" userId="4bc4bee5-c4bf-4ac4-8ccd-805be0ae23de" providerId="ADAL" clId="{2BC7E315-C176-448C-9CB1-B1454789F241}" dt="2023-03-03T20:22:26.465" v="16" actId="20577"/>
        <pc:sldMkLst>
          <pc:docMk/>
          <pc:sldMk cId="2300843031" sldId="271"/>
        </pc:sldMkLst>
        <pc:spChg chg="mod">
          <ac:chgData name="Lindsay Karpenko" userId="4bc4bee5-c4bf-4ac4-8ccd-805be0ae23de" providerId="ADAL" clId="{2BC7E315-C176-448C-9CB1-B1454789F241}" dt="2023-03-03T20:22:26.465" v="16" actId="20577"/>
          <ac:spMkLst>
            <pc:docMk/>
            <pc:sldMk cId="2300843031" sldId="271"/>
            <ac:spMk id="8" creationId="{2ABB1F5F-61CC-C7E6-7407-4FE804BD1393}"/>
          </ac:spMkLst>
        </pc:spChg>
      </pc:sldChg>
      <pc:sldChg chg="modSp mod">
        <pc:chgData name="Lindsay Karpenko" userId="4bc4bee5-c4bf-4ac4-8ccd-805be0ae23de" providerId="ADAL" clId="{2BC7E315-C176-448C-9CB1-B1454789F241}" dt="2023-03-03T20:22:41.867" v="17" actId="2711"/>
        <pc:sldMkLst>
          <pc:docMk/>
          <pc:sldMk cId="399896433" sldId="272"/>
        </pc:sldMkLst>
        <pc:spChg chg="mod">
          <ac:chgData name="Lindsay Karpenko" userId="4bc4bee5-c4bf-4ac4-8ccd-805be0ae23de" providerId="ADAL" clId="{2BC7E315-C176-448C-9CB1-B1454789F241}" dt="2023-03-03T20:22:41.867" v="17" actId="2711"/>
          <ac:spMkLst>
            <pc:docMk/>
            <pc:sldMk cId="399896433" sldId="272"/>
            <ac:spMk id="7" creationId="{CD5D20A6-8EB1-1B1A-CE21-597086F72F8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CAB74-CDD6-D65F-5DA0-B470D90ED0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1523504"/>
            <a:ext cx="7620000" cy="3240946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AABCDB-28B3-D43B-9B74-6DE4A5EBC8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4889433"/>
            <a:ext cx="7620000" cy="2247544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B5273-54AA-66BD-2EB3-2AD567060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B02B2-F7AF-F8C1-CB0A-B279469C8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EC96C-F079-4ECD-70BF-7F1646D84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2638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016EB-A9E1-878C-3C24-97B070433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C666B5-245E-9EA0-F98D-1D1DADDA62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88DC3-0709-498B-83DA-0946F167D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3DD0F-52FE-7FA6-05CD-C50510A06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06461-AF46-0D07-677E-F960CCD6C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423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ABE53F-4A3F-82CA-B4AE-24132A01A7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70750" y="495623"/>
            <a:ext cx="2190750" cy="78890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5FD602-BBEA-230D-F2FD-871A60700C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495623"/>
            <a:ext cx="6445250" cy="78890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FC33A-0876-94E4-ADE5-915F37174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9D3AB-3CF0-8986-E135-27FAAF754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E2BB55-44E3-3AFE-439F-0CF13EEAD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0136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8498-CE64-2EEB-6974-1CFD13CA6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E284A-383D-E666-2B50-E5A3A3305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DD500-56DF-B33D-1D30-0CDC55EC6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9CDD0-2D8F-A4CB-495D-25F01E236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B6F22-CF80-483F-719B-9AB030809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27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9A29E-E317-67B9-C335-5A7BC5F9C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208" y="2320813"/>
            <a:ext cx="8763000" cy="3872326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2D261A-4C24-5EAB-7C1E-0AED71CAE5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208" y="6229773"/>
            <a:ext cx="8763000" cy="2036365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517DA-9AB8-36FD-7FD2-C880DCB9C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5B4F4-9EDA-0524-9651-5EB278013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A32F4-8400-0E91-9243-C819D9249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851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F6093-F3AA-E132-10F7-33B731BE6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D7F19-7BB0-58CF-FF2B-71F0143F1E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500" y="2478117"/>
            <a:ext cx="4318000" cy="5906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3D6256-A365-0B84-9C01-5B80E73F19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2478117"/>
            <a:ext cx="4318000" cy="5906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47A032-A7F0-0198-AB8C-1F2C5A959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B6B598-CACF-13C2-BCF9-5C26243F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B24E50-B7F7-1B96-1446-B3503916D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2293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3815C-1E9B-B331-945E-65DC7D027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3" y="495625"/>
            <a:ext cx="8763000" cy="17993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EAEE1-CD4A-D54A-061E-A4AF36734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9824" y="2282023"/>
            <a:ext cx="4298156" cy="111838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015E5-784D-1AD2-8E56-313905C8D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9824" y="3400407"/>
            <a:ext cx="4298156" cy="5001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E211DE-6259-20AD-57C8-50E8AE1356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501" y="2282023"/>
            <a:ext cx="4319323" cy="111838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15C75C-495C-4D89-E371-24D5D98109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1" y="3400407"/>
            <a:ext cx="4319323" cy="5001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88A1F2-6F61-7669-2A79-D17553350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E968D6-0041-E8E5-D6BD-96620D4C0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C55CB3-2D94-C4F4-62FD-75959612F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706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D4673-0FF8-DE02-0A03-F368C1EFB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9FE584-4D1D-C49B-8D75-7049F558F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A1B383-5E52-A449-0D7E-F50DDB07F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9946CD-6306-B83D-7FA1-C1DD6DA50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221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1C0F75-2DB5-CC26-0FC2-BDA1C0278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78EF56-FA32-33AE-0A76-1D4419499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F3758-BB57-D53D-4AC8-546266A31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222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174BE-BC43-252B-21BD-3D74885AE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20607"/>
            <a:ext cx="3276864" cy="2172123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9F8D7-3E52-5021-5F70-4B652473A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323" y="1340340"/>
            <a:ext cx="5143500" cy="6615495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336D06-1C3A-0BC0-478D-F269F19895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792730"/>
            <a:ext cx="3276864" cy="517387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5A755F-8439-176D-FF74-74F268326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68883-707D-C996-2FF0-30470D082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E61FA4-0DF1-F244-2476-36A15ABEB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384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85DD2-6D27-4DA3-87F9-DDB9AD4C9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24" y="620607"/>
            <a:ext cx="3276864" cy="2172123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9A039A-F847-7665-ADFC-697E5CCBF1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323" y="1340340"/>
            <a:ext cx="5143500" cy="6615495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77DC9-79ED-2868-BB69-909D5C4850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9824" y="2792730"/>
            <a:ext cx="3276864" cy="517387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FF495-B349-A167-CD23-CE759ECFD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D7D888-EB20-7F2C-3ABF-6C7DC6D09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68E5B5-71F4-FFE3-6757-B4BEEC502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471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44C7EF-6A4B-BE3D-DA41-99F9B73C5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495625"/>
            <a:ext cx="8763000" cy="1799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6CD96-3B0E-C09D-6506-D4D88A14F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2478117"/>
            <a:ext cx="8763000" cy="5906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52DD7-00E3-49DA-5367-9F8279544F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500" y="8628159"/>
            <a:ext cx="2286000" cy="495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24B13-AF4C-4342-91F1-214C68221623}" type="datetimeFigureOut">
              <a:rPr lang="en-CA" smtClean="0"/>
              <a:t>2023-03-03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27696-62FF-8108-14F1-9C1439F1C5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5500" y="8628159"/>
            <a:ext cx="3429000" cy="495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B439F-0908-89E9-E7F1-453B9756E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5500" y="8628159"/>
            <a:ext cx="2286000" cy="495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9FC74-8143-4B10-9C59-151A318380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4065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5E9B03-14AC-A580-2AAD-3D3215435CF2}"/>
              </a:ext>
            </a:extLst>
          </p:cNvPr>
          <p:cNvSpPr txBox="1"/>
          <p:nvPr/>
        </p:nvSpPr>
        <p:spPr>
          <a:xfrm>
            <a:off x="520700" y="6781800"/>
            <a:ext cx="7586853" cy="41485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	BC: required 	MB: required 	SK: required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296048-3CB8-4B8E-64DF-50DAC9AAECFA}"/>
              </a:ext>
            </a:extLst>
          </p:cNvPr>
          <p:cNvSpPr txBox="1"/>
          <p:nvPr/>
        </p:nvSpPr>
        <p:spPr>
          <a:xfrm>
            <a:off x="3743960" y="215900"/>
            <a:ext cx="6098540" cy="1245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JUMP Math™ Copyright © 2023 JUMP Math</a:t>
            </a:r>
          </a:p>
          <a:p>
            <a:pPr algn="r"/>
            <a:r>
              <a:rPr lang="en-US" sz="1600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US" sz="1600" dirty="0">
                <a:solidFill>
                  <a:srgbClr val="666666"/>
                </a:solidFill>
                <a:latin typeface="Century Gothic"/>
              </a:rPr>
              <a:t>eacher Resource Unit 7 Patterns and Relations pp. J-61–66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Western Edition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0C8140-3273-098C-8314-AB370580C32D}"/>
              </a:ext>
            </a:extLst>
          </p:cNvPr>
          <p:cNvSpPr txBox="1"/>
          <p:nvPr/>
        </p:nvSpPr>
        <p:spPr>
          <a:xfrm>
            <a:off x="508000" y="1244600"/>
            <a:ext cx="15204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PR7-18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E0E8E9-D73F-0EAA-1342-B378BE2E8426}"/>
              </a:ext>
            </a:extLst>
          </p:cNvPr>
          <p:cNvSpPr txBox="1"/>
          <p:nvPr/>
        </p:nvSpPr>
        <p:spPr>
          <a:xfrm>
            <a:off x="508000" y="1778000"/>
            <a:ext cx="779780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Problems and Puzzles: Equations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9083480-1D2E-9FC2-CCB4-6FFF0116C9A7}"/>
              </a:ext>
            </a:extLst>
          </p:cNvPr>
          <p:cNvCxnSpPr/>
          <p:nvPr/>
        </p:nvCxnSpPr>
        <p:spPr>
          <a:xfrm>
            <a:off x="257429" y="2429129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A582B66-DFDD-5979-8E20-EEA26E10F41B}"/>
              </a:ext>
            </a:extLst>
          </p:cNvPr>
          <p:cNvSpPr txBox="1"/>
          <p:nvPr/>
        </p:nvSpPr>
        <p:spPr>
          <a:xfrm>
            <a:off x="520700" y="2641600"/>
            <a:ext cx="8816340" cy="153298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translate word problems into equations involving one variable; and 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apply their knowledge from this unit to solve equations and answer questions related to real-world problems.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126A92-98E0-4A7E-CFDD-9296BB5C05C6}"/>
              </a:ext>
            </a:extLst>
          </p:cNvPr>
          <p:cNvSpPr txBox="1"/>
          <p:nvPr/>
        </p:nvSpPr>
        <p:spPr>
          <a:xfrm>
            <a:off x="7439660" y="6858000"/>
            <a:ext cx="23658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7.2 pp. 19–20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F827BE-CCFB-06B0-3A1D-DB0D68DE3C48}"/>
              </a:ext>
            </a:extLst>
          </p:cNvPr>
          <p:cNvSpPr txBox="1"/>
          <p:nvPr/>
        </p:nvSpPr>
        <p:spPr>
          <a:xfrm>
            <a:off x="508000" y="4203700"/>
            <a:ext cx="87401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dirty="0">
                <a:solidFill>
                  <a:srgbClr val="000000"/>
                </a:solidFill>
                <a:latin typeface="Century Gothic"/>
              </a:rPr>
              <a:t>Main ideas: </a:t>
            </a:r>
          </a:p>
          <a:p>
            <a:pPr marL="285750" indent="-285750">
              <a:lnSpc>
                <a:spcPct val="11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entury Gothic"/>
              </a:rPr>
              <a:t>Equalities described in words can be translated into mathematical equations, which can be used to solve word problems. </a:t>
            </a:r>
            <a:endParaRPr lang="en-CA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4FB25E-43ED-6B0C-BD77-47F8C9A0D9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60" y="6319139"/>
            <a:ext cx="645033" cy="30327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723D32-2FFE-D74F-3EFD-5F127DCE2BC5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860" y="6293739"/>
            <a:ext cx="1552448" cy="50076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3114842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5115A1-1048-3FCB-2584-52ABDB83FD4F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Translating equations written in words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42EBF6-22CF-2BA3-87EB-D051214B81D1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J-63–64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D320F1-AE03-0473-C131-52970480634D}"/>
              </a:ext>
            </a:extLst>
          </p:cNvPr>
          <p:cNvSpPr txBox="1"/>
          <p:nvPr/>
        </p:nvSpPr>
        <p:spPr>
          <a:xfrm>
            <a:off x="469900" y="419100"/>
            <a:ext cx="8321040" cy="2813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You can solve these equations we just found using a method such as: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opposite operations, 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picture models, or 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guessing and checking.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4EC17B-4EAD-EFCD-46D9-2CA762917908}"/>
              </a:ext>
            </a:extLst>
          </p:cNvPr>
          <p:cNvSpPr txBox="1"/>
          <p:nvPr/>
        </p:nvSpPr>
        <p:spPr>
          <a:xfrm>
            <a:off x="469900" y="3835400"/>
            <a:ext cx="7825740" cy="1134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solve the second equation together.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  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32 – 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EA189D-2002-4B98-0757-ADB20672334D}"/>
              </a:ext>
            </a:extLst>
          </p:cNvPr>
          <p:cNvSpPr txBox="1"/>
          <p:nvPr/>
        </p:nvSpPr>
        <p:spPr>
          <a:xfrm>
            <a:off x="558800" y="5080000"/>
            <a:ext cx="4673600" cy="172803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 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27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÷ 3 = 27 ÷ 3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   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9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492EE25-3DBD-1DE0-1AF8-ED154AB60EB3}"/>
              </a:ext>
            </a:extLst>
          </p:cNvPr>
          <p:cNvCxnSpPr>
            <a:cxnSpLocks/>
          </p:cNvCxnSpPr>
          <p:nvPr/>
        </p:nvCxnSpPr>
        <p:spPr>
          <a:xfrm flipV="1">
            <a:off x="-4763" y="49517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287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E24A2EF-1855-F43D-F527-7F3153C48A33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Translating equations written in words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621488-4E85-5C53-B245-228E8A52C42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J-63–64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6CFD60-949B-F7D3-0830-B5473C97BCFF}"/>
              </a:ext>
            </a:extLst>
          </p:cNvPr>
          <p:cNvSpPr txBox="1"/>
          <p:nvPr/>
        </p:nvSpPr>
        <p:spPr>
          <a:xfrm>
            <a:off x="457200" y="419100"/>
            <a:ext cx="8816340" cy="41030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Translate the sentence into an equation.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Ten more than a number is thirteen.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6 less than a number is 21.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Five times a number is two less than forty-two.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6 divided into a number is 4 more than 8.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635170-7E12-A86A-6D1E-761E94F366BD}"/>
              </a:ext>
            </a:extLst>
          </p:cNvPr>
          <p:cNvSpPr txBox="1"/>
          <p:nvPr/>
        </p:nvSpPr>
        <p:spPr>
          <a:xfrm>
            <a:off x="457200" y="4762500"/>
            <a:ext cx="9210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Eight less than double a number is four less than ten.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78E764-DE82-AE4A-46BA-1BF4F32C72E5}"/>
              </a:ext>
            </a:extLst>
          </p:cNvPr>
          <p:cNvSpPr txBox="1"/>
          <p:nvPr/>
        </p:nvSpPr>
        <p:spPr>
          <a:xfrm>
            <a:off x="457200" y="5816600"/>
            <a:ext cx="8945220" cy="10305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+ 10 = 13, 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6 = 21, c) 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42 – 2,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/6 = 8 + 4, Bonus: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8 = 10 – 4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AFB454-1432-7F22-CF82-F9169D3A39CB}"/>
              </a:ext>
            </a:extLst>
          </p:cNvPr>
          <p:cNvCxnSpPr>
            <a:cxnSpLocks/>
          </p:cNvCxnSpPr>
          <p:nvPr/>
        </p:nvCxnSpPr>
        <p:spPr>
          <a:xfrm flipV="1">
            <a:off x="-4763" y="46469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68838F4-1C89-A06A-B4EF-92F305495886}"/>
              </a:ext>
            </a:extLst>
          </p:cNvPr>
          <p:cNvCxnSpPr>
            <a:cxnSpLocks/>
          </p:cNvCxnSpPr>
          <p:nvPr/>
        </p:nvCxnSpPr>
        <p:spPr>
          <a:xfrm flipV="1">
            <a:off x="-4763" y="57645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49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EFD659-7D7B-4259-78BB-6A905F63923A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Translating equations written in words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927BBE-B06B-F5E3-1091-526721189CCE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J-63–64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147B39-0C56-6A82-6D7F-46A82802E3DB}"/>
              </a:ext>
            </a:extLst>
          </p:cNvPr>
          <p:cNvSpPr txBox="1"/>
          <p:nvPr/>
        </p:nvSpPr>
        <p:spPr>
          <a:xfrm>
            <a:off x="482600" y="5702300"/>
            <a:ext cx="8270240" cy="10305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3, 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27, c)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8, d)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72,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Bonus: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43F88D-57EB-C856-E8AB-261C6F607E94}"/>
              </a:ext>
            </a:extLst>
          </p:cNvPr>
          <p:cNvSpPr txBox="1"/>
          <p:nvPr/>
        </p:nvSpPr>
        <p:spPr>
          <a:xfrm>
            <a:off x="482600" y="419100"/>
            <a:ext cx="8219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Solve the equations in Exercise 1 using any method of your choice.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10C025B-ABC1-A7C1-B7CA-3359D40FC7AB}"/>
              </a:ext>
            </a:extLst>
          </p:cNvPr>
          <p:cNvCxnSpPr>
            <a:cxnSpLocks/>
          </p:cNvCxnSpPr>
          <p:nvPr/>
        </p:nvCxnSpPr>
        <p:spPr>
          <a:xfrm flipV="1">
            <a:off x="-4763" y="56756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05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7DE5D0-8638-6FF0-CCB5-77733A17F098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Solving problems using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680468-BF38-17C3-560C-76C5C0ADF654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J-64–65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BE0563-23CF-995C-BB49-25E66C4752FA}"/>
              </a:ext>
            </a:extLst>
          </p:cNvPr>
          <p:cNvSpPr txBox="1"/>
          <p:nvPr/>
        </p:nvSpPr>
        <p:spPr>
          <a:xfrm>
            <a:off x="457200" y="419100"/>
            <a:ext cx="8879840" cy="32034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would you start solving this problem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Arial"/>
              </a:rPr>
              <a:t>J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udith joined a walkathon to raise money for charity. She completed the whole walk in 8 hours. Judith takes 15 minutes to walk 1 km. Her breaks during the walk totaled 2 hours.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far did Judith walk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E8600-CF9E-8828-21FB-0C7268869E48}"/>
              </a:ext>
            </a:extLst>
          </p:cNvPr>
          <p:cNvSpPr txBox="1"/>
          <p:nvPr/>
        </p:nvSpPr>
        <p:spPr>
          <a:xfrm>
            <a:off x="457200" y="4991100"/>
            <a:ext cx="798677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write a statement to define the variable.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A1380B-4FA4-F17B-416B-53B6E940D798}"/>
              </a:ext>
            </a:extLst>
          </p:cNvPr>
          <p:cNvSpPr txBox="1"/>
          <p:nvPr/>
        </p:nvSpPr>
        <p:spPr>
          <a:xfrm>
            <a:off x="457200" y="5676900"/>
            <a:ext cx="890285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be the distance Judith walked, in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kilometres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A3FA2C-401C-1F19-BDFC-3A1CF525E311}"/>
              </a:ext>
            </a:extLst>
          </p:cNvPr>
          <p:cNvCxnSpPr>
            <a:cxnSpLocks/>
          </p:cNvCxnSpPr>
          <p:nvPr/>
        </p:nvCxnSpPr>
        <p:spPr>
          <a:xfrm flipV="1">
            <a:off x="-4763" y="36944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3FA5629-6B83-0D1C-0A7D-6261BB069EEE}"/>
              </a:ext>
            </a:extLst>
          </p:cNvPr>
          <p:cNvCxnSpPr>
            <a:cxnSpLocks/>
          </p:cNvCxnSpPr>
          <p:nvPr/>
        </p:nvCxnSpPr>
        <p:spPr>
          <a:xfrm flipV="1">
            <a:off x="-4763" y="55359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59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B46BB1-4E6B-A296-8AA3-F60E24332C92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Solving problems using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C3AFF1-3E24-AE23-FC37-B6190CC86ED6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J-64–65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B38834-C488-A0B1-50EE-E6FF4ED7475C}"/>
              </a:ext>
            </a:extLst>
          </p:cNvPr>
          <p:cNvSpPr txBox="1"/>
          <p:nvPr/>
        </p:nvSpPr>
        <p:spPr>
          <a:xfrm>
            <a:off x="495300" y="419100"/>
            <a:ext cx="75209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long did Judith walk for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9B154F-5342-27C6-C6DF-E19D02119FE1}"/>
              </a:ext>
            </a:extLst>
          </p:cNvPr>
          <p:cNvSpPr txBox="1"/>
          <p:nvPr/>
        </p:nvSpPr>
        <p:spPr>
          <a:xfrm>
            <a:off x="482600" y="850900"/>
            <a:ext cx="6026099" cy="11359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8 − 2 = 6 hours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At what speed does Judith walk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0585A3-9B55-C16F-00CE-E32A1B874699}"/>
              </a:ext>
            </a:extLst>
          </p:cNvPr>
          <p:cNvSpPr txBox="1"/>
          <p:nvPr/>
        </p:nvSpPr>
        <p:spPr>
          <a:xfrm>
            <a:off x="520700" y="1968500"/>
            <a:ext cx="7460132" cy="1134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1 km every 15 minutes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this speed using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kilometres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per hour.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784EA6-21BC-1D72-AA0A-B2C21999B531}"/>
              </a:ext>
            </a:extLst>
          </p:cNvPr>
          <p:cNvSpPr txBox="1"/>
          <p:nvPr/>
        </p:nvSpPr>
        <p:spPr>
          <a:xfrm>
            <a:off x="508000" y="3111500"/>
            <a:ext cx="6532118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There are 60 minutes in every hour 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60 ÷ 15 = 4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so her speed was 4 km per hour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an equation for the distance.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46AD601-9B0D-5DC9-DC2C-854A3F9A6EDF}"/>
              </a:ext>
            </a:extLst>
          </p:cNvPr>
          <p:cNvGrpSpPr/>
          <p:nvPr/>
        </p:nvGrpSpPr>
        <p:grpSpPr>
          <a:xfrm>
            <a:off x="665480" y="5384800"/>
            <a:ext cx="4381957" cy="1094720"/>
            <a:chOff x="665480" y="5232400"/>
            <a:chExt cx="4381957" cy="109472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3FAF323-A498-D8E8-716F-AED8ADA33353}"/>
                </a:ext>
              </a:extLst>
            </p:cNvPr>
            <p:cNvSpPr txBox="1"/>
            <p:nvPr/>
          </p:nvSpPr>
          <p:spPr>
            <a:xfrm>
              <a:off x="957580" y="5232400"/>
              <a:ext cx="46205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i="1">
                  <a:solidFill>
                    <a:srgbClr val="000000"/>
                  </a:solidFill>
                  <a:latin typeface="Century Gothic"/>
                </a:rPr>
                <a:t>d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CC1972-635A-037F-A021-B6D00B5E2165}"/>
                </a:ext>
              </a:extLst>
            </p:cNvPr>
            <p:cNvSpPr txBox="1"/>
            <p:nvPr/>
          </p:nvSpPr>
          <p:spPr>
            <a:xfrm>
              <a:off x="665480" y="57531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8 − 2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BFFA786-D7AB-862D-82FF-FF20A7F450E5}"/>
                </a:ext>
              </a:extLst>
            </p:cNvPr>
            <p:cNvCxnSpPr/>
            <p:nvPr/>
          </p:nvCxnSpPr>
          <p:spPr>
            <a:xfrm>
              <a:off x="782193" y="5769864"/>
              <a:ext cx="776351" cy="254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14B566-63C0-C8C7-7F8C-6C1181DEDEC2}"/>
                </a:ext>
              </a:extLst>
            </p:cNvPr>
            <p:cNvSpPr txBox="1"/>
            <p:nvPr/>
          </p:nvSpPr>
          <p:spPr>
            <a:xfrm>
              <a:off x="1663700" y="5486400"/>
              <a:ext cx="2249424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8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= 60 ÷ 15, or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39D6C3E-118E-157F-59FF-94A56368D74E}"/>
                </a:ext>
              </a:extLst>
            </p:cNvPr>
            <p:cNvGrpSpPr/>
            <p:nvPr/>
          </p:nvGrpSpPr>
          <p:grpSpPr>
            <a:xfrm>
              <a:off x="3903980" y="5270500"/>
              <a:ext cx="1143457" cy="1056620"/>
              <a:chOff x="3903980" y="5270500"/>
              <a:chExt cx="1143457" cy="1056620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F0B95F2-4E4D-4BFD-8CA4-5B0449F34F89}"/>
                  </a:ext>
                </a:extLst>
              </p:cNvPr>
              <p:cNvSpPr txBox="1"/>
              <p:nvPr/>
            </p:nvSpPr>
            <p:spPr>
              <a:xfrm>
                <a:off x="3903980" y="5270500"/>
                <a:ext cx="46205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 i="1">
                    <a:solidFill>
                      <a:srgbClr val="000000"/>
                    </a:solidFill>
                    <a:latin typeface="Century Gothic"/>
                  </a:rPr>
                  <a:t>d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3BB612D-E2D5-6A36-63AE-A692856AA68D}"/>
                  </a:ext>
                </a:extLst>
              </p:cNvPr>
              <p:cNvSpPr txBox="1"/>
              <p:nvPr/>
            </p:nvSpPr>
            <p:spPr>
              <a:xfrm>
                <a:off x="3903980" y="58039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8E29DBB-6BF9-94C3-303A-DA39DC9FB8BB}"/>
                  </a:ext>
                </a:extLst>
              </p:cNvPr>
              <p:cNvCxnSpPr/>
              <p:nvPr/>
            </p:nvCxnSpPr>
            <p:spPr>
              <a:xfrm>
                <a:off x="3975100" y="5801868"/>
                <a:ext cx="270637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75DE923-2ADE-2EF6-C348-E0509375ED5D}"/>
                  </a:ext>
                </a:extLst>
              </p:cNvPr>
              <p:cNvSpPr txBox="1"/>
              <p:nvPr/>
            </p:nvSpPr>
            <p:spPr>
              <a:xfrm>
                <a:off x="4318000" y="5511800"/>
                <a:ext cx="729437" cy="54040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800"/>
                  </a:spcAft>
                </a:pPr>
                <a:r>
                  <a:rPr lang="en-CA" sz="2800" dirty="0">
                    <a:solidFill>
                      <a:srgbClr val="000000"/>
                    </a:solidFill>
                    <a:latin typeface="Century Gothic"/>
                  </a:rPr>
                  <a:t>= 4</a:t>
                </a:r>
              </a:p>
            </p:txBody>
          </p:sp>
        </p:grp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FF0DFD7-C513-9054-17B8-3EE709C778D9}"/>
              </a:ext>
            </a:extLst>
          </p:cNvPr>
          <p:cNvCxnSpPr>
            <a:cxnSpLocks/>
          </p:cNvCxnSpPr>
          <p:nvPr/>
        </p:nvCxnSpPr>
        <p:spPr>
          <a:xfrm flipV="1">
            <a:off x="-4763" y="9004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79AFB4C-A414-9F5F-4A04-756D81405C5A}"/>
              </a:ext>
            </a:extLst>
          </p:cNvPr>
          <p:cNvCxnSpPr>
            <a:cxnSpLocks/>
          </p:cNvCxnSpPr>
          <p:nvPr/>
        </p:nvCxnSpPr>
        <p:spPr>
          <a:xfrm flipV="1">
            <a:off x="-4763" y="19672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D0BD8CD-1DAF-BEA4-FF51-5C7C141DA178}"/>
              </a:ext>
            </a:extLst>
          </p:cNvPr>
          <p:cNvCxnSpPr>
            <a:cxnSpLocks/>
          </p:cNvCxnSpPr>
          <p:nvPr/>
        </p:nvCxnSpPr>
        <p:spPr>
          <a:xfrm flipV="1">
            <a:off x="-4763" y="30467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E76D270-2CD0-D4E2-4E7A-839447BE1B83}"/>
              </a:ext>
            </a:extLst>
          </p:cNvPr>
          <p:cNvCxnSpPr>
            <a:cxnSpLocks/>
          </p:cNvCxnSpPr>
          <p:nvPr/>
        </p:nvCxnSpPr>
        <p:spPr>
          <a:xfrm flipV="1">
            <a:off x="-4763" y="54089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18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26859A-DCF8-C381-FAD8-F6AB2463E0F8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Solving problems using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1F7F28-67DC-AA25-499F-B4934C3A381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J-64–65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4BFD1B-5602-B718-77B5-4B53EB4A7CF6}"/>
              </a:ext>
            </a:extLst>
          </p:cNvPr>
          <p:cNvSpPr txBox="1"/>
          <p:nvPr/>
        </p:nvSpPr>
        <p:spPr>
          <a:xfrm>
            <a:off x="457200" y="406400"/>
            <a:ext cx="63398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solve the equation.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2740CB-A39D-ADF3-A34C-F63217BDC5FA}"/>
              </a:ext>
            </a:extLst>
          </p:cNvPr>
          <p:cNvSpPr txBox="1"/>
          <p:nvPr/>
        </p:nvSpPr>
        <p:spPr>
          <a:xfrm>
            <a:off x="457200" y="3771900"/>
            <a:ext cx="80035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does the solution,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24 mean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5B2AAD-BFAF-F74D-C5D7-3583ACBC44BD}"/>
              </a:ext>
            </a:extLst>
          </p:cNvPr>
          <p:cNvSpPr txBox="1"/>
          <p:nvPr/>
        </p:nvSpPr>
        <p:spPr>
          <a:xfrm>
            <a:off x="1257300" y="3060700"/>
            <a:ext cx="126857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24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BF791D-7E7F-5C51-7F50-1F3DCAA4D5E0}"/>
              </a:ext>
            </a:extLst>
          </p:cNvPr>
          <p:cNvGrpSpPr/>
          <p:nvPr/>
        </p:nvGrpSpPr>
        <p:grpSpPr>
          <a:xfrm>
            <a:off x="1236980" y="1104900"/>
            <a:ext cx="1143457" cy="1056620"/>
            <a:chOff x="1236980" y="1104900"/>
            <a:chExt cx="1143457" cy="105662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DBD70CD-D0E6-7BD6-1491-4377AEBB6DB1}"/>
                </a:ext>
              </a:extLst>
            </p:cNvPr>
            <p:cNvSpPr txBox="1"/>
            <p:nvPr/>
          </p:nvSpPr>
          <p:spPr>
            <a:xfrm>
              <a:off x="1236980" y="1104900"/>
              <a:ext cx="46205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i="1">
                  <a:solidFill>
                    <a:srgbClr val="000000"/>
                  </a:solidFill>
                  <a:latin typeface="Century Gothic"/>
                </a:rPr>
                <a:t>d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D83DD74-B90F-040F-283F-EF776F5E1ED6}"/>
                </a:ext>
              </a:extLst>
            </p:cNvPr>
            <p:cNvSpPr txBox="1"/>
            <p:nvPr/>
          </p:nvSpPr>
          <p:spPr>
            <a:xfrm>
              <a:off x="1236980" y="16383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2D00FDC-3757-DA59-36FC-614C44E28C87}"/>
                </a:ext>
              </a:extLst>
            </p:cNvPr>
            <p:cNvCxnSpPr/>
            <p:nvPr/>
          </p:nvCxnSpPr>
          <p:spPr>
            <a:xfrm>
              <a:off x="1308100" y="1636268"/>
              <a:ext cx="270637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73D076-7053-AB64-B467-4D65E632E492}"/>
                </a:ext>
              </a:extLst>
            </p:cNvPr>
            <p:cNvSpPr txBox="1"/>
            <p:nvPr/>
          </p:nvSpPr>
          <p:spPr>
            <a:xfrm>
              <a:off x="1651000" y="1346200"/>
              <a:ext cx="729437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8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= 4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7C44261-93B0-89DA-AD0F-7CE3C57627F7}"/>
              </a:ext>
            </a:extLst>
          </p:cNvPr>
          <p:cNvGrpSpPr/>
          <p:nvPr/>
        </p:nvGrpSpPr>
        <p:grpSpPr>
          <a:xfrm>
            <a:off x="601980" y="2133600"/>
            <a:ext cx="2362352" cy="1056620"/>
            <a:chOff x="601980" y="2133600"/>
            <a:chExt cx="2362352" cy="10566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0616877-1553-D309-3D2C-DFD65D6E7002}"/>
                </a:ext>
              </a:extLst>
            </p:cNvPr>
            <p:cNvSpPr txBox="1"/>
            <p:nvPr/>
          </p:nvSpPr>
          <p:spPr>
            <a:xfrm>
              <a:off x="601980" y="2133600"/>
              <a:ext cx="46205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i="1">
                  <a:solidFill>
                    <a:srgbClr val="000000"/>
                  </a:solidFill>
                  <a:latin typeface="Century Gothic"/>
                </a:rPr>
                <a:t>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BC37466-AD8F-6BAD-9BC8-241007052A19}"/>
                </a:ext>
              </a:extLst>
            </p:cNvPr>
            <p:cNvSpPr txBox="1"/>
            <p:nvPr/>
          </p:nvSpPr>
          <p:spPr>
            <a:xfrm>
              <a:off x="601980" y="26670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2094782-3B8E-CFBC-1683-D8EB8AF6B19E}"/>
                </a:ext>
              </a:extLst>
            </p:cNvPr>
            <p:cNvCxnSpPr/>
            <p:nvPr/>
          </p:nvCxnSpPr>
          <p:spPr>
            <a:xfrm>
              <a:off x="673100" y="2664968"/>
              <a:ext cx="270637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7681C41-C376-4413-6F01-23EE9988E24E}"/>
                </a:ext>
              </a:extLst>
            </p:cNvPr>
            <p:cNvSpPr txBox="1"/>
            <p:nvPr/>
          </p:nvSpPr>
          <p:spPr>
            <a:xfrm>
              <a:off x="1016000" y="2374900"/>
              <a:ext cx="1948332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8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× 6 = 4 × 6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DA303C7-8969-CB74-8C9E-C7EE8C8E4F06}"/>
              </a:ext>
            </a:extLst>
          </p:cNvPr>
          <p:cNvSpPr txBox="1"/>
          <p:nvPr/>
        </p:nvSpPr>
        <p:spPr>
          <a:xfrm>
            <a:off x="457200" y="4241800"/>
            <a:ext cx="8267700" cy="162435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distance Judith walked, in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kilometres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a sentence to answer the question in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problem.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F77D1C-0924-2590-1F30-31B6E76FB2B0}"/>
              </a:ext>
            </a:extLst>
          </p:cNvPr>
          <p:cNvSpPr txBox="1"/>
          <p:nvPr/>
        </p:nvSpPr>
        <p:spPr>
          <a:xfrm>
            <a:off x="495300" y="5905500"/>
            <a:ext cx="70485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Judith walked 24 km in total.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497659E-77D7-EC3A-3DC4-CEFC5D90C8F3}"/>
              </a:ext>
            </a:extLst>
          </p:cNvPr>
          <p:cNvCxnSpPr>
            <a:cxnSpLocks/>
          </p:cNvCxnSpPr>
          <p:nvPr/>
        </p:nvCxnSpPr>
        <p:spPr>
          <a:xfrm flipV="1">
            <a:off x="-4763" y="21196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40C7CEB-8DA8-8231-9C25-829CEFFBD5A6}"/>
              </a:ext>
            </a:extLst>
          </p:cNvPr>
          <p:cNvCxnSpPr>
            <a:cxnSpLocks/>
          </p:cNvCxnSpPr>
          <p:nvPr/>
        </p:nvCxnSpPr>
        <p:spPr>
          <a:xfrm flipV="1">
            <a:off x="-4763" y="42659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8060E79-914E-2861-B2DF-936D9DBDADFE}"/>
              </a:ext>
            </a:extLst>
          </p:cNvPr>
          <p:cNvCxnSpPr>
            <a:cxnSpLocks/>
          </p:cNvCxnSpPr>
          <p:nvPr/>
        </p:nvCxnSpPr>
        <p:spPr>
          <a:xfrm flipV="1">
            <a:off x="-4763" y="58534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39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73140F-807E-0E03-8DD4-FB6E96E8144C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3. Solving problems using equations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FACA4A-9DC3-8754-E3C8-0B491D63BA7C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J-64–65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0791CF-8959-36BF-8996-3F4DE25B5C91}"/>
              </a:ext>
            </a:extLst>
          </p:cNvPr>
          <p:cNvSpPr txBox="1"/>
          <p:nvPr/>
        </p:nvSpPr>
        <p:spPr>
          <a:xfrm>
            <a:off x="457200" y="419100"/>
            <a:ext cx="8879840" cy="26096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Zara bikes from home to her grandma’s place. On her way, she makes a stop for 30 minutes.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Zara can bike 10 km every half hour. If the trip takes 2.5 hours, what distance did she ride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BB1F5F-61CC-C7E6-7407-4FE804BD1393}"/>
              </a:ext>
            </a:extLst>
          </p:cNvPr>
          <p:cNvSpPr txBox="1"/>
          <p:nvPr/>
        </p:nvSpPr>
        <p:spPr>
          <a:xfrm>
            <a:off x="457200" y="3314700"/>
            <a:ext cx="89179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Ali is 3 times as old as his daughter. Ali's brother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is 35. The sum of Ali's and his brother's ages is 71. How old is Ali's daughter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B3A0AB-9044-8399-7EF3-D959C72D5809}"/>
              </a:ext>
            </a:extLst>
          </p:cNvPr>
          <p:cNvSpPr txBox="1"/>
          <p:nvPr/>
        </p:nvSpPr>
        <p:spPr>
          <a:xfrm>
            <a:off x="457200" y="5422900"/>
            <a:ext cx="75717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1. 40 km, 2. 12 years old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425FC2-3BC5-5C93-5779-307B4A16C961}"/>
              </a:ext>
            </a:extLst>
          </p:cNvPr>
          <p:cNvCxnSpPr>
            <a:cxnSpLocks/>
          </p:cNvCxnSpPr>
          <p:nvPr/>
        </p:nvCxnSpPr>
        <p:spPr>
          <a:xfrm flipV="1">
            <a:off x="-4763" y="52692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84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4D0DEF-B17C-5E3B-FD43-6DF7CC0D6859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4. Whole-class strategy talk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F1A016-AC89-1EEE-78B6-DA4B2939D177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J-65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5D20A6-8EB1-1B1A-CE21-597086F72F8C}"/>
              </a:ext>
            </a:extLst>
          </p:cNvPr>
          <p:cNvSpPr txBox="1"/>
          <p:nvPr/>
        </p:nvSpPr>
        <p:spPr>
          <a:xfrm>
            <a:off x="495300" y="406400"/>
            <a:ext cx="8867140" cy="32034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Rani's brother is 4 years younger than her.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Rani's father is 4 times Rani's age. Rani's mother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​is 2 years older than Rani's father. The sum of all four ages is 88. How old is Rani's mom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Wh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at strategies could help to obtain equations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BC3704-8107-17A8-4FC3-BB72E2E7F89B}"/>
              </a:ext>
            </a:extLst>
          </p:cNvPr>
          <p:cNvSpPr txBox="1"/>
          <p:nvPr/>
        </p:nvSpPr>
        <p:spPr>
          <a:xfrm>
            <a:off x="266700" y="3911600"/>
            <a:ext cx="9171940" cy="26078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define a single variable and express all unknowns in terms of that variable 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define a separate variable for each unknown and then express them each in terms of another variable, and finally all in terms of one variable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798EC79-AD94-188D-523D-85C622C6B9D7}"/>
              </a:ext>
            </a:extLst>
          </p:cNvPr>
          <p:cNvCxnSpPr>
            <a:cxnSpLocks/>
          </p:cNvCxnSpPr>
          <p:nvPr/>
        </p:nvCxnSpPr>
        <p:spPr>
          <a:xfrm flipV="1">
            <a:off x="-4763" y="36309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9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9595B4-7A20-DF72-7713-FB2F75BE82B7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4. Whole-class strategy talk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1B588-7F3F-E0B5-BF5D-2EB06FDEFC8A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J-65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A10D02-6A25-42C4-D66C-13D46EFDBC19}"/>
              </a:ext>
            </a:extLst>
          </p:cNvPr>
          <p:cNvSpPr txBox="1"/>
          <p:nvPr/>
        </p:nvSpPr>
        <p:spPr>
          <a:xfrm>
            <a:off x="495300" y="419100"/>
            <a:ext cx="8740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strategies could you use to solve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equations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5B8FAD-A2C9-C492-D576-4935F1A32BA6}"/>
              </a:ext>
            </a:extLst>
          </p:cNvPr>
          <p:cNvSpPr txBox="1"/>
          <p:nvPr/>
        </p:nvSpPr>
        <p:spPr>
          <a:xfrm>
            <a:off x="266700" y="1625600"/>
            <a:ext cx="9451340" cy="16254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isolating the variable by applying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​opposite operations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testing values and revising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ED425-4A5C-DC44-46A9-DBC1263A173A}"/>
              </a:ext>
            </a:extLst>
          </p:cNvPr>
          <p:cNvCxnSpPr>
            <a:cxnSpLocks/>
          </p:cNvCxnSpPr>
          <p:nvPr/>
        </p:nvCxnSpPr>
        <p:spPr>
          <a:xfrm flipV="1">
            <a:off x="-4763" y="14592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8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C490C9-02AA-FE2D-11AB-2427F144B985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4. Whole-class strategy talk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7FA83C-4C66-4678-A92A-132D9670AFF1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J-65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007AB6-2029-F781-7E48-607C8180E412}"/>
              </a:ext>
            </a:extLst>
          </p:cNvPr>
          <p:cNvSpPr txBox="1"/>
          <p:nvPr/>
        </p:nvSpPr>
        <p:spPr>
          <a:xfrm>
            <a:off x="457200" y="1016000"/>
            <a:ext cx="9197340" cy="55769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be Rani's age. The other ages are: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Rani's brother: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4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Rani's father: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Rani's mother: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+ 2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Sum of their ages: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4 + 4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+ 2, or 10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2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(Since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and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etc.)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Since the sum is 88, solve the equation 10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– 2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​= 88: 10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– 2 + 2 = 88 + 2, 10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90,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= 9.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So Rani's is 9, her brother is 5, her father is 36, and her mother is 38 years old.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DFAC2A-4857-30D8-6995-D34FCD53A3C5}"/>
              </a:ext>
            </a:extLst>
          </p:cNvPr>
          <p:cNvSpPr txBox="1"/>
          <p:nvPr/>
        </p:nvSpPr>
        <p:spPr>
          <a:xfrm>
            <a:off x="457200" y="419100"/>
            <a:ext cx="311185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Sample solution: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7E9A93-FB26-7562-AE58-59ED49DE8B08}"/>
              </a:ext>
            </a:extLst>
          </p:cNvPr>
          <p:cNvCxnSpPr>
            <a:cxnSpLocks/>
          </p:cNvCxnSpPr>
          <p:nvPr/>
        </p:nvCxnSpPr>
        <p:spPr>
          <a:xfrm flipV="1">
            <a:off x="-4763" y="8750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26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13B1B0-7780-7424-91A8-DC8587B01066}"/>
              </a:ext>
            </a:extLst>
          </p:cNvPr>
          <p:cNvSpPr txBox="1"/>
          <p:nvPr/>
        </p:nvSpPr>
        <p:spPr>
          <a:xfrm>
            <a:off x="6664960" y="6921500"/>
            <a:ext cx="3137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J-62 for details.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105F5E2-E5A7-5803-D89C-8C41693CCC75}"/>
              </a:ext>
            </a:extLst>
          </p:cNvPr>
          <p:cNvSpPr/>
          <p:nvPr/>
        </p:nvSpPr>
        <p:spPr>
          <a:xfrm>
            <a:off x="3201057" y="330236"/>
            <a:ext cx="3757763" cy="1597050"/>
          </a:xfrm>
          <a:custGeom>
            <a:avLst/>
            <a:gdLst/>
            <a:ahLst/>
            <a:cxnLst/>
            <a:rect l="0" t="0" r="0" b="0"/>
            <a:pathLst>
              <a:path w="3757763" h="1597050">
                <a:moveTo>
                  <a:pt x="0" y="0"/>
                </a:moveTo>
                <a:lnTo>
                  <a:pt x="3757762" y="0"/>
                </a:lnTo>
                <a:lnTo>
                  <a:pt x="3757762" y="1597049"/>
                </a:lnTo>
                <a:lnTo>
                  <a:pt x="0" y="1597049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61BEEB-C41B-8511-44F3-59ABAA0157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162" y="330200"/>
            <a:ext cx="3757803" cy="159702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62568F-A1F0-C26B-06F4-60B240F4E561}"/>
              </a:ext>
            </a:extLst>
          </p:cNvPr>
          <p:cNvSpPr txBox="1"/>
          <p:nvPr/>
        </p:nvSpPr>
        <p:spPr>
          <a:xfrm>
            <a:off x="469900" y="2057400"/>
            <a:ext cx="9006840" cy="2813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Substitute the given value for the variable and evaluate the expression mentally.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10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+ 7,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2			b) 11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+ 7,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+ 17,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10		d) 15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6,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12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9,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9			f) 12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20,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1D0D25-6576-16E7-96CC-2997BCE7A811}"/>
              </a:ext>
            </a:extLst>
          </p:cNvPr>
          <p:cNvSpPr txBox="1"/>
          <p:nvPr/>
        </p:nvSpPr>
        <p:spPr>
          <a:xfrm>
            <a:off x="469900" y="6210300"/>
            <a:ext cx="783450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Answers: a) 27, b) 40, c) 67, d) 39, e) 99, f) 64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29557E-32E8-6335-CC77-139F67772408}"/>
              </a:ext>
            </a:extLst>
          </p:cNvPr>
          <p:cNvCxnSpPr>
            <a:cxnSpLocks/>
          </p:cNvCxnSpPr>
          <p:nvPr/>
        </p:nvCxnSpPr>
        <p:spPr>
          <a:xfrm flipV="1">
            <a:off x="-4763" y="59296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04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EEAC5E-1D2E-4C24-7D6B-4D59BED78524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ACB4E5-0E97-B477-732A-666DA9594F9B}"/>
              </a:ext>
            </a:extLst>
          </p:cNvPr>
          <p:cNvSpPr txBox="1"/>
          <p:nvPr/>
        </p:nvSpPr>
        <p:spPr>
          <a:xfrm>
            <a:off x="469900" y="431800"/>
            <a:ext cx="19452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1C33F2-4689-CE4B-443B-56DD660A2F4D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J-65–66 for details.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52A4A3-C2BF-2600-5593-F96EAF9E7A6D}"/>
              </a:ext>
            </a:extLst>
          </p:cNvPr>
          <p:cNvSpPr txBox="1"/>
          <p:nvPr/>
        </p:nvSpPr>
        <p:spPr>
          <a:xfrm>
            <a:off x="469900" y="1066800"/>
            <a:ext cx="8892540" cy="47779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Don and Alíla7 are planning a canoe trip. They know they can paddle at a pace of 3 km per hour. The distance they need to cover is 18 km.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Define a variable for the length of time their journey will take.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Write an expression with the variable for how far they can travel over a given length of time.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Write an equation and solve it to find out how long their entire journey will take.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500830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431665-3727-4118-A5EE-6ADA45276902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B1945D-A8A9-0AB6-7FB3-1C89992FABC1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J-65–66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B4C5AE-B5D3-EAEC-EB16-A3B9B5D56D89}"/>
              </a:ext>
            </a:extLst>
          </p:cNvPr>
          <p:cNvSpPr txBox="1"/>
          <p:nvPr/>
        </p:nvSpPr>
        <p:spPr>
          <a:xfrm>
            <a:off x="482600" y="431800"/>
            <a:ext cx="8536940" cy="330430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Let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be the number of hours the canoe trip will take.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3 ×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or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18,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÷ 3 = 18 ÷ 3,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6; The journey will take 6 hours.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42105A4-FF44-0A8E-2A6D-333A7A17A2A3}"/>
              </a:ext>
            </a:extLst>
          </p:cNvPr>
          <p:cNvCxnSpPr>
            <a:cxnSpLocks/>
          </p:cNvCxnSpPr>
          <p:nvPr/>
        </p:nvCxnSpPr>
        <p:spPr>
          <a:xfrm flipV="1">
            <a:off x="-4763" y="9004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7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25F0A6-B7B9-7381-2748-B30E42874127}"/>
              </a:ext>
            </a:extLst>
          </p:cNvPr>
          <p:cNvSpPr txBox="1"/>
          <p:nvPr/>
        </p:nvSpPr>
        <p:spPr>
          <a:xfrm>
            <a:off x="457200" y="73152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16F047-2570-266C-0E98-E27A27A9C251}"/>
              </a:ext>
            </a:extLst>
          </p:cNvPr>
          <p:cNvSpPr txBox="1"/>
          <p:nvPr/>
        </p:nvSpPr>
        <p:spPr>
          <a:xfrm>
            <a:off x="6410960" y="73152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J-65–66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2653AD-A2FD-AB7E-2D2B-2B640494556D}"/>
              </a:ext>
            </a:extLst>
          </p:cNvPr>
          <p:cNvSpPr txBox="1"/>
          <p:nvPr/>
        </p:nvSpPr>
        <p:spPr>
          <a:xfrm>
            <a:off x="457200" y="546100"/>
            <a:ext cx="8752840" cy="684437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1B1B19"/>
                </a:solidFill>
                <a:latin typeface="Century Gothic"/>
              </a:rPr>
              <a:t>2.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Search online for a video retelling of the story "Small Number and the Big Tree." Watch the video or read the story. Then work with a partner to answer the question.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How tall does Small Number estimate the big tree is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Suppose that the height of the tree is 6 times the width of the creek, plus eight </a:t>
            </a:r>
            <a:r>
              <a:rPr lang="en-US" sz="2800" dirty="0" err="1">
                <a:solidFill>
                  <a:srgbClr val="000000"/>
                </a:solidFill>
                <a:latin typeface="Century Gothic"/>
              </a:rPr>
              <a:t>metres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If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Small number is correct about the height of the tree, how wide is the creek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Use an equation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​with a variable.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29863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392B40-8B2C-A7E1-DC25-6A8191B3B036}"/>
              </a:ext>
            </a:extLst>
          </p:cNvPr>
          <p:cNvSpPr txBox="1"/>
          <p:nvPr/>
        </p:nvSpPr>
        <p:spPr>
          <a:xfrm>
            <a:off x="457200" y="69850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0D31AB-C355-BE68-F4CF-B3E733928A1B}"/>
              </a:ext>
            </a:extLst>
          </p:cNvPr>
          <p:cNvSpPr txBox="1"/>
          <p:nvPr/>
        </p:nvSpPr>
        <p:spPr>
          <a:xfrm>
            <a:off x="6410960" y="69850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J-65–66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FB56EA-5ACA-95B0-762B-45190B53EBB3}"/>
              </a:ext>
            </a:extLst>
          </p:cNvPr>
          <p:cNvSpPr txBox="1"/>
          <p:nvPr/>
        </p:nvSpPr>
        <p:spPr>
          <a:xfrm>
            <a:off x="469900" y="419100"/>
            <a:ext cx="9260840" cy="34894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Suppose 8 of Small Number's friends hold hands around the Big Tree, and they find that the circumference of the big tree is 2 dm longer than they can reach. If each child has the same arm span (distance from the tip of one out-stretched hand to the other), and the circumference of the tree is 130 dm, what is the arm span of each child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FF0A92-A999-1836-0DD8-026ED6037FDF}"/>
              </a:ext>
            </a:extLst>
          </p:cNvPr>
          <p:cNvSpPr txBox="1"/>
          <p:nvPr/>
        </p:nvSpPr>
        <p:spPr>
          <a:xfrm>
            <a:off x="482600" y="5080000"/>
            <a:ext cx="8943340" cy="2013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b="1" dirty="0">
                <a:solidFill>
                  <a:srgbClr val="000000"/>
                </a:solidFill>
                <a:latin typeface="Century Gothic"/>
              </a:rPr>
            </a:b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a) 50 metres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b) The width of the creek is 7 m.</a:t>
            </a:r>
            <a:r>
              <a:rPr lang="en-US" sz="2800" b="1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US" sz="2800" b="1" dirty="0">
                <a:solidFill>
                  <a:srgbClr val="000000"/>
                </a:solidFill>
                <a:latin typeface="Century Gothic"/>
              </a:rPr>
            </a:br>
            <a:r>
              <a:rPr lang="en-US" sz="2800" b="1" dirty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c) The arm span of each child is 16 dm, or 160 cm.</a:t>
            </a:r>
            <a:r>
              <a:rPr lang="en-US" sz="2800" b="1" dirty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b="1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6851E8-D371-C35F-69CE-905D749745B7}"/>
              </a:ext>
            </a:extLst>
          </p:cNvPr>
          <p:cNvCxnSpPr>
            <a:cxnSpLocks/>
          </p:cNvCxnSpPr>
          <p:nvPr/>
        </p:nvCxnSpPr>
        <p:spPr>
          <a:xfrm flipV="1">
            <a:off x="-4763" y="50025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40387D-6966-F1A9-45F1-9BBED7F002C9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822ACD-B342-AEFE-67ED-01C65F105A43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J-65–66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AD7DEB-C529-6387-8549-AD5E236CB944}"/>
              </a:ext>
            </a:extLst>
          </p:cNvPr>
          <p:cNvSpPr txBox="1"/>
          <p:nvPr/>
        </p:nvSpPr>
        <p:spPr>
          <a:xfrm>
            <a:off x="482600" y="812800"/>
            <a:ext cx="8930640" cy="3795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When you have two or more variable terms involving the same variable in an expression or equation, you can combine the variable terms into one. For example: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16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17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Complete "Consecutive Number Problems."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DFB949-2FCC-06A1-B4E6-1B1AFA983905}"/>
              </a:ext>
            </a:extLst>
          </p:cNvPr>
          <p:cNvSpPr txBox="1"/>
          <p:nvPr/>
        </p:nvSpPr>
        <p:spPr>
          <a:xfrm>
            <a:off x="4239260" y="266700"/>
            <a:ext cx="55378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666666"/>
                </a:solidFill>
                <a:latin typeface="Century Gothic"/>
              </a:rPr>
              <a:t>Distribute BLM Consecutive Number Problems (p. J-70)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00026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9D8D0A-5B83-E963-4F88-FC53E0894290}"/>
              </a:ext>
            </a:extLst>
          </p:cNvPr>
          <p:cNvSpPr txBox="1"/>
          <p:nvPr/>
        </p:nvSpPr>
        <p:spPr>
          <a:xfrm>
            <a:off x="457200" y="6921500"/>
            <a:ext cx="47504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6F4472-F8F6-1A6C-71F7-4D0D95F52A9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J-65–66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4E432D-D33C-5B7A-DFB0-7EFEDE0EBBAB}"/>
              </a:ext>
            </a:extLst>
          </p:cNvPr>
          <p:cNvSpPr txBox="1"/>
          <p:nvPr/>
        </p:nvSpPr>
        <p:spPr>
          <a:xfrm>
            <a:off x="469900" y="1092200"/>
            <a:ext cx="9108440" cy="44719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pt-BR" sz="2800" dirty="0">
                <a:solidFill>
                  <a:srgbClr val="000000"/>
                </a:solidFill>
                <a:latin typeface="Century Gothic"/>
              </a:rPr>
              <a:t>1. a) 5; b) 8 c) 39; d) </a:t>
            </a:r>
            <a:r>
              <a:rPr lang="pt-BR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+ 2; e) 6; f) 9; g) 22; h) 37; </a:t>
            </a:r>
            <a:br>
              <a:rPr lang="pt-BR" sz="2800" dirty="0">
                <a:solidFill>
                  <a:srgbClr val="000000"/>
                </a:solidFill>
                <a:latin typeface="Century Gothic"/>
              </a:rPr>
            </a:br>
            <a:r>
              <a:rPr lang="pt-BR" sz="2800" dirty="0">
                <a:solidFill>
                  <a:srgbClr val="000000"/>
                </a:solidFill>
                <a:latin typeface="Century Gothic"/>
              </a:rPr>
              <a:t>​i) </a:t>
            </a:r>
            <a:r>
              <a:rPr lang="pt-BR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+ 2, </a:t>
            </a:r>
            <a:r>
              <a:rPr lang="pt-BR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+ 4; j) </a:t>
            </a:r>
            <a:r>
              <a:rPr lang="pt-BR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+ 2,</a:t>
            </a:r>
            <a:r>
              <a:rPr lang="pt-BR" sz="2800" i="1" dirty="0">
                <a:solidFill>
                  <a:srgbClr val="000000"/>
                </a:solidFill>
                <a:latin typeface="Century Gothic"/>
              </a:rPr>
              <a:t> x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+ 4</a:t>
            </a:r>
            <a:br>
              <a:rPr lang="pt-BR" sz="2800" dirty="0">
                <a:solidFill>
                  <a:srgbClr val="000000"/>
                </a:solidFill>
                <a:latin typeface="Century Gothic"/>
              </a:rPr>
            </a:br>
            <a:r>
              <a:rPr lang="pt-BR" sz="2800" dirty="0">
                <a:solidFill>
                  <a:srgbClr val="000000"/>
                </a:solidFill>
                <a:latin typeface="Century Gothic"/>
              </a:rPr>
              <a:t>2. a) 17 + 18 = 35; b) i) </a:t>
            </a:r>
            <a:r>
              <a:rPr lang="pt-BR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+ 1; ii) </a:t>
            </a:r>
            <a:r>
              <a:rPr lang="pt-BR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pt-BR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+ 1 = 35; </a:t>
            </a:r>
            <a:br>
              <a:rPr lang="pt-BR" sz="2800" dirty="0">
                <a:solidFill>
                  <a:srgbClr val="000000"/>
                </a:solidFill>
                <a:latin typeface="Century Gothic"/>
              </a:rPr>
            </a:br>
            <a:r>
              <a:rPr lang="pt-BR" sz="2800" dirty="0">
                <a:solidFill>
                  <a:srgbClr val="000000"/>
                </a:solidFill>
                <a:latin typeface="Century Gothic"/>
              </a:rPr>
              <a:t>​iii) 2</a:t>
            </a:r>
            <a:r>
              <a:rPr lang="pt-BR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+ 1 – 1 = 35 – 1, 2</a:t>
            </a:r>
            <a:r>
              <a:rPr lang="pt-BR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= 34, </a:t>
            </a:r>
            <a:r>
              <a:rPr lang="pt-BR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= 17, so the two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numbers are 17 and 17 + 1 = 18.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​3. a)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+ 2 = 32, 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+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2 – 2 = 32 – 2, 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=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30, 2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÷ 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 =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30 ÷ 2,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 x =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15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so the two numbers are 15 and 17.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– 2 = 32, 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– 2 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2 = 32 + 2, 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34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÷ 2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US" sz="2800" i="1" dirty="0">
                <a:solidFill>
                  <a:srgbClr val="000000"/>
                </a:solidFill>
                <a:latin typeface="Century Gothic"/>
              </a:rPr>
            </a:b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34 ÷ 2,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 x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= 17</a:t>
            </a:r>
            <a:r>
              <a:rPr lang="en-US" sz="2800" i="1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so the two numbers are 17 and 15.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40EBE4-160B-9275-D07A-503AABDE10AD}"/>
              </a:ext>
            </a:extLst>
          </p:cNvPr>
          <p:cNvSpPr txBox="1"/>
          <p:nvPr/>
        </p:nvSpPr>
        <p:spPr>
          <a:xfrm>
            <a:off x="469900" y="419100"/>
            <a:ext cx="341901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Selected answers: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6223C6-8D7C-26A3-EC58-D50369E00C50}"/>
              </a:ext>
            </a:extLst>
          </p:cNvPr>
          <p:cNvCxnSpPr>
            <a:cxnSpLocks/>
          </p:cNvCxnSpPr>
          <p:nvPr/>
        </p:nvCxnSpPr>
        <p:spPr>
          <a:xfrm flipV="1">
            <a:off x="-4763" y="9131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67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6BA286-9780-4AA2-92B5-5D37B0C3A25C}"/>
              </a:ext>
            </a:extLst>
          </p:cNvPr>
          <p:cNvSpPr txBox="1"/>
          <p:nvPr/>
        </p:nvSpPr>
        <p:spPr>
          <a:xfrm>
            <a:off x="457200" y="393700"/>
            <a:ext cx="6606540" cy="6567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AP Book 7.2 pp. 19</a:t>
            </a:r>
            <a:r>
              <a:rPr lang="en-US" sz="2800" dirty="0">
                <a:solidFill>
                  <a:srgbClr val="282828"/>
                </a:solidFill>
                <a:latin typeface="Century Gothic"/>
              </a:rPr>
              <a:t>–20</a:t>
            </a:r>
            <a:endParaRPr lang="en-CA" sz="2800" dirty="0">
              <a:solidFill>
                <a:srgbClr val="282828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02141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D5ECDA-9CE5-DB45-7FCA-ABBD4DDB1AAB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Translating expressions written in words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1FFED7-391E-8852-9DD6-0BA758C36CD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J-62–63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ABB3F1-81D9-648E-377B-8DB00271EB12}"/>
              </a:ext>
            </a:extLst>
          </p:cNvPr>
          <p:cNvSpPr txBox="1"/>
          <p:nvPr/>
        </p:nvSpPr>
        <p:spPr>
          <a:xfrm>
            <a:off x="457200" y="431800"/>
            <a:ext cx="8917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In word problems,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key words often give clues about the operations needed:	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027371-E114-E8E1-DB25-8DB0E977FF4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828800"/>
            <a:ext cx="9118854" cy="204787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2657034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AAEB3C-0AE5-7C9E-5509-71595CB2BA82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Translating expressions written in words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F47B5F-0473-BE87-873E-4C4E787A4E6B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J-62–63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A82FBC-C4A3-75FD-B46B-78A0D6E8FD5E}"/>
              </a:ext>
            </a:extLst>
          </p:cNvPr>
          <p:cNvSpPr txBox="1"/>
          <p:nvPr/>
        </p:nvSpPr>
        <p:spPr>
          <a:xfrm>
            <a:off x="482600" y="419100"/>
            <a:ext cx="92227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Let's translate these phrases into mathematical expressions.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53992C-B13D-9AB8-B161-7105A6212473}"/>
              </a:ext>
            </a:extLst>
          </p:cNvPr>
          <p:cNvSpPr txBox="1"/>
          <p:nvPr/>
        </p:nvSpPr>
        <p:spPr>
          <a:xfrm>
            <a:off x="469900" y="1562100"/>
            <a:ext cx="6111240" cy="3795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7 more than a number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three divided into a number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product of a number and 5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endParaRPr lang="en-US" sz="2800" dirty="0">
              <a:solidFill>
                <a:srgbClr val="000000"/>
              </a:solidFill>
              <a:latin typeface="Century Gothic"/>
            </a:endParaRP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six less than a number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22A4C9-DB6D-E04C-2EDF-ABFCA064165A}"/>
              </a:ext>
            </a:extLst>
          </p:cNvPr>
          <p:cNvSpPr txBox="1"/>
          <p:nvPr/>
        </p:nvSpPr>
        <p:spPr>
          <a:xfrm>
            <a:off x="6972300" y="1562100"/>
            <a:ext cx="1628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 + 7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1E4552-8793-37D6-98F5-8B53F2125EF9}"/>
              </a:ext>
            </a:extLst>
          </p:cNvPr>
          <p:cNvSpPr txBox="1"/>
          <p:nvPr/>
        </p:nvSpPr>
        <p:spPr>
          <a:xfrm>
            <a:off x="6972300" y="2628900"/>
            <a:ext cx="97825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÷ 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8293A5-47C8-0048-8A48-A4865277034A}"/>
              </a:ext>
            </a:extLst>
          </p:cNvPr>
          <p:cNvSpPr txBox="1"/>
          <p:nvPr/>
        </p:nvSpPr>
        <p:spPr>
          <a:xfrm>
            <a:off x="6972300" y="3784600"/>
            <a:ext cx="225115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w × 5, or 5w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1D190F-FCE0-6CF6-F4BE-00C8DDFB5C05}"/>
              </a:ext>
            </a:extLst>
          </p:cNvPr>
          <p:cNvSpPr txBox="1"/>
          <p:nvPr/>
        </p:nvSpPr>
        <p:spPr>
          <a:xfrm>
            <a:off x="6997700" y="4775200"/>
            <a:ext cx="116144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 − 6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7EC9086-BC5C-6665-6E34-46074BE279F3}"/>
              </a:ext>
            </a:extLst>
          </p:cNvPr>
          <p:cNvGrpSpPr/>
          <p:nvPr/>
        </p:nvGrpSpPr>
        <p:grpSpPr>
          <a:xfrm>
            <a:off x="6768464" y="1562100"/>
            <a:ext cx="3391535" cy="540404"/>
            <a:chOff x="6795770" y="2896597"/>
            <a:chExt cx="3512523" cy="427325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19C313B-9B42-F039-0B5F-C4FDE45CDDA6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1BC72CC-44BC-5D62-4483-B1666C6C09D8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2732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0432AA7-8BA3-ACB6-44CC-FF9131527644}"/>
              </a:ext>
            </a:extLst>
          </p:cNvPr>
          <p:cNvGrpSpPr/>
          <p:nvPr/>
        </p:nvGrpSpPr>
        <p:grpSpPr>
          <a:xfrm>
            <a:off x="6781164" y="2641600"/>
            <a:ext cx="3391535" cy="616604"/>
            <a:chOff x="6795770" y="2896597"/>
            <a:chExt cx="3512523" cy="4875803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091D0FD-01B8-93FC-FEE3-73528C301F26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02B9C29-58A6-B6B9-E629-F268B9DD9388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EC382DB-96AC-B9CD-6C24-7FC78F0EA9D6}"/>
              </a:ext>
            </a:extLst>
          </p:cNvPr>
          <p:cNvGrpSpPr/>
          <p:nvPr/>
        </p:nvGrpSpPr>
        <p:grpSpPr>
          <a:xfrm>
            <a:off x="6806564" y="3810000"/>
            <a:ext cx="3391535" cy="616604"/>
            <a:chOff x="6795770" y="2896597"/>
            <a:chExt cx="3512523" cy="4875803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0DF8D17-6DAB-F7ED-8D88-26708058068D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1E832C0-DAFF-C460-7FF2-C3276E5710DB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61D3DF1-F8B9-7E02-76A5-620D5E1FA142}"/>
              </a:ext>
            </a:extLst>
          </p:cNvPr>
          <p:cNvGrpSpPr/>
          <p:nvPr/>
        </p:nvGrpSpPr>
        <p:grpSpPr>
          <a:xfrm>
            <a:off x="6806564" y="4826000"/>
            <a:ext cx="3391535" cy="616604"/>
            <a:chOff x="6795770" y="2896597"/>
            <a:chExt cx="3512523" cy="4875803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1A70B59-8A58-5149-B33D-EF851895261A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A04C969-AB57-16FF-5026-581DAC042BD6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994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331829-6B2F-E895-3796-E0366BEE14A4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Translating expressions written in words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F6A014-7E13-8C09-A3E4-79A0A180C0CF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J-62–63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CF5E59-CC6D-7575-3066-92D7002E583D}"/>
              </a:ext>
            </a:extLst>
          </p:cNvPr>
          <p:cNvSpPr txBox="1"/>
          <p:nvPr/>
        </p:nvSpPr>
        <p:spPr>
          <a:xfrm>
            <a:off x="469900" y="431800"/>
            <a:ext cx="9222740" cy="3898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 mathematical expression that does not involve any variables is often called a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numerical expression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 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An expression that involves variables is called an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algebraic expression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	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79305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C81A7E-EFFD-D1CA-1477-0C5CFCB5D365}"/>
              </a:ext>
            </a:extLst>
          </p:cNvPr>
          <p:cNvSpPr txBox="1"/>
          <p:nvPr/>
        </p:nvSpPr>
        <p:spPr>
          <a:xfrm>
            <a:off x="457200" y="70104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Translating expressions written in words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823D22-214A-979A-AF9B-688E62D22789}"/>
              </a:ext>
            </a:extLst>
          </p:cNvPr>
          <p:cNvSpPr txBox="1"/>
          <p:nvPr/>
        </p:nvSpPr>
        <p:spPr>
          <a:xfrm>
            <a:off x="6410960" y="70104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J-62–63 for details.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2BC15-B8C5-A08D-15A5-F72249CB3C95}"/>
              </a:ext>
            </a:extLst>
          </p:cNvPr>
          <p:cNvSpPr txBox="1"/>
          <p:nvPr/>
        </p:nvSpPr>
        <p:spPr>
          <a:xfrm>
            <a:off x="469900" y="431800"/>
            <a:ext cx="8460740" cy="10305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Write an algebraic expression for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description.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EFD850-87BD-BE0E-5BE5-02B9A9D7D6AA}"/>
              </a:ext>
            </a:extLst>
          </p:cNvPr>
          <p:cNvSpPr txBox="1"/>
          <p:nvPr/>
        </p:nvSpPr>
        <p:spPr>
          <a:xfrm>
            <a:off x="482600" y="5918200"/>
            <a:ext cx="9070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a)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+ 6, b)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17, c) 9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d)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+ 9, e)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÷ 12, f)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÷ 12, g)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h) 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674C13-03A9-24C4-A7BB-09B002648DC3}"/>
              </a:ext>
            </a:extLst>
          </p:cNvPr>
          <p:cNvSpPr txBox="1"/>
          <p:nvPr/>
        </p:nvSpPr>
        <p:spPr>
          <a:xfrm>
            <a:off x="482600" y="1498600"/>
            <a:ext cx="4206240" cy="3795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six more than a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     number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the product of 9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     and a number 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a number divided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 by 12	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g) four times a number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44308B-4FCE-9093-03EE-90767FE39E9D}"/>
              </a:ext>
            </a:extLst>
          </p:cNvPr>
          <p:cNvSpPr txBox="1"/>
          <p:nvPr/>
        </p:nvSpPr>
        <p:spPr>
          <a:xfrm>
            <a:off x="5054600" y="1498600"/>
            <a:ext cx="4434840" cy="3795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a number decreased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 by seventeen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the sum of a number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     and 9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f) 12 divided into a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     number	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h) double a number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26BF865-2424-9895-F59F-024612FEC07E}"/>
              </a:ext>
            </a:extLst>
          </p:cNvPr>
          <p:cNvCxnSpPr>
            <a:cxnSpLocks/>
          </p:cNvCxnSpPr>
          <p:nvPr/>
        </p:nvCxnSpPr>
        <p:spPr>
          <a:xfrm flipV="1">
            <a:off x="-4763" y="59296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10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5E9335-A7C5-9C81-DEA6-FCC3C95E5459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Translating expressions written in words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24BEED-D845-8C6C-7B98-463EBC4CE729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J-62–63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36CF4E-D996-70E1-0767-259386C66040}"/>
              </a:ext>
            </a:extLst>
          </p:cNvPr>
          <p:cNvSpPr txBox="1"/>
          <p:nvPr/>
        </p:nvSpPr>
        <p:spPr>
          <a:xfrm>
            <a:off x="495300" y="419100"/>
            <a:ext cx="52857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try translating these: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5FEF25-F000-720B-676D-159923F547F6}"/>
              </a:ext>
            </a:extLst>
          </p:cNvPr>
          <p:cNvSpPr txBox="1"/>
          <p:nvPr/>
        </p:nvSpPr>
        <p:spPr>
          <a:xfrm>
            <a:off x="495300" y="1092200"/>
            <a:ext cx="5640602" cy="38981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 number multiplied by 3,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​then increased by 8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4 more than the product of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a number and 5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 marL="457200" indent="-457200">
              <a:lnSpc>
                <a:spcPct val="114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six less than half of a number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656794-95E2-C4D1-0967-A7CCE3D09EBF}"/>
              </a:ext>
            </a:extLst>
          </p:cNvPr>
          <p:cNvSpPr txBox="1"/>
          <p:nvPr/>
        </p:nvSpPr>
        <p:spPr>
          <a:xfrm>
            <a:off x="6261100" y="1206500"/>
            <a:ext cx="2898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+ 8 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0A262D2-A14F-DA00-B46A-B755D1B18BAF}"/>
              </a:ext>
            </a:extLst>
          </p:cNvPr>
          <p:cNvGrpSpPr/>
          <p:nvPr/>
        </p:nvGrpSpPr>
        <p:grpSpPr>
          <a:xfrm>
            <a:off x="6342380" y="4660900"/>
            <a:ext cx="551993" cy="1056620"/>
            <a:chOff x="6342380" y="4508500"/>
            <a:chExt cx="551993" cy="105662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A243F60-57AE-BC27-BBC1-C724EDB72E62}"/>
                </a:ext>
              </a:extLst>
            </p:cNvPr>
            <p:cNvSpPr txBox="1"/>
            <p:nvPr/>
          </p:nvSpPr>
          <p:spPr>
            <a:xfrm>
              <a:off x="6342380" y="4508500"/>
              <a:ext cx="55199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i="1">
                  <a:solidFill>
                    <a:srgbClr val="000000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BA7C8C-860C-A978-8343-7C99E2AFAAD6}"/>
                </a:ext>
              </a:extLst>
            </p:cNvPr>
            <p:cNvSpPr txBox="1"/>
            <p:nvPr/>
          </p:nvSpPr>
          <p:spPr>
            <a:xfrm>
              <a:off x="6380480" y="50419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8825FB3-CA22-3831-D657-9D2A5DD03600}"/>
                </a:ext>
              </a:extLst>
            </p:cNvPr>
            <p:cNvCxnSpPr/>
            <p:nvPr/>
          </p:nvCxnSpPr>
          <p:spPr>
            <a:xfrm>
              <a:off x="6451600" y="5039868"/>
              <a:ext cx="270637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34DE4C7-C973-5BC0-A44F-C05620E91917}"/>
              </a:ext>
            </a:extLst>
          </p:cNvPr>
          <p:cNvSpPr txBox="1"/>
          <p:nvPr/>
        </p:nvSpPr>
        <p:spPr>
          <a:xfrm>
            <a:off x="6819900" y="4864100"/>
            <a:ext cx="69176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19D2CF-E097-252E-6D6D-580B5B34E210}"/>
              </a:ext>
            </a:extLst>
          </p:cNvPr>
          <p:cNvSpPr txBox="1"/>
          <p:nvPr/>
        </p:nvSpPr>
        <p:spPr>
          <a:xfrm>
            <a:off x="6261100" y="2806700"/>
            <a:ext cx="132049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1BCBB3-E4EA-410E-F14F-1F33E6764D70}"/>
              </a:ext>
            </a:extLst>
          </p:cNvPr>
          <p:cNvSpPr txBox="1"/>
          <p:nvPr/>
        </p:nvSpPr>
        <p:spPr>
          <a:xfrm>
            <a:off x="6261100" y="4178300"/>
            <a:ext cx="251213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(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÷ 2)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6, or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C0BFA5E-6418-1E4F-2664-88319040397B}"/>
              </a:ext>
            </a:extLst>
          </p:cNvPr>
          <p:cNvGrpSpPr/>
          <p:nvPr/>
        </p:nvGrpSpPr>
        <p:grpSpPr>
          <a:xfrm>
            <a:off x="6184264" y="1231900"/>
            <a:ext cx="3391535" cy="616604"/>
            <a:chOff x="6795770" y="2896597"/>
            <a:chExt cx="3512523" cy="4875803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BE619D3-6FAF-8952-402B-77CCD0B08AA6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13DB560-681B-07F7-3C22-E9A19CFE0742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E848E0C-5304-993C-CE6B-F26605CBC985}"/>
              </a:ext>
            </a:extLst>
          </p:cNvPr>
          <p:cNvGrpSpPr/>
          <p:nvPr/>
        </p:nvGrpSpPr>
        <p:grpSpPr>
          <a:xfrm>
            <a:off x="6209664" y="2819400"/>
            <a:ext cx="3391535" cy="616604"/>
            <a:chOff x="6795770" y="2896597"/>
            <a:chExt cx="3512523" cy="4875803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86F332B-8214-9856-2CC0-0A862DDBF9E5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AF37389-AE4F-132C-3CA5-C83685CDE22F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558A121-2262-4683-F8FA-14B1C768F052}"/>
              </a:ext>
            </a:extLst>
          </p:cNvPr>
          <p:cNvGrpSpPr/>
          <p:nvPr/>
        </p:nvGrpSpPr>
        <p:grpSpPr>
          <a:xfrm>
            <a:off x="6260464" y="4178300"/>
            <a:ext cx="3391535" cy="616604"/>
            <a:chOff x="6795770" y="2896597"/>
            <a:chExt cx="3512523" cy="4875803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F49C9C6-1066-AFCA-171A-201D68F10B60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351252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87594F2-C34A-54AF-A2EB-D6418B8682E6}"/>
                </a:ext>
              </a:extLst>
            </p:cNvPr>
            <p:cNvCxnSpPr>
              <a:cxnSpLocks/>
            </p:cNvCxnSpPr>
            <p:nvPr/>
          </p:nvCxnSpPr>
          <p:spPr>
            <a:xfrm>
              <a:off x="6795770" y="2896597"/>
              <a:ext cx="0" cy="4875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343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B05056-CD32-E9D9-A041-6120A50855DF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1. Translating expressions written in words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E66238-0199-0436-5047-2D7D65143CCD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J-62–63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7F8A6D-8F4F-AE49-4F27-7061401670C4}"/>
              </a:ext>
            </a:extLst>
          </p:cNvPr>
          <p:cNvSpPr txBox="1"/>
          <p:nvPr/>
        </p:nvSpPr>
        <p:spPr>
          <a:xfrm>
            <a:off x="469900" y="419100"/>
            <a:ext cx="8816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Write an algebraic expression for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description.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38FEB8-6D69-2691-1748-3313F20D3F03}"/>
              </a:ext>
            </a:extLst>
          </p:cNvPr>
          <p:cNvSpPr txBox="1"/>
          <p:nvPr/>
        </p:nvSpPr>
        <p:spPr>
          <a:xfrm>
            <a:off x="469900" y="5753100"/>
            <a:ext cx="7406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Answers: a) 4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7, b) 5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+ 9, c)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/6 + 2, Bonus: (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/2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13) × 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8C2B8A-606C-A6B5-3068-65254047B606}"/>
              </a:ext>
            </a:extLst>
          </p:cNvPr>
          <p:cNvSpPr txBox="1"/>
          <p:nvPr/>
        </p:nvSpPr>
        <p:spPr>
          <a:xfrm>
            <a:off x="469900" y="1600200"/>
            <a:ext cx="8749716" cy="2116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a number multiplied by 4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and then decreased by 7	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c) a number divided by six then increased by two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73D9E8-52A1-A4F7-123F-68EA2EFD9E0A}"/>
              </a:ext>
            </a:extLst>
          </p:cNvPr>
          <p:cNvSpPr txBox="1"/>
          <p:nvPr/>
        </p:nvSpPr>
        <p:spPr>
          <a:xfrm>
            <a:off x="6121400" y="1587500"/>
            <a:ext cx="38633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nine more than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​five times a number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8915B9-F27D-1D7D-1639-8CA37C97FC0E}"/>
              </a:ext>
            </a:extLst>
          </p:cNvPr>
          <p:cNvSpPr txBox="1"/>
          <p:nvPr/>
        </p:nvSpPr>
        <p:spPr>
          <a:xfrm>
            <a:off x="469900" y="3771900"/>
            <a:ext cx="142344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67A79B-82A8-D2C2-C83A-8CB086EC0344}"/>
              </a:ext>
            </a:extLst>
          </p:cNvPr>
          <p:cNvSpPr txBox="1"/>
          <p:nvPr/>
        </p:nvSpPr>
        <p:spPr>
          <a:xfrm>
            <a:off x="469900" y="4457700"/>
            <a:ext cx="888532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product of 13 less than half of a number and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6CFBB06-2157-D33E-A561-7509016CD329}"/>
              </a:ext>
            </a:extLst>
          </p:cNvPr>
          <p:cNvCxnSpPr>
            <a:cxnSpLocks/>
          </p:cNvCxnSpPr>
          <p:nvPr/>
        </p:nvCxnSpPr>
        <p:spPr>
          <a:xfrm flipV="1">
            <a:off x="-4763" y="42786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5A93095-BD88-5A83-9819-10C65319656A}"/>
              </a:ext>
            </a:extLst>
          </p:cNvPr>
          <p:cNvCxnSpPr>
            <a:cxnSpLocks/>
          </p:cNvCxnSpPr>
          <p:nvPr/>
        </p:nvCxnSpPr>
        <p:spPr>
          <a:xfrm flipV="1">
            <a:off x="-4763" y="57010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32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FE337A-EF9F-DF1E-CC5C-19B25A45E9C0}"/>
              </a:ext>
            </a:extLst>
          </p:cNvPr>
          <p:cNvSpPr txBox="1"/>
          <p:nvPr/>
        </p:nvSpPr>
        <p:spPr>
          <a:xfrm>
            <a:off x="457200" y="69215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2. Translating equations written in words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3E9BB8-576A-9FD4-F223-223FB846416D}"/>
              </a:ext>
            </a:extLst>
          </p:cNvPr>
          <p:cNvSpPr txBox="1"/>
          <p:nvPr/>
        </p:nvSpPr>
        <p:spPr>
          <a:xfrm>
            <a:off x="6410960" y="6921500"/>
            <a:ext cx="33915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J-63–64 for details.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2FDD3A-509A-B417-89D2-4F76BD9F2B4D}"/>
              </a:ext>
            </a:extLst>
          </p:cNvPr>
          <p:cNvSpPr txBox="1"/>
          <p:nvPr/>
        </p:nvSpPr>
        <p:spPr>
          <a:xfrm>
            <a:off x="469900" y="419100"/>
            <a:ext cx="8879840" cy="10305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word "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is" means "equal" and it can be shown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​by an equal sign.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EABF13-D0A2-3EC0-4AAE-BE13A78DA4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2247900"/>
            <a:ext cx="5930900" cy="4699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567935-1397-19B7-11FB-FCDC8C2B38DC}"/>
              </a:ext>
            </a:extLst>
          </p:cNvPr>
          <p:cNvSpPr txBox="1"/>
          <p:nvPr/>
        </p:nvSpPr>
        <p:spPr>
          <a:xfrm>
            <a:off x="749300" y="1854200"/>
            <a:ext cx="595927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Five more than a number is eight.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645431-8D49-A7EF-48CD-FE3C852CA764}"/>
              </a:ext>
            </a:extLst>
          </p:cNvPr>
          <p:cNvSpPr txBox="1"/>
          <p:nvPr/>
        </p:nvSpPr>
        <p:spPr>
          <a:xfrm>
            <a:off x="2400300" y="2857500"/>
            <a:ext cx="99857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C9683B-0BDF-BE31-50BB-CE96CF4017BE}"/>
              </a:ext>
            </a:extLst>
          </p:cNvPr>
          <p:cNvSpPr txBox="1"/>
          <p:nvPr/>
        </p:nvSpPr>
        <p:spPr>
          <a:xfrm>
            <a:off x="5105400" y="2857500"/>
            <a:ext cx="4339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1496C9-2529-1B95-CF22-7CDA54F5EA11}"/>
              </a:ext>
            </a:extLst>
          </p:cNvPr>
          <p:cNvSpPr txBox="1"/>
          <p:nvPr/>
        </p:nvSpPr>
        <p:spPr>
          <a:xfrm>
            <a:off x="5854700" y="2844800"/>
            <a:ext cx="41551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8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962EBCB-AD5F-BFB9-7ABA-3210FD8BBCC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4470400"/>
            <a:ext cx="6096000" cy="4572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6B16F9C-9657-230E-36B8-1F1A032A279E}"/>
              </a:ext>
            </a:extLst>
          </p:cNvPr>
          <p:cNvSpPr txBox="1"/>
          <p:nvPr/>
        </p:nvSpPr>
        <p:spPr>
          <a:xfrm>
            <a:off x="647700" y="3911600"/>
            <a:ext cx="615894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 times a number  is  5 less than 32.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3ECB8A-1D37-8C36-7262-89F7E31ADFCB}"/>
              </a:ext>
            </a:extLst>
          </p:cNvPr>
          <p:cNvSpPr txBox="1"/>
          <p:nvPr/>
        </p:nvSpPr>
        <p:spPr>
          <a:xfrm>
            <a:off x="1917700" y="5080000"/>
            <a:ext cx="63238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A4F8D0-BA47-A9E0-E087-654EC6AA86B0}"/>
              </a:ext>
            </a:extLst>
          </p:cNvPr>
          <p:cNvSpPr txBox="1"/>
          <p:nvPr/>
        </p:nvSpPr>
        <p:spPr>
          <a:xfrm>
            <a:off x="3797300" y="5130800"/>
            <a:ext cx="4339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=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289209-9076-4ABD-2ABE-511733219EF3}"/>
              </a:ext>
            </a:extLst>
          </p:cNvPr>
          <p:cNvSpPr txBox="1"/>
          <p:nvPr/>
        </p:nvSpPr>
        <p:spPr>
          <a:xfrm>
            <a:off x="4813300" y="5067300"/>
            <a:ext cx="122204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32 − 5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9681A1-1811-00A5-9DDE-A075625E6E07}"/>
              </a:ext>
            </a:extLst>
          </p:cNvPr>
          <p:cNvCxnSpPr>
            <a:cxnSpLocks/>
          </p:cNvCxnSpPr>
          <p:nvPr/>
        </p:nvCxnSpPr>
        <p:spPr>
          <a:xfrm flipV="1">
            <a:off x="-4763" y="27800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BE0E92-B170-7EBE-596B-B439D4082020}"/>
              </a:ext>
            </a:extLst>
          </p:cNvPr>
          <p:cNvCxnSpPr>
            <a:cxnSpLocks/>
          </p:cNvCxnSpPr>
          <p:nvPr/>
        </p:nvCxnSpPr>
        <p:spPr>
          <a:xfrm flipV="1">
            <a:off x="-4763" y="4380239"/>
            <a:ext cx="10169525" cy="2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22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FF544D-3916-4098-97E6-218B0987D00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AD5C62-C53C-4A6F-ACE4-D26ADFB98514}"/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2322</Words>
  <Application>Microsoft Office PowerPoint</Application>
  <PresentationFormat>Custom</PresentationFormat>
  <Paragraphs>213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Dishpreet Kaur</dc:creator>
  <cp:lastModifiedBy>Lindsay Karpenko</cp:lastModifiedBy>
  <cp:revision>1</cp:revision>
  <dcterms:created xsi:type="dcterms:W3CDTF">2023-03-02T14:01:49Z</dcterms:created>
  <dcterms:modified xsi:type="dcterms:W3CDTF">2023-03-03T20:22:45Z</dcterms:modified>
</cp:coreProperties>
</file>