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0160000" cy="9550400"/>
  <p:notesSz cx="6858000" cy="9144000"/>
  <p:embeddedFontLst>
    <p:embeddedFont>
      <p:font typeface="Century Gothic" panose="020B0502020202020204" pitchFamily="34" charset="0"/>
      <p:regular r:id="rId33"/>
      <p:bold r:id="rId34"/>
      <p:italic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C3246F-484A-754D-EC1F-A0B648DFF153}" v="17" dt="2022-09-01T17:53:07.321"/>
    <p1510:client id="{F24A05D2-6F53-420E-BAC3-9F33AF457292}" v="64" dt="2022-08-25T19:51:42.4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4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font" Target="fonts/font2.fntdata"/><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e Francis" userId="S::natalie.francis@jumpmath.org::e859cff9-ab28-4f1c-8072-00482c704e35" providerId="AD" clId="Web-{77C3246F-484A-754D-EC1F-A0B648DFF153}"/>
    <pc:docChg chg="modSld">
      <pc:chgData name="Natalie Francis" userId="S::natalie.francis@jumpmath.org::e859cff9-ab28-4f1c-8072-00482c704e35" providerId="AD" clId="Web-{77C3246F-484A-754D-EC1F-A0B648DFF153}" dt="2022-09-01T17:53:05.618" v="7" actId="20577"/>
      <pc:docMkLst>
        <pc:docMk/>
      </pc:docMkLst>
      <pc:sldChg chg="modSp">
        <pc:chgData name="Natalie Francis" userId="S::natalie.francis@jumpmath.org::e859cff9-ab28-4f1c-8072-00482c704e35" providerId="AD" clId="Web-{77C3246F-484A-754D-EC1F-A0B648DFF153}" dt="2022-09-01T17:53:05.618" v="7" actId="20577"/>
        <pc:sldMkLst>
          <pc:docMk/>
          <pc:sldMk cId="3226026031" sldId="264"/>
        </pc:sldMkLst>
        <pc:spChg chg="mod">
          <ac:chgData name="Natalie Francis" userId="S::natalie.francis@jumpmath.org::e859cff9-ab28-4f1c-8072-00482c704e35" providerId="AD" clId="Web-{77C3246F-484A-754D-EC1F-A0B648DFF153}" dt="2022-09-01T17:53:05.618" v="7" actId="20577"/>
          <ac:spMkLst>
            <pc:docMk/>
            <pc:sldMk cId="3226026031" sldId="264"/>
            <ac:spMk id="4" creationId="{151AFAFD-7705-5A21-C1F0-F55D871B781D}"/>
          </ac:spMkLst>
        </pc:spChg>
      </pc:sldChg>
    </pc:docChg>
  </pc:docChgLst>
  <pc:docChgLst>
    <pc:chgData name="Lindsay Karpenko" userId="4bc4bee5-c4bf-4ac4-8ccd-805be0ae23de" providerId="ADAL" clId="{F24A05D2-6F53-420E-BAC3-9F33AF457292}"/>
    <pc:docChg chg="undo custSel modSld">
      <pc:chgData name="Lindsay Karpenko" userId="4bc4bee5-c4bf-4ac4-8ccd-805be0ae23de" providerId="ADAL" clId="{F24A05D2-6F53-420E-BAC3-9F33AF457292}" dt="2022-09-01T15:19:21.503" v="1013" actId="948"/>
      <pc:docMkLst>
        <pc:docMk/>
      </pc:docMkLst>
      <pc:sldChg chg="modSp mod">
        <pc:chgData name="Lindsay Karpenko" userId="4bc4bee5-c4bf-4ac4-8ccd-805be0ae23de" providerId="ADAL" clId="{F24A05D2-6F53-420E-BAC3-9F33AF457292}" dt="2022-09-01T15:19:21.503" v="1013" actId="948"/>
        <pc:sldMkLst>
          <pc:docMk/>
          <pc:sldMk cId="3846227854" sldId="256"/>
        </pc:sldMkLst>
        <pc:spChg chg="mod">
          <ac:chgData name="Lindsay Karpenko" userId="4bc4bee5-c4bf-4ac4-8ccd-805be0ae23de" providerId="ADAL" clId="{F24A05D2-6F53-420E-BAC3-9F33AF457292}" dt="2022-08-24T14:38:25.070" v="34" actId="20577"/>
          <ac:spMkLst>
            <pc:docMk/>
            <pc:sldMk cId="3846227854" sldId="256"/>
            <ac:spMk id="2" creationId="{631914E8-544F-1F40-1BA0-204045876A68}"/>
          </ac:spMkLst>
        </pc:spChg>
        <pc:spChg chg="mod">
          <ac:chgData name="Lindsay Karpenko" userId="4bc4bee5-c4bf-4ac4-8ccd-805be0ae23de" providerId="ADAL" clId="{F24A05D2-6F53-420E-BAC3-9F33AF457292}" dt="2022-09-01T15:19:12.140" v="1011" actId="2710"/>
          <ac:spMkLst>
            <pc:docMk/>
            <pc:sldMk cId="3846227854" sldId="256"/>
            <ac:spMk id="3" creationId="{968BF465-61A5-8FC2-8BD7-E1FBD774ABFD}"/>
          </ac:spMkLst>
        </pc:spChg>
        <pc:spChg chg="mod">
          <ac:chgData name="Lindsay Karpenko" userId="4bc4bee5-c4bf-4ac4-8ccd-805be0ae23de" providerId="ADAL" clId="{F24A05D2-6F53-420E-BAC3-9F33AF457292}" dt="2022-09-01T15:19:16.616" v="1012" actId="948"/>
          <ac:spMkLst>
            <pc:docMk/>
            <pc:sldMk cId="3846227854" sldId="256"/>
            <ac:spMk id="7" creationId="{9D567098-3D7D-4735-5E20-83BC449D2251}"/>
          </ac:spMkLst>
        </pc:spChg>
        <pc:spChg chg="mod">
          <ac:chgData name="Lindsay Karpenko" userId="4bc4bee5-c4bf-4ac4-8ccd-805be0ae23de" providerId="ADAL" clId="{F24A05D2-6F53-420E-BAC3-9F33AF457292}" dt="2022-09-01T15:19:21.503" v="1013" actId="948"/>
          <ac:spMkLst>
            <pc:docMk/>
            <pc:sldMk cId="3846227854" sldId="256"/>
            <ac:spMk id="9" creationId="{667F90EF-0635-AAF8-ED83-5980C9D66252}"/>
          </ac:spMkLst>
        </pc:spChg>
      </pc:sldChg>
      <pc:sldChg chg="delSp modSp mod">
        <pc:chgData name="Lindsay Karpenko" userId="4bc4bee5-c4bf-4ac4-8ccd-805be0ae23de" providerId="ADAL" clId="{F24A05D2-6F53-420E-BAC3-9F33AF457292}" dt="2022-08-24T14:39:24.798" v="61" actId="20577"/>
        <pc:sldMkLst>
          <pc:docMk/>
          <pc:sldMk cId="1669285020" sldId="257"/>
        </pc:sldMkLst>
        <pc:spChg chg="mod">
          <ac:chgData name="Lindsay Karpenko" userId="4bc4bee5-c4bf-4ac4-8ccd-805be0ae23de" providerId="ADAL" clId="{F24A05D2-6F53-420E-BAC3-9F33AF457292}" dt="2022-08-24T14:39:24.798" v="61" actId="20577"/>
          <ac:spMkLst>
            <pc:docMk/>
            <pc:sldMk cId="1669285020" sldId="257"/>
            <ac:spMk id="3" creationId="{FC8CBE39-65BB-4089-2710-03B9684242C2}"/>
          </ac:spMkLst>
        </pc:spChg>
        <pc:spChg chg="del">
          <ac:chgData name="Lindsay Karpenko" userId="4bc4bee5-c4bf-4ac4-8ccd-805be0ae23de" providerId="ADAL" clId="{F24A05D2-6F53-420E-BAC3-9F33AF457292}" dt="2022-08-24T14:38:37.128" v="35" actId="478"/>
          <ac:spMkLst>
            <pc:docMk/>
            <pc:sldMk cId="1669285020" sldId="257"/>
            <ac:spMk id="7" creationId="{599EBC5C-66B4-2D4E-0EC4-94958F4DF87F}"/>
          </ac:spMkLst>
        </pc:spChg>
      </pc:sldChg>
      <pc:sldChg chg="delSp modSp mod">
        <pc:chgData name="Lindsay Karpenko" userId="4bc4bee5-c4bf-4ac4-8ccd-805be0ae23de" providerId="ADAL" clId="{F24A05D2-6F53-420E-BAC3-9F33AF457292}" dt="2022-08-24T14:40:50.143" v="124" actId="20577"/>
        <pc:sldMkLst>
          <pc:docMk/>
          <pc:sldMk cId="2981012690" sldId="258"/>
        </pc:sldMkLst>
        <pc:spChg chg="del">
          <ac:chgData name="Lindsay Karpenko" userId="4bc4bee5-c4bf-4ac4-8ccd-805be0ae23de" providerId="ADAL" clId="{F24A05D2-6F53-420E-BAC3-9F33AF457292}" dt="2022-08-24T14:39:36.743" v="62" actId="478"/>
          <ac:spMkLst>
            <pc:docMk/>
            <pc:sldMk cId="2981012690" sldId="258"/>
            <ac:spMk id="6" creationId="{E7A5F216-EAEE-F621-3EBF-BB72AA59FB57}"/>
          </ac:spMkLst>
        </pc:spChg>
        <pc:spChg chg="mod">
          <ac:chgData name="Lindsay Karpenko" userId="4bc4bee5-c4bf-4ac4-8ccd-805be0ae23de" providerId="ADAL" clId="{F24A05D2-6F53-420E-BAC3-9F33AF457292}" dt="2022-08-24T14:40:50.143" v="124" actId="20577"/>
          <ac:spMkLst>
            <pc:docMk/>
            <pc:sldMk cId="2981012690" sldId="258"/>
            <ac:spMk id="8" creationId="{B0765062-548B-BEB1-C35B-7DD41022920F}"/>
          </ac:spMkLst>
        </pc:spChg>
      </pc:sldChg>
      <pc:sldChg chg="addSp delSp modSp mod modAnim">
        <pc:chgData name="Lindsay Karpenko" userId="4bc4bee5-c4bf-4ac4-8ccd-805be0ae23de" providerId="ADAL" clId="{F24A05D2-6F53-420E-BAC3-9F33AF457292}" dt="2022-08-24T14:41:47.722" v="139"/>
        <pc:sldMkLst>
          <pc:docMk/>
          <pc:sldMk cId="2015127111" sldId="259"/>
        </pc:sldMkLst>
        <pc:spChg chg="mod">
          <ac:chgData name="Lindsay Karpenko" userId="4bc4bee5-c4bf-4ac4-8ccd-805be0ae23de" providerId="ADAL" clId="{F24A05D2-6F53-420E-BAC3-9F33AF457292}" dt="2022-08-24T14:41:13.665" v="126" actId="21"/>
          <ac:spMkLst>
            <pc:docMk/>
            <pc:sldMk cId="2015127111" sldId="259"/>
            <ac:spMk id="3" creationId="{4061880D-16F1-CE68-5B32-36742D45FC70}"/>
          </ac:spMkLst>
        </pc:spChg>
        <pc:spChg chg="add mod">
          <ac:chgData name="Lindsay Karpenko" userId="4bc4bee5-c4bf-4ac4-8ccd-805be0ae23de" providerId="ADAL" clId="{F24A05D2-6F53-420E-BAC3-9F33AF457292}" dt="2022-08-24T14:41:42.014" v="138" actId="1035"/>
          <ac:spMkLst>
            <pc:docMk/>
            <pc:sldMk cId="2015127111" sldId="259"/>
            <ac:spMk id="5" creationId="{4627CFC6-B098-10A0-057B-F4298591AA65}"/>
          </ac:spMkLst>
        </pc:spChg>
        <pc:spChg chg="del">
          <ac:chgData name="Lindsay Karpenko" userId="4bc4bee5-c4bf-4ac4-8ccd-805be0ae23de" providerId="ADAL" clId="{F24A05D2-6F53-420E-BAC3-9F33AF457292}" dt="2022-08-24T14:41:10.479" v="125" actId="478"/>
          <ac:spMkLst>
            <pc:docMk/>
            <pc:sldMk cId="2015127111" sldId="259"/>
            <ac:spMk id="7" creationId="{3C2A8BD2-2922-CC0A-CA6E-E092E8A0D273}"/>
          </ac:spMkLst>
        </pc:spChg>
        <pc:grpChg chg="del">
          <ac:chgData name="Lindsay Karpenko" userId="4bc4bee5-c4bf-4ac4-8ccd-805be0ae23de" providerId="ADAL" clId="{F24A05D2-6F53-420E-BAC3-9F33AF457292}" dt="2022-08-24T14:41:30.053" v="132" actId="478"/>
          <ac:grpSpMkLst>
            <pc:docMk/>
            <pc:sldMk cId="2015127111" sldId="259"/>
            <ac:grpSpMk id="11" creationId="{A765F4F3-2460-6761-5260-A727A70A0BF3}"/>
          </ac:grpSpMkLst>
        </pc:grpChg>
        <pc:cxnChg chg="add">
          <ac:chgData name="Lindsay Karpenko" userId="4bc4bee5-c4bf-4ac4-8ccd-805be0ae23de" providerId="ADAL" clId="{F24A05D2-6F53-420E-BAC3-9F33AF457292}" dt="2022-08-24T14:41:39.470" v="133" actId="11529"/>
          <ac:cxnSpMkLst>
            <pc:docMk/>
            <pc:sldMk cId="2015127111" sldId="259"/>
            <ac:cxnSpMk id="13" creationId="{5BDF7410-EF94-DD25-82E8-D8C84D332984}"/>
          </ac:cxnSpMkLst>
        </pc:cxnChg>
      </pc:sldChg>
      <pc:sldChg chg="addSp delSp modSp mod modAnim">
        <pc:chgData name="Lindsay Karpenko" userId="4bc4bee5-c4bf-4ac4-8ccd-805be0ae23de" providerId="ADAL" clId="{F24A05D2-6F53-420E-BAC3-9F33AF457292}" dt="2022-08-24T14:43:40.281" v="188"/>
        <pc:sldMkLst>
          <pc:docMk/>
          <pc:sldMk cId="1037376648" sldId="260"/>
        </pc:sldMkLst>
        <pc:spChg chg="mod">
          <ac:chgData name="Lindsay Karpenko" userId="4bc4bee5-c4bf-4ac4-8ccd-805be0ae23de" providerId="ADAL" clId="{F24A05D2-6F53-420E-BAC3-9F33AF457292}" dt="2022-08-24T14:43:11.261" v="173" actId="20577"/>
          <ac:spMkLst>
            <pc:docMk/>
            <pc:sldMk cId="1037376648" sldId="260"/>
            <ac:spMk id="4" creationId="{FA3732F0-1D2C-D6FF-D0A9-FEDA76D894FE}"/>
          </ac:spMkLst>
        </pc:spChg>
        <pc:spChg chg="add mod">
          <ac:chgData name="Lindsay Karpenko" userId="4bc4bee5-c4bf-4ac4-8ccd-805be0ae23de" providerId="ADAL" clId="{F24A05D2-6F53-420E-BAC3-9F33AF457292}" dt="2022-08-24T14:43:34.837" v="187" actId="1035"/>
          <ac:spMkLst>
            <pc:docMk/>
            <pc:sldMk cId="1037376648" sldId="260"/>
            <ac:spMk id="10" creationId="{63F1125D-BD40-8B09-90A0-19B7E773B256}"/>
          </ac:spMkLst>
        </pc:spChg>
        <pc:grpChg chg="del">
          <ac:chgData name="Lindsay Karpenko" userId="4bc4bee5-c4bf-4ac4-8ccd-805be0ae23de" providerId="ADAL" clId="{F24A05D2-6F53-420E-BAC3-9F33AF457292}" dt="2022-08-24T14:42:57.533" v="161" actId="478"/>
          <ac:grpSpMkLst>
            <pc:docMk/>
            <pc:sldMk cId="1037376648" sldId="260"/>
            <ac:grpSpMk id="7" creationId="{F523324A-B474-D398-1A6A-A4C579A6865D}"/>
          </ac:grpSpMkLst>
        </pc:grpChg>
        <pc:cxnChg chg="add mod">
          <ac:chgData name="Lindsay Karpenko" userId="4bc4bee5-c4bf-4ac4-8ccd-805be0ae23de" providerId="ADAL" clId="{F24A05D2-6F53-420E-BAC3-9F33AF457292}" dt="2022-08-24T14:43:00.229" v="170" actId="1036"/>
          <ac:cxnSpMkLst>
            <pc:docMk/>
            <pc:sldMk cId="1037376648" sldId="260"/>
            <ac:cxnSpMk id="9" creationId="{E214233F-8457-F4C3-732E-95B51693D807}"/>
          </ac:cxnSpMkLst>
        </pc:cxnChg>
      </pc:sldChg>
      <pc:sldChg chg="addSp delSp modSp mod modAnim">
        <pc:chgData name="Lindsay Karpenko" userId="4bc4bee5-c4bf-4ac4-8ccd-805be0ae23de" providerId="ADAL" clId="{F24A05D2-6F53-420E-BAC3-9F33AF457292}" dt="2022-08-25T19:49:45.301" v="994" actId="114"/>
        <pc:sldMkLst>
          <pc:docMk/>
          <pc:sldMk cId="4265067295" sldId="261"/>
        </pc:sldMkLst>
        <pc:spChg chg="mod">
          <ac:chgData name="Lindsay Karpenko" userId="4bc4bee5-c4bf-4ac4-8ccd-805be0ae23de" providerId="ADAL" clId="{F24A05D2-6F53-420E-BAC3-9F33AF457292}" dt="2022-08-24T14:44:08.685" v="195" actId="114"/>
          <ac:spMkLst>
            <pc:docMk/>
            <pc:sldMk cId="4265067295" sldId="261"/>
            <ac:spMk id="9" creationId="{DF65B469-57C3-2D71-1150-34EBD7C52FDB}"/>
          </ac:spMkLst>
        </pc:spChg>
        <pc:spChg chg="add mod">
          <ac:chgData name="Lindsay Karpenko" userId="4bc4bee5-c4bf-4ac4-8ccd-805be0ae23de" providerId="ADAL" clId="{F24A05D2-6F53-420E-BAC3-9F33AF457292}" dt="2022-08-24T14:44:04.472" v="194" actId="255"/>
          <ac:spMkLst>
            <pc:docMk/>
            <pc:sldMk cId="4265067295" sldId="261"/>
            <ac:spMk id="13" creationId="{0905F3DD-F8C4-C591-467D-49D94217CC1C}"/>
          </ac:spMkLst>
        </pc:spChg>
        <pc:grpChg chg="del">
          <ac:chgData name="Lindsay Karpenko" userId="4bc4bee5-c4bf-4ac4-8ccd-805be0ae23de" providerId="ADAL" clId="{F24A05D2-6F53-420E-BAC3-9F33AF457292}" dt="2022-08-24T14:44:16.990" v="196" actId="478"/>
          <ac:grpSpMkLst>
            <pc:docMk/>
            <pc:sldMk cId="4265067295" sldId="261"/>
            <ac:grpSpMk id="7" creationId="{0CEAC819-F6D0-66E5-FD85-8E47023923E8}"/>
          </ac:grpSpMkLst>
        </pc:grpChg>
        <pc:grpChg chg="del">
          <ac:chgData name="Lindsay Karpenko" userId="4bc4bee5-c4bf-4ac4-8ccd-805be0ae23de" providerId="ADAL" clId="{F24A05D2-6F53-420E-BAC3-9F33AF457292}" dt="2022-08-24T14:44:29.142" v="198" actId="478"/>
          <ac:grpSpMkLst>
            <pc:docMk/>
            <pc:sldMk cId="4265067295" sldId="261"/>
            <ac:grpSpMk id="12" creationId="{64BB3571-9663-771C-788D-AD272E9BA4A4}"/>
          </ac:grpSpMkLst>
        </pc:grpChg>
        <pc:graphicFrameChg chg="modGraphic">
          <ac:chgData name="Lindsay Karpenko" userId="4bc4bee5-c4bf-4ac4-8ccd-805be0ae23de" providerId="ADAL" clId="{F24A05D2-6F53-420E-BAC3-9F33AF457292}" dt="2022-08-25T19:49:45.301" v="994" actId="114"/>
          <ac:graphicFrameMkLst>
            <pc:docMk/>
            <pc:sldMk cId="4265067295" sldId="261"/>
            <ac:graphicFrameMk id="8" creationId="{FF7624A3-0B95-2914-0176-1338EAFB1D29}"/>
          </ac:graphicFrameMkLst>
        </pc:graphicFrameChg>
        <pc:cxnChg chg="add">
          <ac:chgData name="Lindsay Karpenko" userId="4bc4bee5-c4bf-4ac4-8ccd-805be0ae23de" providerId="ADAL" clId="{F24A05D2-6F53-420E-BAC3-9F33AF457292}" dt="2022-08-24T14:44:26.488" v="197" actId="11529"/>
          <ac:cxnSpMkLst>
            <pc:docMk/>
            <pc:sldMk cId="4265067295" sldId="261"/>
            <ac:cxnSpMk id="15" creationId="{7995FE8E-7E0D-6B77-D0AA-D5998892B6AB}"/>
          </ac:cxnSpMkLst>
        </pc:cxnChg>
        <pc:cxnChg chg="add mod">
          <ac:chgData name="Lindsay Karpenko" userId="4bc4bee5-c4bf-4ac4-8ccd-805be0ae23de" providerId="ADAL" clId="{F24A05D2-6F53-420E-BAC3-9F33AF457292}" dt="2022-08-24T14:44:36.273" v="205" actId="1035"/>
          <ac:cxnSpMkLst>
            <pc:docMk/>
            <pc:sldMk cId="4265067295" sldId="261"/>
            <ac:cxnSpMk id="16" creationId="{D5249BEF-D615-F493-75E7-F65F7E5122D0}"/>
          </ac:cxnSpMkLst>
        </pc:cxnChg>
      </pc:sldChg>
      <pc:sldChg chg="modSp mod">
        <pc:chgData name="Lindsay Karpenko" userId="4bc4bee5-c4bf-4ac4-8ccd-805be0ae23de" providerId="ADAL" clId="{F24A05D2-6F53-420E-BAC3-9F33AF457292}" dt="2022-08-24T14:46:42.365" v="249" actId="20577"/>
        <pc:sldMkLst>
          <pc:docMk/>
          <pc:sldMk cId="1305165948" sldId="262"/>
        </pc:sldMkLst>
        <pc:spChg chg="mod">
          <ac:chgData name="Lindsay Karpenko" userId="4bc4bee5-c4bf-4ac4-8ccd-805be0ae23de" providerId="ADAL" clId="{F24A05D2-6F53-420E-BAC3-9F33AF457292}" dt="2022-08-24T14:46:13.917" v="213" actId="948"/>
          <ac:spMkLst>
            <pc:docMk/>
            <pc:sldMk cId="1305165948" sldId="262"/>
            <ac:spMk id="5" creationId="{97704BC0-C56E-D6A7-0852-380F29B021B5}"/>
          </ac:spMkLst>
        </pc:spChg>
        <pc:spChg chg="mod">
          <ac:chgData name="Lindsay Karpenko" userId="4bc4bee5-c4bf-4ac4-8ccd-805be0ae23de" providerId="ADAL" clId="{F24A05D2-6F53-420E-BAC3-9F33AF457292}" dt="2022-08-24T14:46:25.048" v="225" actId="14100"/>
          <ac:spMkLst>
            <pc:docMk/>
            <pc:sldMk cId="1305165948" sldId="262"/>
            <ac:spMk id="6" creationId="{2185DBA9-98F8-5548-B22D-DFEE62DAE129}"/>
          </ac:spMkLst>
        </pc:spChg>
        <pc:spChg chg="mod">
          <ac:chgData name="Lindsay Karpenko" userId="4bc4bee5-c4bf-4ac4-8ccd-805be0ae23de" providerId="ADAL" clId="{F24A05D2-6F53-420E-BAC3-9F33AF457292}" dt="2022-08-24T14:46:33.783" v="237" actId="14100"/>
          <ac:spMkLst>
            <pc:docMk/>
            <pc:sldMk cId="1305165948" sldId="262"/>
            <ac:spMk id="7" creationId="{5D2736D3-5EA0-8C7A-56D4-879E28F9E964}"/>
          </ac:spMkLst>
        </pc:spChg>
        <pc:spChg chg="mod">
          <ac:chgData name="Lindsay Karpenko" userId="4bc4bee5-c4bf-4ac4-8ccd-805be0ae23de" providerId="ADAL" clId="{F24A05D2-6F53-420E-BAC3-9F33AF457292}" dt="2022-08-24T14:46:42.365" v="249" actId="20577"/>
          <ac:spMkLst>
            <pc:docMk/>
            <pc:sldMk cId="1305165948" sldId="262"/>
            <ac:spMk id="8" creationId="{550F5148-79A6-6E6B-C9AA-C0C36E1C9041}"/>
          </ac:spMkLst>
        </pc:spChg>
      </pc:sldChg>
      <pc:sldChg chg="addSp delSp modSp mod modAnim">
        <pc:chgData name="Lindsay Karpenko" userId="4bc4bee5-c4bf-4ac4-8ccd-805be0ae23de" providerId="ADAL" clId="{F24A05D2-6F53-420E-BAC3-9F33AF457292}" dt="2022-08-24T14:48:23.001" v="321"/>
        <pc:sldMkLst>
          <pc:docMk/>
          <pc:sldMk cId="2825901886" sldId="263"/>
        </pc:sldMkLst>
        <pc:spChg chg="mod">
          <ac:chgData name="Lindsay Karpenko" userId="4bc4bee5-c4bf-4ac4-8ccd-805be0ae23de" providerId="ADAL" clId="{F24A05D2-6F53-420E-BAC3-9F33AF457292}" dt="2022-08-24T14:47:46.270" v="303" actId="20577"/>
          <ac:spMkLst>
            <pc:docMk/>
            <pc:sldMk cId="2825901886" sldId="263"/>
            <ac:spMk id="7" creationId="{29227BFB-F644-2161-F092-852FD059ECD5}"/>
          </ac:spMkLst>
        </pc:spChg>
        <pc:spChg chg="add mod">
          <ac:chgData name="Lindsay Karpenko" userId="4bc4bee5-c4bf-4ac4-8ccd-805be0ae23de" providerId="ADAL" clId="{F24A05D2-6F53-420E-BAC3-9F33AF457292}" dt="2022-08-24T14:47:27.053" v="279" actId="1035"/>
          <ac:spMkLst>
            <pc:docMk/>
            <pc:sldMk cId="2825901886" sldId="263"/>
            <ac:spMk id="11" creationId="{54FA2661-E658-FB96-847A-BC6118236D1D}"/>
          </ac:spMkLst>
        </pc:spChg>
        <pc:spChg chg="add mod">
          <ac:chgData name="Lindsay Karpenko" userId="4bc4bee5-c4bf-4ac4-8ccd-805be0ae23de" providerId="ADAL" clId="{F24A05D2-6F53-420E-BAC3-9F33AF457292}" dt="2022-08-24T14:47:57.597" v="307" actId="20577"/>
          <ac:spMkLst>
            <pc:docMk/>
            <pc:sldMk cId="2825901886" sldId="263"/>
            <ac:spMk id="12" creationId="{2BF91ACA-4FF4-2CAD-D175-04A2814CC82B}"/>
          </ac:spMkLst>
        </pc:spChg>
        <pc:grpChg chg="del">
          <ac:chgData name="Lindsay Karpenko" userId="4bc4bee5-c4bf-4ac4-8ccd-805be0ae23de" providerId="ADAL" clId="{F24A05D2-6F53-420E-BAC3-9F33AF457292}" dt="2022-08-24T14:48:09.654" v="317" actId="478"/>
          <ac:grpSpMkLst>
            <pc:docMk/>
            <pc:sldMk cId="2825901886" sldId="263"/>
            <ac:grpSpMk id="6" creationId="{187588FB-A2A9-E4FC-793D-FBC2F8F781E9}"/>
          </ac:grpSpMkLst>
        </pc:grpChg>
        <pc:grpChg chg="del">
          <ac:chgData name="Lindsay Karpenko" userId="4bc4bee5-c4bf-4ac4-8ccd-805be0ae23de" providerId="ADAL" clId="{F24A05D2-6F53-420E-BAC3-9F33AF457292}" dt="2022-08-24T14:48:00.260" v="308" actId="478"/>
          <ac:grpSpMkLst>
            <pc:docMk/>
            <pc:sldMk cId="2825901886" sldId="263"/>
            <ac:grpSpMk id="10" creationId="{3EA75791-F5A8-1D90-1598-563D4A24F9E9}"/>
          </ac:grpSpMkLst>
        </pc:grpChg>
        <pc:cxnChg chg="add mod">
          <ac:chgData name="Lindsay Karpenko" userId="4bc4bee5-c4bf-4ac4-8ccd-805be0ae23de" providerId="ADAL" clId="{F24A05D2-6F53-420E-BAC3-9F33AF457292}" dt="2022-08-24T14:48:07.413" v="316" actId="1036"/>
          <ac:cxnSpMkLst>
            <pc:docMk/>
            <pc:sldMk cId="2825901886" sldId="263"/>
            <ac:cxnSpMk id="14" creationId="{AA34F69F-0953-EB05-8C7B-1B51FA89728A}"/>
          </ac:cxnSpMkLst>
        </pc:cxnChg>
        <pc:cxnChg chg="add mod">
          <ac:chgData name="Lindsay Karpenko" userId="4bc4bee5-c4bf-4ac4-8ccd-805be0ae23de" providerId="ADAL" clId="{F24A05D2-6F53-420E-BAC3-9F33AF457292}" dt="2022-08-24T14:48:15.215" v="319" actId="1076"/>
          <ac:cxnSpMkLst>
            <pc:docMk/>
            <pc:sldMk cId="2825901886" sldId="263"/>
            <ac:cxnSpMk id="15" creationId="{EC6334FD-6187-7339-3B29-22C6DD1953DD}"/>
          </ac:cxnSpMkLst>
        </pc:cxnChg>
      </pc:sldChg>
      <pc:sldChg chg="addSp delSp modSp mod modAnim">
        <pc:chgData name="Lindsay Karpenko" userId="4bc4bee5-c4bf-4ac4-8ccd-805be0ae23de" providerId="ADAL" clId="{F24A05D2-6F53-420E-BAC3-9F33AF457292}" dt="2022-08-24T14:53:09.041" v="334"/>
        <pc:sldMkLst>
          <pc:docMk/>
          <pc:sldMk cId="3226026031" sldId="264"/>
        </pc:sldMkLst>
        <pc:spChg chg="mod">
          <ac:chgData name="Lindsay Karpenko" userId="4bc4bee5-c4bf-4ac4-8ccd-805be0ae23de" providerId="ADAL" clId="{F24A05D2-6F53-420E-BAC3-9F33AF457292}" dt="2022-08-24T14:49:39.239" v="322" actId="21"/>
          <ac:spMkLst>
            <pc:docMk/>
            <pc:sldMk cId="3226026031" sldId="264"/>
            <ac:spMk id="4" creationId="{151AFAFD-7705-5A21-C1F0-F55D871B781D}"/>
          </ac:spMkLst>
        </pc:spChg>
        <pc:spChg chg="add del mod">
          <ac:chgData name="Lindsay Karpenko" userId="4bc4bee5-c4bf-4ac4-8ccd-805be0ae23de" providerId="ADAL" clId="{F24A05D2-6F53-420E-BAC3-9F33AF457292}" dt="2022-08-24T14:50:17.725" v="325"/>
          <ac:spMkLst>
            <pc:docMk/>
            <pc:sldMk cId="3226026031" sldId="264"/>
            <ac:spMk id="8" creationId="{1BAA8618-CA29-8EF2-B21C-CD09224067B1}"/>
          </ac:spMkLst>
        </pc:spChg>
        <pc:spChg chg="add mod">
          <ac:chgData name="Lindsay Karpenko" userId="4bc4bee5-c4bf-4ac4-8ccd-805be0ae23de" providerId="ADAL" clId="{F24A05D2-6F53-420E-BAC3-9F33AF457292}" dt="2022-08-24T14:50:45.969" v="331" actId="948"/>
          <ac:spMkLst>
            <pc:docMk/>
            <pc:sldMk cId="3226026031" sldId="264"/>
            <ac:spMk id="9" creationId="{166AC0FF-26E0-C063-F718-216E0788017A}"/>
          </ac:spMkLst>
        </pc:spChg>
        <pc:grpChg chg="del">
          <ac:chgData name="Lindsay Karpenko" userId="4bc4bee5-c4bf-4ac4-8ccd-805be0ae23de" providerId="ADAL" clId="{F24A05D2-6F53-420E-BAC3-9F33AF457292}" dt="2022-08-24T14:50:52.316" v="332" actId="478"/>
          <ac:grpSpMkLst>
            <pc:docMk/>
            <pc:sldMk cId="3226026031" sldId="264"/>
            <ac:grpSpMk id="7" creationId="{79660890-DC23-365D-3953-1D1E04B4C43F}"/>
          </ac:grpSpMkLst>
        </pc:grpChg>
        <pc:cxnChg chg="add">
          <ac:chgData name="Lindsay Karpenko" userId="4bc4bee5-c4bf-4ac4-8ccd-805be0ae23de" providerId="ADAL" clId="{F24A05D2-6F53-420E-BAC3-9F33AF457292}" dt="2022-08-24T14:53:04.124" v="333" actId="11529"/>
          <ac:cxnSpMkLst>
            <pc:docMk/>
            <pc:sldMk cId="3226026031" sldId="264"/>
            <ac:cxnSpMk id="6" creationId="{D7E91A81-E73C-FA92-421A-7AD00836623A}"/>
          </ac:cxnSpMkLst>
        </pc:cxnChg>
      </pc:sldChg>
      <pc:sldChg chg="addSp delSp modSp mod modAnim">
        <pc:chgData name="Lindsay Karpenko" userId="4bc4bee5-c4bf-4ac4-8ccd-805be0ae23de" providerId="ADAL" clId="{F24A05D2-6F53-420E-BAC3-9F33AF457292}" dt="2022-08-24T14:55:59.862" v="378"/>
        <pc:sldMkLst>
          <pc:docMk/>
          <pc:sldMk cId="3018026931" sldId="265"/>
        </pc:sldMkLst>
        <pc:spChg chg="mod">
          <ac:chgData name="Lindsay Karpenko" userId="4bc4bee5-c4bf-4ac4-8ccd-805be0ae23de" providerId="ADAL" clId="{F24A05D2-6F53-420E-BAC3-9F33AF457292}" dt="2022-08-24T14:55:10.286" v="372" actId="948"/>
          <ac:spMkLst>
            <pc:docMk/>
            <pc:sldMk cId="3018026931" sldId="265"/>
            <ac:spMk id="5" creationId="{054E5B85-41AD-CD39-A039-B806BFE18523}"/>
          </ac:spMkLst>
        </pc:spChg>
        <pc:spChg chg="mod">
          <ac:chgData name="Lindsay Karpenko" userId="4bc4bee5-c4bf-4ac4-8ccd-805be0ae23de" providerId="ADAL" clId="{F24A05D2-6F53-420E-BAC3-9F33AF457292}" dt="2022-08-24T14:55:19.766" v="373" actId="948"/>
          <ac:spMkLst>
            <pc:docMk/>
            <pc:sldMk cId="3018026931" sldId="265"/>
            <ac:spMk id="6" creationId="{1CA4890A-5723-F5F2-8506-C4614657840E}"/>
          </ac:spMkLst>
        </pc:spChg>
        <pc:spChg chg="mod">
          <ac:chgData name="Lindsay Karpenko" userId="4bc4bee5-c4bf-4ac4-8ccd-805be0ae23de" providerId="ADAL" clId="{F24A05D2-6F53-420E-BAC3-9F33AF457292}" dt="2022-08-24T14:55:29.982" v="374" actId="948"/>
          <ac:spMkLst>
            <pc:docMk/>
            <pc:sldMk cId="3018026931" sldId="265"/>
            <ac:spMk id="7" creationId="{865171FE-0F4E-4C6A-1A34-8C9936F25D5C}"/>
          </ac:spMkLst>
        </pc:spChg>
        <pc:spChg chg="mod">
          <ac:chgData name="Lindsay Karpenko" userId="4bc4bee5-c4bf-4ac4-8ccd-805be0ae23de" providerId="ADAL" clId="{F24A05D2-6F53-420E-BAC3-9F33AF457292}" dt="2022-08-24T14:54:43.798" v="368" actId="948"/>
          <ac:spMkLst>
            <pc:docMk/>
            <pc:sldMk cId="3018026931" sldId="265"/>
            <ac:spMk id="8" creationId="{9D0CD2B4-B114-0D9D-4CF9-24386F4AADD2}"/>
          </ac:spMkLst>
        </pc:spChg>
        <pc:spChg chg="add mod">
          <ac:chgData name="Lindsay Karpenko" userId="4bc4bee5-c4bf-4ac4-8ccd-805be0ae23de" providerId="ADAL" clId="{F24A05D2-6F53-420E-BAC3-9F33AF457292}" dt="2022-08-24T14:54:30.148" v="367" actId="1038"/>
          <ac:spMkLst>
            <pc:docMk/>
            <pc:sldMk cId="3018026931" sldId="265"/>
            <ac:spMk id="12" creationId="{8EE269DA-3BC8-F5B0-8053-1205603E3B91}"/>
          </ac:spMkLst>
        </pc:spChg>
        <pc:grpChg chg="del">
          <ac:chgData name="Lindsay Karpenko" userId="4bc4bee5-c4bf-4ac4-8ccd-805be0ae23de" providerId="ADAL" clId="{F24A05D2-6F53-420E-BAC3-9F33AF457292}" dt="2022-08-24T14:55:39.509" v="375" actId="478"/>
          <ac:grpSpMkLst>
            <pc:docMk/>
            <pc:sldMk cId="3018026931" sldId="265"/>
            <ac:grpSpMk id="11" creationId="{C8C82611-12B3-7D9B-2B28-E66A626DEE22}"/>
          </ac:grpSpMkLst>
        </pc:grpChg>
        <pc:cxnChg chg="add">
          <ac:chgData name="Lindsay Karpenko" userId="4bc4bee5-c4bf-4ac4-8ccd-805be0ae23de" providerId="ADAL" clId="{F24A05D2-6F53-420E-BAC3-9F33AF457292}" dt="2022-08-24T14:55:46.532" v="376" actId="11529"/>
          <ac:cxnSpMkLst>
            <pc:docMk/>
            <pc:sldMk cId="3018026931" sldId="265"/>
            <ac:cxnSpMk id="14" creationId="{35E06581-EB81-6BFF-5E62-C956817E142F}"/>
          </ac:cxnSpMkLst>
        </pc:cxnChg>
        <pc:cxnChg chg="add">
          <ac:chgData name="Lindsay Karpenko" userId="4bc4bee5-c4bf-4ac4-8ccd-805be0ae23de" providerId="ADAL" clId="{F24A05D2-6F53-420E-BAC3-9F33AF457292}" dt="2022-08-24T14:55:53.598" v="377" actId="11529"/>
          <ac:cxnSpMkLst>
            <pc:docMk/>
            <pc:sldMk cId="3018026931" sldId="265"/>
            <ac:cxnSpMk id="16" creationId="{8A589284-9A67-E067-3095-940C2DFC3BDF}"/>
          </ac:cxnSpMkLst>
        </pc:cxnChg>
      </pc:sldChg>
      <pc:sldChg chg="addSp delSp modSp mod modAnim">
        <pc:chgData name="Lindsay Karpenko" userId="4bc4bee5-c4bf-4ac4-8ccd-805be0ae23de" providerId="ADAL" clId="{F24A05D2-6F53-420E-BAC3-9F33AF457292}" dt="2022-08-25T19:52:01.304" v="1010" actId="20577"/>
        <pc:sldMkLst>
          <pc:docMk/>
          <pc:sldMk cId="357522890" sldId="266"/>
        </pc:sldMkLst>
        <pc:spChg chg="mod">
          <ac:chgData name="Lindsay Karpenko" userId="4bc4bee5-c4bf-4ac4-8ccd-805be0ae23de" providerId="ADAL" clId="{F24A05D2-6F53-420E-BAC3-9F33AF457292}" dt="2022-08-25T19:52:01.304" v="1010" actId="20577"/>
          <ac:spMkLst>
            <pc:docMk/>
            <pc:sldMk cId="357522890" sldId="266"/>
            <ac:spMk id="7" creationId="{D7D297E4-EDA3-2E51-A007-F1FF3D1FF2A8}"/>
          </ac:spMkLst>
        </pc:spChg>
        <pc:spChg chg="add mod">
          <ac:chgData name="Lindsay Karpenko" userId="4bc4bee5-c4bf-4ac4-8ccd-805be0ae23de" providerId="ADAL" clId="{F24A05D2-6F53-420E-BAC3-9F33AF457292}" dt="2022-08-24T14:58:06.509" v="405" actId="948"/>
          <ac:spMkLst>
            <pc:docMk/>
            <pc:sldMk cId="357522890" sldId="266"/>
            <ac:spMk id="11" creationId="{442F05FE-D109-79E2-128A-7C0492D8D06F}"/>
          </ac:spMkLst>
        </pc:spChg>
        <pc:spChg chg="add mod">
          <ac:chgData name="Lindsay Karpenko" userId="4bc4bee5-c4bf-4ac4-8ccd-805be0ae23de" providerId="ADAL" clId="{F24A05D2-6F53-420E-BAC3-9F33AF457292}" dt="2022-08-24T14:57:52.100" v="402" actId="1076"/>
          <ac:spMkLst>
            <pc:docMk/>
            <pc:sldMk cId="357522890" sldId="266"/>
            <ac:spMk id="12" creationId="{0CB9A9AD-8FBD-77DF-1B69-786D3CEFF20F}"/>
          </ac:spMkLst>
        </pc:spChg>
        <pc:grpChg chg="del">
          <ac:chgData name="Lindsay Karpenko" userId="4bc4bee5-c4bf-4ac4-8ccd-805be0ae23de" providerId="ADAL" clId="{F24A05D2-6F53-420E-BAC3-9F33AF457292}" dt="2022-08-24T14:57:55.787" v="404" actId="478"/>
          <ac:grpSpMkLst>
            <pc:docMk/>
            <pc:sldMk cId="357522890" sldId="266"/>
            <ac:grpSpMk id="6" creationId="{8D149753-DDB0-BD72-4655-4624AEA03BDF}"/>
          </ac:grpSpMkLst>
        </pc:grpChg>
        <pc:grpChg chg="del">
          <ac:chgData name="Lindsay Karpenko" userId="4bc4bee5-c4bf-4ac4-8ccd-805be0ae23de" providerId="ADAL" clId="{F24A05D2-6F53-420E-BAC3-9F33AF457292}" dt="2022-08-24T14:57:54.388" v="403" actId="478"/>
          <ac:grpSpMkLst>
            <pc:docMk/>
            <pc:sldMk cId="357522890" sldId="266"/>
            <ac:grpSpMk id="10" creationId="{C79C7D4A-C416-F098-5871-8E3DCA28D094}"/>
          </ac:grpSpMkLst>
        </pc:grpChg>
        <pc:cxnChg chg="add">
          <ac:chgData name="Lindsay Karpenko" userId="4bc4bee5-c4bf-4ac4-8ccd-805be0ae23de" providerId="ADAL" clId="{F24A05D2-6F53-420E-BAC3-9F33AF457292}" dt="2022-08-24T14:58:14.982" v="406" actId="11529"/>
          <ac:cxnSpMkLst>
            <pc:docMk/>
            <pc:sldMk cId="357522890" sldId="266"/>
            <ac:cxnSpMk id="14" creationId="{4EA46E99-8496-A4D8-F2C0-B24D290A9598}"/>
          </ac:cxnSpMkLst>
        </pc:cxnChg>
        <pc:cxnChg chg="add mod">
          <ac:chgData name="Lindsay Karpenko" userId="4bc4bee5-c4bf-4ac4-8ccd-805be0ae23de" providerId="ADAL" clId="{F24A05D2-6F53-420E-BAC3-9F33AF457292}" dt="2022-08-24T14:58:18.292" v="408" actId="1076"/>
          <ac:cxnSpMkLst>
            <pc:docMk/>
            <pc:sldMk cId="357522890" sldId="266"/>
            <ac:cxnSpMk id="15" creationId="{1F25EF26-5709-92E2-0DF2-1F964CEC7C09}"/>
          </ac:cxnSpMkLst>
        </pc:cxnChg>
      </pc:sldChg>
      <pc:sldChg chg="addSp delSp modSp mod modAnim">
        <pc:chgData name="Lindsay Karpenko" userId="4bc4bee5-c4bf-4ac4-8ccd-805be0ae23de" providerId="ADAL" clId="{F24A05D2-6F53-420E-BAC3-9F33AF457292}" dt="2022-08-24T15:01:34.248" v="443"/>
        <pc:sldMkLst>
          <pc:docMk/>
          <pc:sldMk cId="484054873" sldId="267"/>
        </pc:sldMkLst>
        <pc:spChg chg="mod">
          <ac:chgData name="Lindsay Karpenko" userId="4bc4bee5-c4bf-4ac4-8ccd-805be0ae23de" providerId="ADAL" clId="{F24A05D2-6F53-420E-BAC3-9F33AF457292}" dt="2022-08-24T15:01:12.310" v="432" actId="948"/>
          <ac:spMkLst>
            <pc:docMk/>
            <pc:sldMk cId="484054873" sldId="267"/>
            <ac:spMk id="4" creationId="{1CDB1233-6B62-80F8-AF2D-BBC5921E3462}"/>
          </ac:spMkLst>
        </pc:spChg>
        <pc:spChg chg="add mod">
          <ac:chgData name="Lindsay Karpenko" userId="4bc4bee5-c4bf-4ac4-8ccd-805be0ae23de" providerId="ADAL" clId="{F24A05D2-6F53-420E-BAC3-9F33AF457292}" dt="2022-08-24T15:01:30.879" v="442" actId="20577"/>
          <ac:spMkLst>
            <pc:docMk/>
            <pc:sldMk cId="484054873" sldId="267"/>
            <ac:spMk id="8" creationId="{732571BC-CF12-AA81-0CF1-C73217AA73E4}"/>
          </ac:spMkLst>
        </pc:spChg>
        <pc:grpChg chg="del">
          <ac:chgData name="Lindsay Karpenko" userId="4bc4bee5-c4bf-4ac4-8ccd-805be0ae23de" providerId="ADAL" clId="{F24A05D2-6F53-420E-BAC3-9F33AF457292}" dt="2022-08-24T15:01:14.469" v="433" actId="478"/>
          <ac:grpSpMkLst>
            <pc:docMk/>
            <pc:sldMk cId="484054873" sldId="267"/>
            <ac:grpSpMk id="7" creationId="{DB4E0282-83CA-24DF-4F6D-953CA900B00E}"/>
          </ac:grpSpMkLst>
        </pc:grpChg>
        <pc:cxnChg chg="add">
          <ac:chgData name="Lindsay Karpenko" userId="4bc4bee5-c4bf-4ac4-8ccd-805be0ae23de" providerId="ADAL" clId="{F24A05D2-6F53-420E-BAC3-9F33AF457292}" dt="2022-08-24T15:01:21.573" v="434" actId="11529"/>
          <ac:cxnSpMkLst>
            <pc:docMk/>
            <pc:sldMk cId="484054873" sldId="267"/>
            <ac:cxnSpMk id="10" creationId="{725D4ED1-634E-FCFF-F8A8-3DB6A955E39C}"/>
          </ac:cxnSpMkLst>
        </pc:cxnChg>
      </pc:sldChg>
      <pc:sldChg chg="addSp delSp modSp mod modAnim">
        <pc:chgData name="Lindsay Karpenko" userId="4bc4bee5-c4bf-4ac4-8ccd-805be0ae23de" providerId="ADAL" clId="{F24A05D2-6F53-420E-BAC3-9F33AF457292}" dt="2022-08-24T15:04:23.947" v="489"/>
        <pc:sldMkLst>
          <pc:docMk/>
          <pc:sldMk cId="935920004" sldId="268"/>
        </pc:sldMkLst>
        <pc:spChg chg="mod">
          <ac:chgData name="Lindsay Karpenko" userId="4bc4bee5-c4bf-4ac4-8ccd-805be0ae23de" providerId="ADAL" clId="{F24A05D2-6F53-420E-BAC3-9F33AF457292}" dt="2022-08-24T15:03:04.589" v="470" actId="948"/>
          <ac:spMkLst>
            <pc:docMk/>
            <pc:sldMk cId="935920004" sldId="268"/>
            <ac:spMk id="4" creationId="{63E51455-B317-F3E3-C4EE-572CE8D13433}"/>
          </ac:spMkLst>
        </pc:spChg>
        <pc:spChg chg="mod">
          <ac:chgData name="Lindsay Karpenko" userId="4bc4bee5-c4bf-4ac4-8ccd-805be0ae23de" providerId="ADAL" clId="{F24A05D2-6F53-420E-BAC3-9F33AF457292}" dt="2022-08-24T15:04:07.999" v="481" actId="21"/>
          <ac:spMkLst>
            <pc:docMk/>
            <pc:sldMk cId="935920004" sldId="268"/>
            <ac:spMk id="8" creationId="{BB67066E-A4B0-7AFE-0EBF-0FDFAAD04FAA}"/>
          </ac:spMkLst>
        </pc:spChg>
        <pc:spChg chg="mod">
          <ac:chgData name="Lindsay Karpenko" userId="4bc4bee5-c4bf-4ac4-8ccd-805be0ae23de" providerId="ADAL" clId="{F24A05D2-6F53-420E-BAC3-9F33AF457292}" dt="2022-08-24T15:03:14.877" v="471" actId="948"/>
          <ac:spMkLst>
            <pc:docMk/>
            <pc:sldMk cId="935920004" sldId="268"/>
            <ac:spMk id="9" creationId="{97AE53E5-AF51-D8C5-876A-BE1F713CFD4F}"/>
          </ac:spMkLst>
        </pc:spChg>
        <pc:grpChg chg="del">
          <ac:chgData name="Lindsay Karpenko" userId="4bc4bee5-c4bf-4ac4-8ccd-805be0ae23de" providerId="ADAL" clId="{F24A05D2-6F53-420E-BAC3-9F33AF457292}" dt="2022-08-24T15:04:12.188" v="482" actId="478"/>
          <ac:grpSpMkLst>
            <pc:docMk/>
            <pc:sldMk cId="935920004" sldId="268"/>
            <ac:grpSpMk id="7" creationId="{37279472-FC6C-828F-D4AE-FB85E1DF46CD}"/>
          </ac:grpSpMkLst>
        </pc:grpChg>
        <pc:cxnChg chg="add mod">
          <ac:chgData name="Lindsay Karpenko" userId="4bc4bee5-c4bf-4ac4-8ccd-805be0ae23de" providerId="ADAL" clId="{F24A05D2-6F53-420E-BAC3-9F33AF457292}" dt="2022-08-24T15:04:20.276" v="488" actId="1035"/>
          <ac:cxnSpMkLst>
            <pc:docMk/>
            <pc:sldMk cId="935920004" sldId="268"/>
            <ac:cxnSpMk id="11" creationId="{E20C60DF-105F-9EBF-B9B7-79E73D7F98B2}"/>
          </ac:cxnSpMkLst>
        </pc:cxnChg>
      </pc:sldChg>
      <pc:sldChg chg="addSp delSp modSp mod modAnim">
        <pc:chgData name="Lindsay Karpenko" userId="4bc4bee5-c4bf-4ac4-8ccd-805be0ae23de" providerId="ADAL" clId="{F24A05D2-6F53-420E-BAC3-9F33AF457292}" dt="2022-08-24T15:16:08.192" v="573"/>
        <pc:sldMkLst>
          <pc:docMk/>
          <pc:sldMk cId="1993770203" sldId="269"/>
        </pc:sldMkLst>
        <pc:spChg chg="mod">
          <ac:chgData name="Lindsay Karpenko" userId="4bc4bee5-c4bf-4ac4-8ccd-805be0ae23de" providerId="ADAL" clId="{F24A05D2-6F53-420E-BAC3-9F33AF457292}" dt="2022-08-24T15:08:41.980" v="551" actId="948"/>
          <ac:spMkLst>
            <pc:docMk/>
            <pc:sldMk cId="1993770203" sldId="269"/>
            <ac:spMk id="4" creationId="{194DAA8D-304E-7870-1E86-8614A269BAD2}"/>
          </ac:spMkLst>
        </pc:spChg>
        <pc:spChg chg="del">
          <ac:chgData name="Lindsay Karpenko" userId="4bc4bee5-c4bf-4ac4-8ccd-805be0ae23de" providerId="ADAL" clId="{F24A05D2-6F53-420E-BAC3-9F33AF457292}" dt="2022-08-24T15:04:47.732" v="490" actId="478"/>
          <ac:spMkLst>
            <pc:docMk/>
            <pc:sldMk cId="1993770203" sldId="269"/>
            <ac:spMk id="8" creationId="{F42FC3C0-A418-72EB-0AD3-7E3AD1B6B44C}"/>
          </ac:spMkLst>
        </pc:spChg>
        <pc:spChg chg="add mod">
          <ac:chgData name="Lindsay Karpenko" userId="4bc4bee5-c4bf-4ac4-8ccd-805be0ae23de" providerId="ADAL" clId="{F24A05D2-6F53-420E-BAC3-9F33AF457292}" dt="2022-08-24T15:07:40.091" v="520" actId="1035"/>
          <ac:spMkLst>
            <pc:docMk/>
            <pc:sldMk cId="1993770203" sldId="269"/>
            <ac:spMk id="15" creationId="{3C0FF8F3-F27A-5273-3880-397BB2B8DF72}"/>
          </ac:spMkLst>
        </pc:spChg>
        <pc:spChg chg="add del mod">
          <ac:chgData name="Lindsay Karpenko" userId="4bc4bee5-c4bf-4ac4-8ccd-805be0ae23de" providerId="ADAL" clId="{F24A05D2-6F53-420E-BAC3-9F33AF457292}" dt="2022-08-24T15:16:03.969" v="571" actId="1035"/>
          <ac:spMkLst>
            <pc:docMk/>
            <pc:sldMk cId="1993770203" sldId="269"/>
            <ac:spMk id="16" creationId="{4922261E-27B0-0FF9-9F47-20ECCE745433}"/>
          </ac:spMkLst>
        </pc:spChg>
        <pc:spChg chg="add mod">
          <ac:chgData name="Lindsay Karpenko" userId="4bc4bee5-c4bf-4ac4-8ccd-805be0ae23de" providerId="ADAL" clId="{F24A05D2-6F53-420E-BAC3-9F33AF457292}" dt="2022-08-24T15:08:28.204" v="547" actId="1038"/>
          <ac:spMkLst>
            <pc:docMk/>
            <pc:sldMk cId="1993770203" sldId="269"/>
            <ac:spMk id="17" creationId="{1882FA4B-9161-D22A-DEBA-BD1A8A5DE0DE}"/>
          </ac:spMkLst>
        </pc:spChg>
        <pc:grpChg chg="del">
          <ac:chgData name="Lindsay Karpenko" userId="4bc4bee5-c4bf-4ac4-8ccd-805be0ae23de" providerId="ADAL" clId="{F24A05D2-6F53-420E-BAC3-9F33AF457292}" dt="2022-08-24T15:15:31.700" v="554" actId="478"/>
          <ac:grpSpMkLst>
            <pc:docMk/>
            <pc:sldMk cId="1993770203" sldId="269"/>
            <ac:grpSpMk id="7" creationId="{52A276F5-4814-8DF6-3716-0BBFD26A0F42}"/>
          </ac:grpSpMkLst>
        </pc:grpChg>
        <pc:grpChg chg="del">
          <ac:chgData name="Lindsay Karpenko" userId="4bc4bee5-c4bf-4ac4-8ccd-805be0ae23de" providerId="ADAL" clId="{F24A05D2-6F53-420E-BAC3-9F33AF457292}" dt="2022-08-24T15:15:32.706" v="555" actId="478"/>
          <ac:grpSpMkLst>
            <pc:docMk/>
            <pc:sldMk cId="1993770203" sldId="269"/>
            <ac:grpSpMk id="11" creationId="{0130B748-3F00-4B25-993F-EE8BE6395B14}"/>
          </ac:grpSpMkLst>
        </pc:grpChg>
        <pc:grpChg chg="del">
          <ac:chgData name="Lindsay Karpenko" userId="4bc4bee5-c4bf-4ac4-8ccd-805be0ae23de" providerId="ADAL" clId="{F24A05D2-6F53-420E-BAC3-9F33AF457292}" dt="2022-08-24T15:15:36.027" v="558" actId="478"/>
          <ac:grpSpMkLst>
            <pc:docMk/>
            <pc:sldMk cId="1993770203" sldId="269"/>
            <ac:grpSpMk id="14" creationId="{7E36B3A7-7E65-CCDD-E2E6-4D309C29F306}"/>
          </ac:grpSpMkLst>
        </pc:grpChg>
        <pc:cxnChg chg="add mod">
          <ac:chgData name="Lindsay Karpenko" userId="4bc4bee5-c4bf-4ac4-8ccd-805be0ae23de" providerId="ADAL" clId="{F24A05D2-6F53-420E-BAC3-9F33AF457292}" dt="2022-08-24T15:15:43.866" v="562" actId="1035"/>
          <ac:cxnSpMkLst>
            <pc:docMk/>
            <pc:sldMk cId="1993770203" sldId="269"/>
            <ac:cxnSpMk id="19" creationId="{C4F07411-0A76-FFAC-2214-8ED1977DC4D5}"/>
          </ac:cxnSpMkLst>
        </pc:cxnChg>
        <pc:cxnChg chg="add mod">
          <ac:chgData name="Lindsay Karpenko" userId="4bc4bee5-c4bf-4ac4-8ccd-805be0ae23de" providerId="ADAL" clId="{F24A05D2-6F53-420E-BAC3-9F33AF457292}" dt="2022-08-24T15:15:49.660" v="564" actId="1076"/>
          <ac:cxnSpMkLst>
            <pc:docMk/>
            <pc:sldMk cId="1993770203" sldId="269"/>
            <ac:cxnSpMk id="20" creationId="{499A84D2-A745-33D1-28E4-985ABA32B4F0}"/>
          </ac:cxnSpMkLst>
        </pc:cxnChg>
        <pc:cxnChg chg="add mod">
          <ac:chgData name="Lindsay Karpenko" userId="4bc4bee5-c4bf-4ac4-8ccd-805be0ae23de" providerId="ADAL" clId="{F24A05D2-6F53-420E-BAC3-9F33AF457292}" dt="2022-08-24T15:15:54.725" v="566" actId="1076"/>
          <ac:cxnSpMkLst>
            <pc:docMk/>
            <pc:sldMk cId="1993770203" sldId="269"/>
            <ac:cxnSpMk id="21" creationId="{4BB06F2B-D07D-452F-CC27-8AAA80FEC0CA}"/>
          </ac:cxnSpMkLst>
        </pc:cxnChg>
      </pc:sldChg>
      <pc:sldChg chg="addSp delSp modSp mod modAnim">
        <pc:chgData name="Lindsay Karpenko" userId="4bc4bee5-c4bf-4ac4-8ccd-805be0ae23de" providerId="ADAL" clId="{F24A05D2-6F53-420E-BAC3-9F33AF457292}" dt="2022-08-24T15:22:04.261" v="590"/>
        <pc:sldMkLst>
          <pc:docMk/>
          <pc:sldMk cId="1106048122" sldId="270"/>
        </pc:sldMkLst>
        <pc:spChg chg="mod">
          <ac:chgData name="Lindsay Karpenko" userId="4bc4bee5-c4bf-4ac4-8ccd-805be0ae23de" providerId="ADAL" clId="{F24A05D2-6F53-420E-BAC3-9F33AF457292}" dt="2022-08-24T15:21:47.029" v="587" actId="948"/>
          <ac:spMkLst>
            <pc:docMk/>
            <pc:sldMk cId="1106048122" sldId="270"/>
            <ac:spMk id="7" creationId="{85537995-C2F6-F9D5-0EFE-B3ECB6937788}"/>
          </ac:spMkLst>
        </pc:spChg>
        <pc:spChg chg="add mod">
          <ac:chgData name="Lindsay Karpenko" userId="4bc4bee5-c4bf-4ac4-8ccd-805be0ae23de" providerId="ADAL" clId="{F24A05D2-6F53-420E-BAC3-9F33AF457292}" dt="2022-08-24T15:21:36.690" v="586" actId="1035"/>
          <ac:spMkLst>
            <pc:docMk/>
            <pc:sldMk cId="1106048122" sldId="270"/>
            <ac:spMk id="8" creationId="{71BDE9D7-33BC-404E-D9F8-B02BE87A0A0A}"/>
          </ac:spMkLst>
        </pc:spChg>
        <pc:grpChg chg="del">
          <ac:chgData name="Lindsay Karpenko" userId="4bc4bee5-c4bf-4ac4-8ccd-805be0ae23de" providerId="ADAL" clId="{F24A05D2-6F53-420E-BAC3-9F33AF457292}" dt="2022-08-24T15:21:53.985" v="588" actId="478"/>
          <ac:grpSpMkLst>
            <pc:docMk/>
            <pc:sldMk cId="1106048122" sldId="270"/>
            <ac:grpSpMk id="6" creationId="{0401B483-D3A8-0545-EAAC-97B85F079C96}"/>
          </ac:grpSpMkLst>
        </pc:grpChg>
        <pc:cxnChg chg="add">
          <ac:chgData name="Lindsay Karpenko" userId="4bc4bee5-c4bf-4ac4-8ccd-805be0ae23de" providerId="ADAL" clId="{F24A05D2-6F53-420E-BAC3-9F33AF457292}" dt="2022-08-24T15:22:00.692" v="589" actId="11529"/>
          <ac:cxnSpMkLst>
            <pc:docMk/>
            <pc:sldMk cId="1106048122" sldId="270"/>
            <ac:cxnSpMk id="10" creationId="{F394B345-6E4C-0297-EAD4-FE0B6E889ABF}"/>
          </ac:cxnSpMkLst>
        </pc:cxnChg>
      </pc:sldChg>
      <pc:sldChg chg="addSp delSp modSp mod modAnim">
        <pc:chgData name="Lindsay Karpenko" userId="4bc4bee5-c4bf-4ac4-8ccd-805be0ae23de" providerId="ADAL" clId="{F24A05D2-6F53-420E-BAC3-9F33AF457292}" dt="2022-08-24T15:23:10.401" v="611"/>
        <pc:sldMkLst>
          <pc:docMk/>
          <pc:sldMk cId="267896010" sldId="271"/>
        </pc:sldMkLst>
        <pc:spChg chg="mod">
          <ac:chgData name="Lindsay Karpenko" userId="4bc4bee5-c4bf-4ac4-8ccd-805be0ae23de" providerId="ADAL" clId="{F24A05D2-6F53-420E-BAC3-9F33AF457292}" dt="2022-08-24T15:22:44.956" v="604" actId="20577"/>
          <ac:spMkLst>
            <pc:docMk/>
            <pc:sldMk cId="267896010" sldId="271"/>
            <ac:spMk id="7" creationId="{E89DFA23-C2D0-5E01-0809-241E04229181}"/>
          </ac:spMkLst>
        </pc:spChg>
        <pc:spChg chg="add mod">
          <ac:chgData name="Lindsay Karpenko" userId="4bc4bee5-c4bf-4ac4-8ccd-805be0ae23de" providerId="ADAL" clId="{F24A05D2-6F53-420E-BAC3-9F33AF457292}" dt="2022-08-24T15:22:56.282" v="608" actId="255"/>
          <ac:spMkLst>
            <pc:docMk/>
            <pc:sldMk cId="267896010" sldId="271"/>
            <ac:spMk id="8" creationId="{C51512BD-6B87-A3DB-C843-2DD94780450D}"/>
          </ac:spMkLst>
        </pc:spChg>
        <pc:grpChg chg="del">
          <ac:chgData name="Lindsay Karpenko" userId="4bc4bee5-c4bf-4ac4-8ccd-805be0ae23de" providerId="ADAL" clId="{F24A05D2-6F53-420E-BAC3-9F33AF457292}" dt="2022-08-24T15:22:59.690" v="609" actId="478"/>
          <ac:grpSpMkLst>
            <pc:docMk/>
            <pc:sldMk cId="267896010" sldId="271"/>
            <ac:grpSpMk id="6" creationId="{BC01807E-486F-7ADF-5B8C-1DA6B0E9D000}"/>
          </ac:grpSpMkLst>
        </pc:grpChg>
        <pc:cxnChg chg="add">
          <ac:chgData name="Lindsay Karpenko" userId="4bc4bee5-c4bf-4ac4-8ccd-805be0ae23de" providerId="ADAL" clId="{F24A05D2-6F53-420E-BAC3-9F33AF457292}" dt="2022-08-24T15:23:05.736" v="610" actId="11529"/>
          <ac:cxnSpMkLst>
            <pc:docMk/>
            <pc:sldMk cId="267896010" sldId="271"/>
            <ac:cxnSpMk id="10" creationId="{1F0CACC2-6E48-5556-0799-0F597B1F2E35}"/>
          </ac:cxnSpMkLst>
        </pc:cxnChg>
      </pc:sldChg>
      <pc:sldChg chg="addSp delSp modSp mod modAnim">
        <pc:chgData name="Lindsay Karpenko" userId="4bc4bee5-c4bf-4ac4-8ccd-805be0ae23de" providerId="ADAL" clId="{F24A05D2-6F53-420E-BAC3-9F33AF457292}" dt="2022-08-25T19:51:42.483" v="1004" actId="20577"/>
        <pc:sldMkLst>
          <pc:docMk/>
          <pc:sldMk cId="4270532980" sldId="272"/>
        </pc:sldMkLst>
        <pc:spChg chg="mod">
          <ac:chgData name="Lindsay Karpenko" userId="4bc4bee5-c4bf-4ac4-8ccd-805be0ae23de" providerId="ADAL" clId="{F24A05D2-6F53-420E-BAC3-9F33AF457292}" dt="2022-08-25T19:51:42.483" v="1004" actId="20577"/>
          <ac:spMkLst>
            <pc:docMk/>
            <pc:sldMk cId="4270532980" sldId="272"/>
            <ac:spMk id="10" creationId="{312D0543-C1ED-9965-2265-39B2A94C3A40}"/>
          </ac:spMkLst>
        </pc:spChg>
        <pc:spChg chg="add mod">
          <ac:chgData name="Lindsay Karpenko" userId="4bc4bee5-c4bf-4ac4-8ccd-805be0ae23de" providerId="ADAL" clId="{F24A05D2-6F53-420E-BAC3-9F33AF457292}" dt="2022-08-24T15:32:42.632" v="640" actId="1035"/>
          <ac:spMkLst>
            <pc:docMk/>
            <pc:sldMk cId="4270532980" sldId="272"/>
            <ac:spMk id="11" creationId="{B8FD57F7-4BEE-233E-0D0E-069911983387}"/>
          </ac:spMkLst>
        </pc:spChg>
        <pc:spChg chg="add del mod">
          <ac:chgData name="Lindsay Karpenko" userId="4bc4bee5-c4bf-4ac4-8ccd-805be0ae23de" providerId="ADAL" clId="{F24A05D2-6F53-420E-BAC3-9F33AF457292}" dt="2022-08-24T15:32:39.950" v="633"/>
          <ac:spMkLst>
            <pc:docMk/>
            <pc:sldMk cId="4270532980" sldId="272"/>
            <ac:spMk id="12" creationId="{553A41EF-48FE-B485-1BB2-C603D56C2496}"/>
          </ac:spMkLst>
        </pc:spChg>
        <pc:spChg chg="add mod">
          <ac:chgData name="Lindsay Karpenko" userId="4bc4bee5-c4bf-4ac4-8ccd-805be0ae23de" providerId="ADAL" clId="{F24A05D2-6F53-420E-BAC3-9F33AF457292}" dt="2022-08-24T15:34:41.561" v="683" actId="1035"/>
          <ac:spMkLst>
            <pc:docMk/>
            <pc:sldMk cId="4270532980" sldId="272"/>
            <ac:spMk id="13" creationId="{5CB31FE6-DE69-95E9-9606-43EBBDE899D3}"/>
          </ac:spMkLst>
        </pc:spChg>
        <pc:grpChg chg="del">
          <ac:chgData name="Lindsay Karpenko" userId="4bc4bee5-c4bf-4ac4-8ccd-805be0ae23de" providerId="ADAL" clId="{F24A05D2-6F53-420E-BAC3-9F33AF457292}" dt="2022-08-24T15:34:00.386" v="669" actId="478"/>
          <ac:grpSpMkLst>
            <pc:docMk/>
            <pc:sldMk cId="4270532980" sldId="272"/>
            <ac:grpSpMk id="6" creationId="{0422B3C6-B93B-E40B-6D5C-C889C80775AF}"/>
          </ac:grpSpMkLst>
        </pc:grpChg>
        <pc:grpChg chg="del">
          <ac:chgData name="Lindsay Karpenko" userId="4bc4bee5-c4bf-4ac4-8ccd-805be0ae23de" providerId="ADAL" clId="{F24A05D2-6F53-420E-BAC3-9F33AF457292}" dt="2022-08-24T15:34:28.089" v="679" actId="478"/>
          <ac:grpSpMkLst>
            <pc:docMk/>
            <pc:sldMk cId="4270532980" sldId="272"/>
            <ac:grpSpMk id="9" creationId="{1A11F95D-711D-0213-C33B-2B6C319E34A2}"/>
          </ac:grpSpMkLst>
        </pc:grpChg>
        <pc:cxnChg chg="add mod">
          <ac:chgData name="Lindsay Karpenko" userId="4bc4bee5-c4bf-4ac4-8ccd-805be0ae23de" providerId="ADAL" clId="{F24A05D2-6F53-420E-BAC3-9F33AF457292}" dt="2022-08-24T15:34:10.019" v="675" actId="1035"/>
          <ac:cxnSpMkLst>
            <pc:docMk/>
            <pc:sldMk cId="4270532980" sldId="272"/>
            <ac:cxnSpMk id="15" creationId="{86D34583-C3B9-EE69-7EA8-2C39D68D3034}"/>
          </ac:cxnSpMkLst>
        </pc:cxnChg>
        <pc:cxnChg chg="add mod">
          <ac:chgData name="Lindsay Karpenko" userId="4bc4bee5-c4bf-4ac4-8ccd-805be0ae23de" providerId="ADAL" clId="{F24A05D2-6F53-420E-BAC3-9F33AF457292}" dt="2022-08-24T15:34:47.145" v="686" actId="1035"/>
          <ac:cxnSpMkLst>
            <pc:docMk/>
            <pc:sldMk cId="4270532980" sldId="272"/>
            <ac:cxnSpMk id="16" creationId="{34E162FF-9C8C-7CB3-1212-D9AE434AC83F}"/>
          </ac:cxnSpMkLst>
        </pc:cxnChg>
      </pc:sldChg>
      <pc:sldChg chg="modSp mod">
        <pc:chgData name="Lindsay Karpenko" userId="4bc4bee5-c4bf-4ac4-8ccd-805be0ae23de" providerId="ADAL" clId="{F24A05D2-6F53-420E-BAC3-9F33AF457292}" dt="2022-08-24T15:35:26.303" v="695" actId="20577"/>
        <pc:sldMkLst>
          <pc:docMk/>
          <pc:sldMk cId="475109390" sldId="274"/>
        </pc:sldMkLst>
        <pc:spChg chg="mod">
          <ac:chgData name="Lindsay Karpenko" userId="4bc4bee5-c4bf-4ac4-8ccd-805be0ae23de" providerId="ADAL" clId="{F24A05D2-6F53-420E-BAC3-9F33AF457292}" dt="2022-08-24T15:35:26.303" v="695" actId="20577"/>
          <ac:spMkLst>
            <pc:docMk/>
            <pc:sldMk cId="475109390" sldId="274"/>
            <ac:spMk id="4" creationId="{DA0DE939-2E5B-6D7A-8D05-5EF42473B6CE}"/>
          </ac:spMkLst>
        </pc:spChg>
      </pc:sldChg>
      <pc:sldChg chg="addSp delSp modSp mod modAnim">
        <pc:chgData name="Lindsay Karpenko" userId="4bc4bee5-c4bf-4ac4-8ccd-805be0ae23de" providerId="ADAL" clId="{F24A05D2-6F53-420E-BAC3-9F33AF457292}" dt="2022-08-24T15:46:52.256" v="759"/>
        <pc:sldMkLst>
          <pc:docMk/>
          <pc:sldMk cId="911037839" sldId="275"/>
        </pc:sldMkLst>
        <pc:spChg chg="mod">
          <ac:chgData name="Lindsay Karpenko" userId="4bc4bee5-c4bf-4ac4-8ccd-805be0ae23de" providerId="ADAL" clId="{F24A05D2-6F53-420E-BAC3-9F33AF457292}" dt="2022-08-24T15:35:59.548" v="701" actId="21"/>
          <ac:spMkLst>
            <pc:docMk/>
            <pc:sldMk cId="911037839" sldId="275"/>
            <ac:spMk id="7" creationId="{A3C76E4E-F0CD-F65A-D5C1-0874C0ABBA4F}"/>
          </ac:spMkLst>
        </pc:spChg>
        <pc:spChg chg="add mod">
          <ac:chgData name="Lindsay Karpenko" userId="4bc4bee5-c4bf-4ac4-8ccd-805be0ae23de" providerId="ADAL" clId="{F24A05D2-6F53-420E-BAC3-9F33AF457292}" dt="2022-08-24T15:36:24.472" v="725" actId="1035"/>
          <ac:spMkLst>
            <pc:docMk/>
            <pc:sldMk cId="911037839" sldId="275"/>
            <ac:spMk id="11" creationId="{721F0A32-759A-BBC0-D09F-CA9C7181DC90}"/>
          </ac:spMkLst>
        </pc:spChg>
        <pc:spChg chg="add mod">
          <ac:chgData name="Lindsay Karpenko" userId="4bc4bee5-c4bf-4ac4-8ccd-805be0ae23de" providerId="ADAL" clId="{F24A05D2-6F53-420E-BAC3-9F33AF457292}" dt="2022-08-24T15:37:41.794" v="757" actId="20577"/>
          <ac:spMkLst>
            <pc:docMk/>
            <pc:sldMk cId="911037839" sldId="275"/>
            <ac:spMk id="12" creationId="{244F96E6-2667-89E6-C404-47AA633D15BE}"/>
          </ac:spMkLst>
        </pc:spChg>
        <pc:grpChg chg="del">
          <ac:chgData name="Lindsay Karpenko" userId="4bc4bee5-c4bf-4ac4-8ccd-805be0ae23de" providerId="ADAL" clId="{F24A05D2-6F53-420E-BAC3-9F33AF457292}" dt="2022-08-24T15:36:40.106" v="735" actId="478"/>
          <ac:grpSpMkLst>
            <pc:docMk/>
            <pc:sldMk cId="911037839" sldId="275"/>
            <ac:grpSpMk id="6" creationId="{0FC2574B-A4F2-CDAE-F054-7BDEA0B11257}"/>
          </ac:grpSpMkLst>
        </pc:grpChg>
        <pc:grpChg chg="del">
          <ac:chgData name="Lindsay Karpenko" userId="4bc4bee5-c4bf-4ac4-8ccd-805be0ae23de" providerId="ADAL" clId="{F24A05D2-6F53-420E-BAC3-9F33AF457292}" dt="2022-08-24T15:36:27.154" v="726" actId="478"/>
          <ac:grpSpMkLst>
            <pc:docMk/>
            <pc:sldMk cId="911037839" sldId="275"/>
            <ac:grpSpMk id="10" creationId="{355071C3-07CC-1EEC-27EE-1F75EBADA648}"/>
          </ac:grpSpMkLst>
        </pc:grpChg>
        <pc:cxnChg chg="add mod">
          <ac:chgData name="Lindsay Karpenko" userId="4bc4bee5-c4bf-4ac4-8ccd-805be0ae23de" providerId="ADAL" clId="{F24A05D2-6F53-420E-BAC3-9F33AF457292}" dt="2022-08-24T15:36:35.481" v="734" actId="1036"/>
          <ac:cxnSpMkLst>
            <pc:docMk/>
            <pc:sldMk cId="911037839" sldId="275"/>
            <ac:cxnSpMk id="14" creationId="{202BB524-372C-6BE6-28AC-4922D9150240}"/>
          </ac:cxnSpMkLst>
        </pc:cxnChg>
        <pc:cxnChg chg="add mod">
          <ac:chgData name="Lindsay Karpenko" userId="4bc4bee5-c4bf-4ac4-8ccd-805be0ae23de" providerId="ADAL" clId="{F24A05D2-6F53-420E-BAC3-9F33AF457292}" dt="2022-08-24T15:36:48.849" v="737" actId="1076"/>
          <ac:cxnSpMkLst>
            <pc:docMk/>
            <pc:sldMk cId="911037839" sldId="275"/>
            <ac:cxnSpMk id="15" creationId="{90F9737E-CAF8-8F8F-1274-A0999DF6975B}"/>
          </ac:cxnSpMkLst>
        </pc:cxnChg>
      </pc:sldChg>
      <pc:sldChg chg="modSp mod">
        <pc:chgData name="Lindsay Karpenko" userId="4bc4bee5-c4bf-4ac4-8ccd-805be0ae23de" providerId="ADAL" clId="{F24A05D2-6F53-420E-BAC3-9F33AF457292}" dt="2022-08-24T15:47:45.362" v="765" actId="20577"/>
        <pc:sldMkLst>
          <pc:docMk/>
          <pc:sldMk cId="175124006" sldId="276"/>
        </pc:sldMkLst>
        <pc:spChg chg="mod">
          <ac:chgData name="Lindsay Karpenko" userId="4bc4bee5-c4bf-4ac4-8ccd-805be0ae23de" providerId="ADAL" clId="{F24A05D2-6F53-420E-BAC3-9F33AF457292}" dt="2022-08-24T15:47:45.362" v="765" actId="20577"/>
          <ac:spMkLst>
            <pc:docMk/>
            <pc:sldMk cId="175124006" sldId="276"/>
            <ac:spMk id="4" creationId="{0E1539C3-3DEF-523C-E486-72866CF9D865}"/>
          </ac:spMkLst>
        </pc:spChg>
      </pc:sldChg>
      <pc:sldChg chg="addSp delSp modSp mod modAnim">
        <pc:chgData name="Lindsay Karpenko" userId="4bc4bee5-c4bf-4ac4-8ccd-805be0ae23de" providerId="ADAL" clId="{F24A05D2-6F53-420E-BAC3-9F33AF457292}" dt="2022-08-24T15:49:27.986" v="819"/>
        <pc:sldMkLst>
          <pc:docMk/>
          <pc:sldMk cId="4140611623" sldId="277"/>
        </pc:sldMkLst>
        <pc:spChg chg="mod">
          <ac:chgData name="Lindsay Karpenko" userId="4bc4bee5-c4bf-4ac4-8ccd-805be0ae23de" providerId="ADAL" clId="{F24A05D2-6F53-420E-BAC3-9F33AF457292}" dt="2022-08-24T15:48:57.761" v="808" actId="948"/>
          <ac:spMkLst>
            <pc:docMk/>
            <pc:sldMk cId="4140611623" sldId="277"/>
            <ac:spMk id="4" creationId="{EBB3C8BA-9CAF-3A4E-761E-296C0B4B0F0A}"/>
          </ac:spMkLst>
        </pc:spChg>
        <pc:spChg chg="add mod">
          <ac:chgData name="Lindsay Karpenko" userId="4bc4bee5-c4bf-4ac4-8ccd-805be0ae23de" providerId="ADAL" clId="{F24A05D2-6F53-420E-BAC3-9F33AF457292}" dt="2022-08-24T15:49:20.233" v="818" actId="20577"/>
          <ac:spMkLst>
            <pc:docMk/>
            <pc:sldMk cId="4140611623" sldId="277"/>
            <ac:spMk id="8" creationId="{DE1BF725-ADE1-8B2E-20DB-259B3624A757}"/>
          </ac:spMkLst>
        </pc:spChg>
        <pc:grpChg chg="del mod">
          <ac:chgData name="Lindsay Karpenko" userId="4bc4bee5-c4bf-4ac4-8ccd-805be0ae23de" providerId="ADAL" clId="{F24A05D2-6F53-420E-BAC3-9F33AF457292}" dt="2022-08-24T15:49:01.665" v="809" actId="478"/>
          <ac:grpSpMkLst>
            <pc:docMk/>
            <pc:sldMk cId="4140611623" sldId="277"/>
            <ac:grpSpMk id="7" creationId="{F6556A83-F0C1-335F-FCD0-EDD121179E4F}"/>
          </ac:grpSpMkLst>
        </pc:grpChg>
        <pc:cxnChg chg="add mod">
          <ac:chgData name="Lindsay Karpenko" userId="4bc4bee5-c4bf-4ac4-8ccd-805be0ae23de" providerId="ADAL" clId="{F24A05D2-6F53-420E-BAC3-9F33AF457292}" dt="2022-08-24T15:49:09.585" v="816" actId="1035"/>
          <ac:cxnSpMkLst>
            <pc:docMk/>
            <pc:sldMk cId="4140611623" sldId="277"/>
            <ac:cxnSpMk id="10" creationId="{BC8D83EF-75DF-4379-EF10-2A11187E2812}"/>
          </ac:cxnSpMkLst>
        </pc:cxnChg>
      </pc:sldChg>
      <pc:sldChg chg="modSp mod">
        <pc:chgData name="Lindsay Karpenko" userId="4bc4bee5-c4bf-4ac4-8ccd-805be0ae23de" providerId="ADAL" clId="{F24A05D2-6F53-420E-BAC3-9F33AF457292}" dt="2022-08-24T15:50:04.474" v="822" actId="2062"/>
        <pc:sldMkLst>
          <pc:docMk/>
          <pc:sldMk cId="3824800059" sldId="278"/>
        </pc:sldMkLst>
        <pc:spChg chg="mod">
          <ac:chgData name="Lindsay Karpenko" userId="4bc4bee5-c4bf-4ac4-8ccd-805be0ae23de" providerId="ADAL" clId="{F24A05D2-6F53-420E-BAC3-9F33AF457292}" dt="2022-08-24T15:49:54.257" v="820" actId="948"/>
          <ac:spMkLst>
            <pc:docMk/>
            <pc:sldMk cId="3824800059" sldId="278"/>
            <ac:spMk id="4" creationId="{F340E3AC-B02D-7CAB-CD3C-BEE72F2DF535}"/>
          </ac:spMkLst>
        </pc:spChg>
        <pc:graphicFrameChg chg="modGraphic">
          <ac:chgData name="Lindsay Karpenko" userId="4bc4bee5-c4bf-4ac4-8ccd-805be0ae23de" providerId="ADAL" clId="{F24A05D2-6F53-420E-BAC3-9F33AF457292}" dt="2022-08-24T15:50:04.474" v="822" actId="2062"/>
          <ac:graphicFrameMkLst>
            <pc:docMk/>
            <pc:sldMk cId="3824800059" sldId="278"/>
            <ac:graphicFrameMk id="5" creationId="{A26D4E87-C3BC-B31B-2747-F095772634AE}"/>
          </ac:graphicFrameMkLst>
        </pc:graphicFrameChg>
      </pc:sldChg>
      <pc:sldChg chg="addSp delSp modSp mod modAnim">
        <pc:chgData name="Lindsay Karpenko" userId="4bc4bee5-c4bf-4ac4-8ccd-805be0ae23de" providerId="ADAL" clId="{F24A05D2-6F53-420E-BAC3-9F33AF457292}" dt="2022-08-24T15:51:19.884" v="855"/>
        <pc:sldMkLst>
          <pc:docMk/>
          <pc:sldMk cId="470177568" sldId="279"/>
        </pc:sldMkLst>
        <pc:spChg chg="mod">
          <ac:chgData name="Lindsay Karpenko" userId="4bc4bee5-c4bf-4ac4-8ccd-805be0ae23de" providerId="ADAL" clId="{F24A05D2-6F53-420E-BAC3-9F33AF457292}" dt="2022-08-24T15:51:01.297" v="852" actId="948"/>
          <ac:spMkLst>
            <pc:docMk/>
            <pc:sldMk cId="470177568" sldId="279"/>
            <ac:spMk id="4" creationId="{0B2EF43D-514B-0B22-554A-AFE66F3DDE9B}"/>
          </ac:spMkLst>
        </pc:spChg>
        <pc:spChg chg="add mod">
          <ac:chgData name="Lindsay Karpenko" userId="4bc4bee5-c4bf-4ac4-8ccd-805be0ae23de" providerId="ADAL" clId="{F24A05D2-6F53-420E-BAC3-9F33AF457292}" dt="2022-08-24T15:50:48.736" v="851" actId="1036"/>
          <ac:spMkLst>
            <pc:docMk/>
            <pc:sldMk cId="470177568" sldId="279"/>
            <ac:spMk id="8" creationId="{0675159C-7A7E-63AB-40E7-B1B395CC010C}"/>
          </ac:spMkLst>
        </pc:spChg>
        <pc:grpChg chg="del">
          <ac:chgData name="Lindsay Karpenko" userId="4bc4bee5-c4bf-4ac4-8ccd-805be0ae23de" providerId="ADAL" clId="{F24A05D2-6F53-420E-BAC3-9F33AF457292}" dt="2022-08-24T15:51:04.351" v="853" actId="478"/>
          <ac:grpSpMkLst>
            <pc:docMk/>
            <pc:sldMk cId="470177568" sldId="279"/>
            <ac:grpSpMk id="7" creationId="{BC488E6B-4F4E-B8EB-8860-0F388C7CE45D}"/>
          </ac:grpSpMkLst>
        </pc:grpChg>
        <pc:cxnChg chg="add">
          <ac:chgData name="Lindsay Karpenko" userId="4bc4bee5-c4bf-4ac4-8ccd-805be0ae23de" providerId="ADAL" clId="{F24A05D2-6F53-420E-BAC3-9F33AF457292}" dt="2022-08-24T15:51:10.225" v="854" actId="11529"/>
          <ac:cxnSpMkLst>
            <pc:docMk/>
            <pc:sldMk cId="470177568" sldId="279"/>
            <ac:cxnSpMk id="10" creationId="{CFB15666-74F3-ED1E-0956-1951CA3FB1A7}"/>
          </ac:cxnSpMkLst>
        </pc:cxnChg>
      </pc:sldChg>
      <pc:sldChg chg="addSp delSp modSp mod modAnim">
        <pc:chgData name="Lindsay Karpenko" userId="4bc4bee5-c4bf-4ac4-8ccd-805be0ae23de" providerId="ADAL" clId="{F24A05D2-6F53-420E-BAC3-9F33AF457292}" dt="2022-08-24T15:53:04.496" v="875"/>
        <pc:sldMkLst>
          <pc:docMk/>
          <pc:sldMk cId="1883610766" sldId="280"/>
        </pc:sldMkLst>
        <pc:spChg chg="mod">
          <ac:chgData name="Lindsay Karpenko" userId="4bc4bee5-c4bf-4ac4-8ccd-805be0ae23de" providerId="ADAL" clId="{F24A05D2-6F53-420E-BAC3-9F33AF457292}" dt="2022-08-24T15:52:57.092" v="874" actId="20577"/>
          <ac:spMkLst>
            <pc:docMk/>
            <pc:sldMk cId="1883610766" sldId="280"/>
            <ac:spMk id="4" creationId="{3E1047FF-F4F3-4905-D6E2-2052C749CA73}"/>
          </ac:spMkLst>
        </pc:spChg>
        <pc:spChg chg="add mod">
          <ac:chgData name="Lindsay Karpenko" userId="4bc4bee5-c4bf-4ac4-8ccd-805be0ae23de" providerId="ADAL" clId="{F24A05D2-6F53-420E-BAC3-9F33AF457292}" dt="2022-08-24T15:52:33.799" v="869" actId="1035"/>
          <ac:spMkLst>
            <pc:docMk/>
            <pc:sldMk cId="1883610766" sldId="280"/>
            <ac:spMk id="8" creationId="{3D9FFE00-920C-A5E8-A5BE-EFD2C4CE8BC8}"/>
          </ac:spMkLst>
        </pc:spChg>
        <pc:grpChg chg="del">
          <ac:chgData name="Lindsay Karpenko" userId="4bc4bee5-c4bf-4ac4-8ccd-805be0ae23de" providerId="ADAL" clId="{F24A05D2-6F53-420E-BAC3-9F33AF457292}" dt="2022-08-24T15:52:35.303" v="870" actId="478"/>
          <ac:grpSpMkLst>
            <pc:docMk/>
            <pc:sldMk cId="1883610766" sldId="280"/>
            <ac:grpSpMk id="7" creationId="{8AB5EA65-CB69-9C24-F724-172AFADB3E70}"/>
          </ac:grpSpMkLst>
        </pc:grpChg>
        <pc:cxnChg chg="add">
          <ac:chgData name="Lindsay Karpenko" userId="4bc4bee5-c4bf-4ac4-8ccd-805be0ae23de" providerId="ADAL" clId="{F24A05D2-6F53-420E-BAC3-9F33AF457292}" dt="2022-08-24T15:52:41.778" v="871" actId="11529"/>
          <ac:cxnSpMkLst>
            <pc:docMk/>
            <pc:sldMk cId="1883610766" sldId="280"/>
            <ac:cxnSpMk id="10" creationId="{878F55EF-CFBC-BCF6-145F-94897D2D701E}"/>
          </ac:cxnSpMkLst>
        </pc:cxnChg>
      </pc:sldChg>
      <pc:sldChg chg="addSp delSp modSp mod modAnim">
        <pc:chgData name="Lindsay Karpenko" userId="4bc4bee5-c4bf-4ac4-8ccd-805be0ae23de" providerId="ADAL" clId="{F24A05D2-6F53-420E-BAC3-9F33AF457292}" dt="2022-08-24T15:55:36.097" v="930"/>
        <pc:sldMkLst>
          <pc:docMk/>
          <pc:sldMk cId="4184355005" sldId="281"/>
        </pc:sldMkLst>
        <pc:spChg chg="mod">
          <ac:chgData name="Lindsay Karpenko" userId="4bc4bee5-c4bf-4ac4-8ccd-805be0ae23de" providerId="ADAL" clId="{F24A05D2-6F53-420E-BAC3-9F33AF457292}" dt="2022-08-24T15:55:13.969" v="917" actId="20577"/>
          <ac:spMkLst>
            <pc:docMk/>
            <pc:sldMk cId="4184355005" sldId="281"/>
            <ac:spMk id="4" creationId="{DB36C06D-C99B-17FE-D5C3-8796283D38E6}"/>
          </ac:spMkLst>
        </pc:spChg>
        <pc:spChg chg="add mod">
          <ac:chgData name="Lindsay Karpenko" userId="4bc4bee5-c4bf-4ac4-8ccd-805be0ae23de" providerId="ADAL" clId="{F24A05D2-6F53-420E-BAC3-9F33AF457292}" dt="2022-08-24T15:55:34.248" v="929" actId="1035"/>
          <ac:spMkLst>
            <pc:docMk/>
            <pc:sldMk cId="4184355005" sldId="281"/>
            <ac:spMk id="8" creationId="{AF845C63-3807-65B0-95D7-3A63273712F4}"/>
          </ac:spMkLst>
        </pc:spChg>
        <pc:grpChg chg="del">
          <ac:chgData name="Lindsay Karpenko" userId="4bc4bee5-c4bf-4ac4-8ccd-805be0ae23de" providerId="ADAL" clId="{F24A05D2-6F53-420E-BAC3-9F33AF457292}" dt="2022-08-24T15:55:26.160" v="919" actId="478"/>
          <ac:grpSpMkLst>
            <pc:docMk/>
            <pc:sldMk cId="4184355005" sldId="281"/>
            <ac:grpSpMk id="7" creationId="{D5B6F207-B793-AE75-1FFD-186CCEA2DB11}"/>
          </ac:grpSpMkLst>
        </pc:grpChg>
        <pc:cxnChg chg="add mod">
          <ac:chgData name="Lindsay Karpenko" userId="4bc4bee5-c4bf-4ac4-8ccd-805be0ae23de" providerId="ADAL" clId="{F24A05D2-6F53-420E-BAC3-9F33AF457292}" dt="2022-08-24T15:55:28.168" v="926" actId="1036"/>
          <ac:cxnSpMkLst>
            <pc:docMk/>
            <pc:sldMk cId="4184355005" sldId="281"/>
            <ac:cxnSpMk id="10" creationId="{53FF46A1-1233-2B08-53C9-ABB79A4D31D0}"/>
          </ac:cxnSpMkLst>
        </pc:cxnChg>
      </pc:sldChg>
      <pc:sldChg chg="addSp delSp modSp mod modAnim">
        <pc:chgData name="Lindsay Karpenko" userId="4bc4bee5-c4bf-4ac4-8ccd-805be0ae23de" providerId="ADAL" clId="{F24A05D2-6F53-420E-BAC3-9F33AF457292}" dt="2022-08-24T16:02:21.349" v="983"/>
        <pc:sldMkLst>
          <pc:docMk/>
          <pc:sldMk cId="712069858" sldId="282"/>
        </pc:sldMkLst>
        <pc:spChg chg="mod">
          <ac:chgData name="Lindsay Karpenko" userId="4bc4bee5-c4bf-4ac4-8ccd-805be0ae23de" providerId="ADAL" clId="{F24A05D2-6F53-420E-BAC3-9F33AF457292}" dt="2022-08-24T15:56:44.727" v="977" actId="1035"/>
          <ac:spMkLst>
            <pc:docMk/>
            <pc:sldMk cId="712069858" sldId="282"/>
            <ac:spMk id="4" creationId="{19E9A076-5F48-49A1-ED8B-10AEA0681307}"/>
          </ac:spMkLst>
        </pc:spChg>
        <pc:spChg chg="add mod">
          <ac:chgData name="Lindsay Karpenko" userId="4bc4bee5-c4bf-4ac4-8ccd-805be0ae23de" providerId="ADAL" clId="{F24A05D2-6F53-420E-BAC3-9F33AF457292}" dt="2022-08-24T16:02:04.470" v="979" actId="2711"/>
          <ac:spMkLst>
            <pc:docMk/>
            <pc:sldMk cId="712069858" sldId="282"/>
            <ac:spMk id="8" creationId="{D0738EA7-008A-931B-425A-7D2AE63099AD}"/>
          </ac:spMkLst>
        </pc:spChg>
        <pc:grpChg chg="del">
          <ac:chgData name="Lindsay Karpenko" userId="4bc4bee5-c4bf-4ac4-8ccd-805be0ae23de" providerId="ADAL" clId="{F24A05D2-6F53-420E-BAC3-9F33AF457292}" dt="2022-08-24T15:56:47.496" v="978" actId="478"/>
          <ac:grpSpMkLst>
            <pc:docMk/>
            <pc:sldMk cId="712069858" sldId="282"/>
            <ac:grpSpMk id="7" creationId="{421B67B6-6554-970E-64E2-863B93ADE8C8}"/>
          </ac:grpSpMkLst>
        </pc:grpChg>
        <pc:cxnChg chg="add mod">
          <ac:chgData name="Lindsay Karpenko" userId="4bc4bee5-c4bf-4ac4-8ccd-805be0ae23de" providerId="ADAL" clId="{F24A05D2-6F53-420E-BAC3-9F33AF457292}" dt="2022-08-24T16:02:16.334" v="982" actId="1036"/>
          <ac:cxnSpMkLst>
            <pc:docMk/>
            <pc:sldMk cId="712069858" sldId="282"/>
            <ac:cxnSpMk id="10" creationId="{69961D08-DC37-D524-7A7A-897C04123169}"/>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540B2-0250-331A-E30A-932E5409C8A7}"/>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FF105C90-6669-DF4E-FC9B-77C46D754275}"/>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57184A27-BF2F-3724-8AB9-3B390DD2A482}"/>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E3D15DCD-2FCB-4F24-B96C-5A9EBBD7262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3E92674-FBA2-E288-CB5D-9ECC80CE651B}"/>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165539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B66E1-B813-0301-D122-2DFD05D13DC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4AF3DAD-3FB4-2759-9490-FAA780F50AF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7225BCF-E850-3AF7-DD25-C38741DEF557}"/>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FBF2555B-FBA6-A70E-4A8E-873B039B23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085EFB5-0EAD-4688-E0E4-34724E561F64}"/>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2540248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87867A-70B9-34A2-4F31-1EE842183AC9}"/>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C0D8667-9E6D-85C4-C498-E628A403D426}"/>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82F1535-B819-E33D-E062-62A2DD9FC5A2}"/>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FC5BF03F-5958-95F8-257E-077F33D30FD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008E0AC-23C4-3FA3-1A5B-51B04622418D}"/>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4020597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791A1-784D-FCE2-D0C9-46341C248BC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4ED0B02-41A7-CB6D-D027-DA9D6B6163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53FC17D-94D6-3C38-7198-59ED6AD3F272}"/>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E7B7518D-B7F6-5230-3A4E-87E08975FAC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8F7BD2F-CA71-C829-D7B6-A5584D5C6C58}"/>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102433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9F40C-3C26-6968-9CE7-6CFD026FD96D}"/>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D02907D-D623-C7AA-25F2-F4C34639044E}"/>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1971D2-7B9E-C105-D2A0-732BAE753978}"/>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C2060ED6-181D-5312-7FCD-E7228BADB61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2D098AB-7C20-D814-5DAF-A9CDC0143F76}"/>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3439508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19534-5661-A417-2BCD-7B9DE7333FB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BC6180D-2E24-44D2-8C36-BBC9947475BF}"/>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F2BED690-7AC8-77D2-16CD-1BADF31016C5}"/>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4D5059C7-3A52-1B70-1D78-98D1DDD69D8F}"/>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6" name="Footer Placeholder 5">
            <a:extLst>
              <a:ext uri="{FF2B5EF4-FFF2-40B4-BE49-F238E27FC236}">
                <a16:creationId xmlns:a16="http://schemas.microsoft.com/office/drawing/2014/main" id="{3330CEB5-A5B1-5588-1543-C5D2AF050AD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2FF51F7-EE4A-DA8B-B281-56498728216D}"/>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231378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90ACE-B7B9-6165-A0E4-A39480FB08B7}"/>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25BB0AB-7AE6-9ABE-FBD9-AD2122760BC1}"/>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984EE443-5901-C660-915F-24B4E365483D}"/>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DC14B2ED-8296-B5AF-3A5B-CBA1827F57F2}"/>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E3FA752F-69FD-6EB2-C973-06EE0AAC8198}"/>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F8EE7D71-6DBD-F9F5-9A5A-43D3AF31F84A}"/>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8" name="Footer Placeholder 7">
            <a:extLst>
              <a:ext uri="{FF2B5EF4-FFF2-40B4-BE49-F238E27FC236}">
                <a16:creationId xmlns:a16="http://schemas.microsoft.com/office/drawing/2014/main" id="{E1BC2BAC-3C92-D63D-F4EC-891F8152312D}"/>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EF09A001-FB7E-0DE1-EC3A-C494FAC6874A}"/>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2792917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3B666-894F-39E9-052D-AAFF128D49F2}"/>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96A780E1-0409-AB4B-33C9-FE90C246424F}"/>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4" name="Footer Placeholder 3">
            <a:extLst>
              <a:ext uri="{FF2B5EF4-FFF2-40B4-BE49-F238E27FC236}">
                <a16:creationId xmlns:a16="http://schemas.microsoft.com/office/drawing/2014/main" id="{0AA2BEBA-CC70-7E49-0008-C30450F5981C}"/>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EBA84581-8718-CD84-9D2E-7CD1866B4640}"/>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2946690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9D190C-1393-89FE-381D-9B3BD1448FA4}"/>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3" name="Footer Placeholder 2">
            <a:extLst>
              <a:ext uri="{FF2B5EF4-FFF2-40B4-BE49-F238E27FC236}">
                <a16:creationId xmlns:a16="http://schemas.microsoft.com/office/drawing/2014/main" id="{66AE7001-3BA4-BD1B-CF17-E978156E7E0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6329B04-9922-C705-DD26-D34365F94B53}"/>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3305382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493F9-0B1C-A18C-FC34-709664CAE07C}"/>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1DD79882-F26A-7207-4AB6-3E98223BA41C}"/>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EA7A0E82-A208-0251-A208-68E6EFF27D4B}"/>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B851E535-7264-D307-7477-F013B89DBDFD}"/>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6" name="Footer Placeholder 5">
            <a:extLst>
              <a:ext uri="{FF2B5EF4-FFF2-40B4-BE49-F238E27FC236}">
                <a16:creationId xmlns:a16="http://schemas.microsoft.com/office/drawing/2014/main" id="{A40AFD04-B0BD-C2EC-BDBF-C9E2DB97309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D840909-B626-254D-EC1C-AE3CFA19F0E5}"/>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2024731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167A5-3979-E9B3-4124-34601811D5F4}"/>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A4541DBC-712D-EDAF-6A20-4CFFFB570D83}"/>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E6A0524D-78F0-B560-443E-63F534021D2C}"/>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8B84A9A0-2D56-1957-3767-909F731EB600}"/>
              </a:ext>
            </a:extLst>
          </p:cNvPr>
          <p:cNvSpPr>
            <a:spLocks noGrp="1"/>
          </p:cNvSpPr>
          <p:nvPr>
            <p:ph type="dt" sz="half" idx="10"/>
          </p:nvPr>
        </p:nvSpPr>
        <p:spPr/>
        <p:txBody>
          <a:bodyPr/>
          <a:lstStyle/>
          <a:p>
            <a:fld id="{273B2D78-3F6E-48D7-AD33-E1A245E24A42}" type="datetimeFigureOut">
              <a:rPr lang="en-CA" smtClean="0"/>
              <a:t>2022-09-01</a:t>
            </a:fld>
            <a:endParaRPr lang="en-CA"/>
          </a:p>
        </p:txBody>
      </p:sp>
      <p:sp>
        <p:nvSpPr>
          <p:cNvPr id="6" name="Footer Placeholder 5">
            <a:extLst>
              <a:ext uri="{FF2B5EF4-FFF2-40B4-BE49-F238E27FC236}">
                <a16:creationId xmlns:a16="http://schemas.microsoft.com/office/drawing/2014/main" id="{D8DE4D3F-B562-BC78-DD0B-C7342DD3F96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789E289-310B-4A95-8E68-EE1DFC3E37EF}"/>
              </a:ext>
            </a:extLst>
          </p:cNvPr>
          <p:cNvSpPr>
            <a:spLocks noGrp="1"/>
          </p:cNvSpPr>
          <p:nvPr>
            <p:ph type="sldNum" sz="quarter" idx="12"/>
          </p:nvPr>
        </p:nvSpPr>
        <p:spPr/>
        <p:txBody>
          <a:bodyPr/>
          <a:lstStyle/>
          <a:p>
            <a:fld id="{2C97E67E-A341-49DB-8296-70646074937C}" type="slidenum">
              <a:rPr lang="en-CA" smtClean="0"/>
              <a:t>‹#›</a:t>
            </a:fld>
            <a:endParaRPr lang="en-CA"/>
          </a:p>
        </p:txBody>
      </p:sp>
    </p:spTree>
    <p:extLst>
      <p:ext uri="{BB962C8B-B14F-4D97-AF65-F5344CB8AC3E}">
        <p14:creationId xmlns:p14="http://schemas.microsoft.com/office/powerpoint/2010/main" val="1864666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0747A-BF92-5BAF-E025-363E777B7A0B}"/>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1136C79-B443-5A19-D465-8A5686829DF0}"/>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F4B0BB9-4182-A069-7EAE-8FC36285D037}"/>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273B2D78-3F6E-48D7-AD33-E1A245E24A42}" type="datetimeFigureOut">
              <a:rPr lang="en-CA" smtClean="0"/>
              <a:t>2022-09-01</a:t>
            </a:fld>
            <a:endParaRPr lang="en-CA"/>
          </a:p>
        </p:txBody>
      </p:sp>
      <p:sp>
        <p:nvSpPr>
          <p:cNvPr id="5" name="Footer Placeholder 4">
            <a:extLst>
              <a:ext uri="{FF2B5EF4-FFF2-40B4-BE49-F238E27FC236}">
                <a16:creationId xmlns:a16="http://schemas.microsoft.com/office/drawing/2014/main" id="{3D5E768A-8A6D-017A-DA33-6DCACCFDC1F8}"/>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BB1DDC7-FAB4-2A2F-5F8C-4203B5880D65}"/>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2C97E67E-A341-49DB-8296-70646074937C}" type="slidenum">
              <a:rPr lang="en-CA" smtClean="0"/>
              <a:t>‹#›</a:t>
            </a:fld>
            <a:endParaRPr lang="en-CA"/>
          </a:p>
        </p:txBody>
      </p:sp>
    </p:spTree>
    <p:extLst>
      <p:ext uri="{BB962C8B-B14F-4D97-AF65-F5344CB8AC3E}">
        <p14:creationId xmlns:p14="http://schemas.microsoft.com/office/powerpoint/2010/main" val="2556633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1914E8-544F-1F40-1BA0-204045876A68}"/>
              </a:ext>
            </a:extLst>
          </p:cNvPr>
          <p:cNvSpPr txBox="1"/>
          <p:nvPr/>
        </p:nvSpPr>
        <p:spPr>
          <a:xfrm>
            <a:off x="520700" y="6858000"/>
            <a:ext cx="7586853" cy="338554"/>
          </a:xfrm>
          <a:prstGeom prst="rect">
            <a:avLst/>
          </a:prstGeom>
          <a:noFill/>
        </p:spPr>
        <p:txBody>
          <a:bodyPr vert="horz" rtlCol="0">
            <a:spAutoFit/>
          </a:bodyPr>
          <a:lstStyle/>
          <a:p>
            <a:r>
              <a:rPr lang="en-CA" sz="1600" dirty="0">
                <a:solidFill>
                  <a:srgbClr val="000000"/>
                </a:solidFill>
                <a:latin typeface="Century Gothic"/>
              </a:rPr>
              <a:t>AB: required        BC: required         MB: required        SK: required</a:t>
            </a:r>
          </a:p>
        </p:txBody>
      </p:sp>
      <p:sp>
        <p:nvSpPr>
          <p:cNvPr id="3" name="TextBox 2">
            <a:extLst>
              <a:ext uri="{FF2B5EF4-FFF2-40B4-BE49-F238E27FC236}">
                <a16:creationId xmlns:a16="http://schemas.microsoft.com/office/drawing/2014/main" id="{968BF465-61A5-8FC2-8BD7-E1FBD774ABFD}"/>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D-11–16</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A7DE4976-3834-80D9-3340-59C52975A648}"/>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PR7-2 </a:t>
            </a:r>
          </a:p>
        </p:txBody>
      </p:sp>
      <p:sp>
        <p:nvSpPr>
          <p:cNvPr id="5" name="TextBox 4">
            <a:extLst>
              <a:ext uri="{FF2B5EF4-FFF2-40B4-BE49-F238E27FC236}">
                <a16:creationId xmlns:a16="http://schemas.microsoft.com/office/drawing/2014/main" id="{C5E4D7BD-D758-C4E6-D72E-FAA14F49CCEF}"/>
              </a:ext>
            </a:extLst>
          </p:cNvPr>
          <p:cNvSpPr txBox="1"/>
          <p:nvPr/>
        </p:nvSpPr>
        <p:spPr>
          <a:xfrm>
            <a:off x="508000" y="1778000"/>
            <a:ext cx="7797800" cy="553998"/>
          </a:xfrm>
          <a:prstGeom prst="rect">
            <a:avLst/>
          </a:prstGeom>
          <a:noFill/>
        </p:spPr>
        <p:txBody>
          <a:bodyPr vert="horz" rtlCol="0">
            <a:spAutoFit/>
          </a:bodyPr>
          <a:lstStyle/>
          <a:p>
            <a:r>
              <a:rPr lang="en-CA" sz="3000">
                <a:solidFill>
                  <a:srgbClr val="000000"/>
                </a:solidFill>
                <a:latin typeface="Century Gothic"/>
              </a:rPr>
              <a:t>Variables and Expressions</a:t>
            </a:r>
          </a:p>
        </p:txBody>
      </p:sp>
      <p:cxnSp>
        <p:nvCxnSpPr>
          <p:cNvPr id="6" name="Straight Connector 5">
            <a:extLst>
              <a:ext uri="{FF2B5EF4-FFF2-40B4-BE49-F238E27FC236}">
                <a16:creationId xmlns:a16="http://schemas.microsoft.com/office/drawing/2014/main" id="{F1E08120-4903-3AD7-1E8C-97570CBBF3F4}"/>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D567098-3D7D-4735-5E20-83BC449D2251}"/>
              </a:ext>
            </a:extLst>
          </p:cNvPr>
          <p:cNvSpPr txBox="1"/>
          <p:nvPr/>
        </p:nvSpPr>
        <p:spPr>
          <a:xfrm>
            <a:off x="520700" y="2641600"/>
            <a:ext cx="9565640" cy="1306896"/>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learn how variables are used in expressions</a:t>
            </a:r>
            <a:r>
              <a:rPr lang="en-US" dirty="0">
                <a:solidFill>
                  <a:srgbClr val="000000"/>
                </a:solidFill>
                <a:latin typeface="Century Gothic"/>
              </a:rPr>
              <a:t>; and</a:t>
            </a:r>
            <a:endParaRPr lang="en-US" sz="1800" dirty="0">
              <a:solidFill>
                <a:srgbClr val="000000"/>
              </a:solidFill>
              <a:latin typeface="Century Gothic"/>
            </a:endParaRPr>
          </a:p>
          <a:p>
            <a:pPr marL="285750" indent="-285750">
              <a:lnSpc>
                <a:spcPct val="112000"/>
              </a:lnSpc>
              <a:buFont typeface="Arial" panose="020B0604020202020204" pitchFamily="34" charset="0"/>
              <a:buChar char="•"/>
            </a:pPr>
            <a:r>
              <a:rPr lang="en-US" sz="1800" dirty="0">
                <a:solidFill>
                  <a:srgbClr val="000000"/>
                </a:solidFill>
                <a:latin typeface="Century Gothic"/>
              </a:rPr>
              <a:t>substitute a value (limited to integers) for each unknown in an expression and then evaluate the expression.</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0CD349BC-A985-BF96-95D3-3D7EA1B24E6C}"/>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42–43</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667F90EF-0635-AAF8-ED83-5980C9D66252}"/>
              </a:ext>
            </a:extLst>
          </p:cNvPr>
          <p:cNvSpPr txBox="1"/>
          <p:nvPr/>
        </p:nvSpPr>
        <p:spPr>
          <a:xfrm>
            <a:off x="508000" y="4216400"/>
            <a:ext cx="9471279" cy="1617109"/>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A variable is a symbol that represents a number that may be unknown or may change. </a:t>
            </a:r>
          </a:p>
          <a:p>
            <a:pPr marL="285750" indent="-285750">
              <a:lnSpc>
                <a:spcPct val="112000"/>
              </a:lnSpc>
              <a:buFont typeface="Arial" panose="020B0604020202020204" pitchFamily="34" charset="0"/>
              <a:buChar char="•"/>
            </a:pPr>
            <a:r>
              <a:rPr lang="en-US" sz="1800" dirty="0">
                <a:solidFill>
                  <a:srgbClr val="000000"/>
                </a:solidFill>
                <a:latin typeface="Century Gothic"/>
              </a:rPr>
              <a:t>The value of an algebraic expression depends on the numbers substituted for its variables.</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53151114-D993-B341-582A-B277CC72C9C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E53540A0-293A-C833-ADE0-6F68216C2889}"/>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3846227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277B7A-77AD-C2D5-B0A8-5E777C46B09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2. Evaluating expressions</a:t>
            </a:r>
          </a:p>
        </p:txBody>
      </p:sp>
      <p:sp>
        <p:nvSpPr>
          <p:cNvPr id="3" name="TextBox 2">
            <a:extLst>
              <a:ext uri="{FF2B5EF4-FFF2-40B4-BE49-F238E27FC236}">
                <a16:creationId xmlns:a16="http://schemas.microsoft.com/office/drawing/2014/main" id="{EA49416E-0C18-37C7-E573-393D7246B61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D-13 for details.</a:t>
            </a:r>
          </a:p>
        </p:txBody>
      </p:sp>
      <p:sp>
        <p:nvSpPr>
          <p:cNvPr id="4" name="TextBox 3">
            <a:extLst>
              <a:ext uri="{FF2B5EF4-FFF2-40B4-BE49-F238E27FC236}">
                <a16:creationId xmlns:a16="http://schemas.microsoft.com/office/drawing/2014/main" id="{81560259-7DFA-3DD4-5B24-352D2FD260F2}"/>
              </a:ext>
            </a:extLst>
          </p:cNvPr>
          <p:cNvSpPr txBox="1"/>
          <p:nvPr/>
        </p:nvSpPr>
        <p:spPr>
          <a:xfrm>
            <a:off x="457200" y="419100"/>
            <a:ext cx="9654540" cy="523220"/>
          </a:xfrm>
          <a:prstGeom prst="rect">
            <a:avLst/>
          </a:prstGeom>
          <a:noFill/>
        </p:spPr>
        <p:txBody>
          <a:bodyPr vert="horz" rtlCol="0">
            <a:spAutoFit/>
          </a:bodyPr>
          <a:lstStyle/>
          <a:p>
            <a:r>
              <a:rPr lang="en-US" sz="2800">
                <a:solidFill>
                  <a:srgbClr val="000000"/>
                </a:solidFill>
                <a:latin typeface="Century Gothic"/>
              </a:rPr>
              <a:t>Find the value of the expressions:</a:t>
            </a:r>
            <a:endParaRPr lang="en-CA" sz="2800">
              <a:solidFill>
                <a:srgbClr val="000000"/>
              </a:solidFill>
              <a:latin typeface="Century Gothic"/>
            </a:endParaRPr>
          </a:p>
        </p:txBody>
      </p:sp>
      <p:sp>
        <p:nvSpPr>
          <p:cNvPr id="5" name="TextBox 4">
            <a:extLst>
              <a:ext uri="{FF2B5EF4-FFF2-40B4-BE49-F238E27FC236}">
                <a16:creationId xmlns:a16="http://schemas.microsoft.com/office/drawing/2014/main" id="{054E5B85-41AD-CD39-A039-B806BFE18523}"/>
              </a:ext>
            </a:extLst>
          </p:cNvPr>
          <p:cNvSpPr txBox="1"/>
          <p:nvPr/>
        </p:nvSpPr>
        <p:spPr>
          <a:xfrm>
            <a:off x="508000" y="1155700"/>
            <a:ext cx="2670353" cy="1830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   4 + </a:t>
            </a:r>
            <a:r>
              <a:rPr lang="en-CA" sz="2800" i="1" dirty="0">
                <a:solidFill>
                  <a:srgbClr val="000000"/>
                </a:solidFill>
                <a:latin typeface="Century Gothic"/>
              </a:rPr>
              <a:t>h</a:t>
            </a:r>
            <a:r>
              <a:rPr lang="en-CA" sz="2800" dirty="0">
                <a:solidFill>
                  <a:srgbClr val="000000"/>
                </a:solidFill>
                <a:latin typeface="Century Gothic"/>
              </a:rPr>
              <a:t>, </a:t>
            </a:r>
            <a:r>
              <a:rPr lang="en-CA" sz="2800" i="1" dirty="0">
                <a:solidFill>
                  <a:srgbClr val="000000"/>
                </a:solidFill>
                <a:latin typeface="Century Gothic"/>
              </a:rPr>
              <a:t>h</a:t>
            </a:r>
            <a:r>
              <a:rPr lang="en-CA" sz="2800" dirty="0">
                <a:solidFill>
                  <a:srgbClr val="000000"/>
                </a:solidFill>
                <a:latin typeface="Century Gothic"/>
              </a:rPr>
              <a:t> = 9</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 </a:t>
            </a:r>
          </a:p>
        </p:txBody>
      </p:sp>
      <p:sp>
        <p:nvSpPr>
          <p:cNvPr id="6" name="TextBox 5">
            <a:extLst>
              <a:ext uri="{FF2B5EF4-FFF2-40B4-BE49-F238E27FC236}">
                <a16:creationId xmlns:a16="http://schemas.microsoft.com/office/drawing/2014/main" id="{1CA4890A-5723-F5F2-8506-C4614657840E}"/>
              </a:ext>
            </a:extLst>
          </p:cNvPr>
          <p:cNvSpPr txBox="1"/>
          <p:nvPr/>
        </p:nvSpPr>
        <p:spPr>
          <a:xfrm>
            <a:off x="5105400" y="1143000"/>
            <a:ext cx="2631973" cy="2475742"/>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 15</a:t>
            </a:r>
            <a:r>
              <a:rPr lang="en-CA" sz="2800" i="1" dirty="0">
                <a:solidFill>
                  <a:srgbClr val="000000"/>
                </a:solidFill>
                <a:latin typeface="Century Gothic"/>
              </a:rPr>
              <a:t>k </a:t>
            </a:r>
            <a:r>
              <a:rPr lang="en-CA" sz="2800" dirty="0">
                <a:solidFill>
                  <a:srgbClr val="000000"/>
                </a:solidFill>
                <a:latin typeface="Century Gothic"/>
              </a:rPr>
              <a:t>– 8, </a:t>
            </a:r>
            <a:r>
              <a:rPr lang="en-CA" sz="2800" i="1" dirty="0">
                <a:solidFill>
                  <a:srgbClr val="000000"/>
                </a:solidFill>
                <a:latin typeface="Century Gothic"/>
              </a:rPr>
              <a:t>k = </a:t>
            </a:r>
            <a:r>
              <a:rPr lang="en-CA" sz="2800" dirty="0">
                <a:solidFill>
                  <a:srgbClr val="000000"/>
                </a:solidFill>
                <a:latin typeface="Century Gothic"/>
              </a:rPr>
              <a:t>4</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 </a:t>
            </a:r>
          </a:p>
        </p:txBody>
      </p:sp>
      <p:sp>
        <p:nvSpPr>
          <p:cNvPr id="7" name="TextBox 6">
            <a:extLst>
              <a:ext uri="{FF2B5EF4-FFF2-40B4-BE49-F238E27FC236}">
                <a16:creationId xmlns:a16="http://schemas.microsoft.com/office/drawing/2014/main" id="{865171FE-0F4E-4C6A-1A34-8C9936F25D5C}"/>
              </a:ext>
            </a:extLst>
          </p:cNvPr>
          <p:cNvSpPr txBox="1"/>
          <p:nvPr/>
        </p:nvSpPr>
        <p:spPr>
          <a:xfrm>
            <a:off x="596900" y="3924300"/>
            <a:ext cx="2958059" cy="2475742"/>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   20 – </a:t>
            </a:r>
            <a:r>
              <a:rPr lang="en-CA" sz="2800" i="1" dirty="0">
                <a:solidFill>
                  <a:srgbClr val="000000"/>
                </a:solidFill>
                <a:latin typeface="Century Gothic"/>
              </a:rPr>
              <a:t>y</a:t>
            </a:r>
            <a:r>
              <a:rPr lang="en-CA" sz="2800" dirty="0">
                <a:solidFill>
                  <a:srgbClr val="000000"/>
                </a:solidFill>
                <a:latin typeface="Century Gothic"/>
              </a:rPr>
              <a:t>, </a:t>
            </a:r>
            <a:r>
              <a:rPr lang="en-CA" sz="2800" i="1" dirty="0">
                <a:solidFill>
                  <a:srgbClr val="000000"/>
                </a:solidFill>
                <a:latin typeface="Century Gothic"/>
              </a:rPr>
              <a:t>y</a:t>
            </a:r>
            <a:r>
              <a:rPr lang="en-CA" sz="2800" dirty="0">
                <a:solidFill>
                  <a:srgbClr val="000000"/>
                </a:solidFill>
                <a:latin typeface="Century Gothic"/>
              </a:rPr>
              <a:t> = −9 </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 </a:t>
            </a:r>
          </a:p>
        </p:txBody>
      </p:sp>
      <p:sp>
        <p:nvSpPr>
          <p:cNvPr id="8" name="TextBox 7">
            <a:extLst>
              <a:ext uri="{FF2B5EF4-FFF2-40B4-BE49-F238E27FC236}">
                <a16:creationId xmlns:a16="http://schemas.microsoft.com/office/drawing/2014/main" id="{9D0CD2B4-B114-0D9D-4CF9-24386F4AADD2}"/>
              </a:ext>
            </a:extLst>
          </p:cNvPr>
          <p:cNvSpPr txBox="1"/>
          <p:nvPr/>
        </p:nvSpPr>
        <p:spPr>
          <a:xfrm>
            <a:off x="4521200" y="4381500"/>
            <a:ext cx="5234940" cy="1524585"/>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In which of these examples was it especially important to substitute using brackets</a:t>
            </a:r>
            <a:r>
              <a:rPr lang="en-US" sz="2800" dirty="0">
                <a:solidFill>
                  <a:srgbClr val="000000"/>
                </a:solidFill>
                <a:latin typeface="Arial"/>
              </a:rPr>
              <a:t>?</a:t>
            </a:r>
            <a:r>
              <a:rPr lang="en-US" sz="2800" dirty="0">
                <a:solidFill>
                  <a:srgbClr val="000000"/>
                </a:solidFill>
                <a:latin typeface="Century Gothic"/>
              </a:rPr>
              <a:t> </a:t>
            </a:r>
          </a:p>
        </p:txBody>
      </p:sp>
      <p:sp>
        <p:nvSpPr>
          <p:cNvPr id="12" name="TextBox 11">
            <a:extLst>
              <a:ext uri="{FF2B5EF4-FFF2-40B4-BE49-F238E27FC236}">
                <a16:creationId xmlns:a16="http://schemas.microsoft.com/office/drawing/2014/main" id="{8EE269DA-3BC8-F5B0-8053-1205603E3B91}"/>
              </a:ext>
            </a:extLst>
          </p:cNvPr>
          <p:cNvSpPr txBox="1"/>
          <p:nvPr/>
        </p:nvSpPr>
        <p:spPr>
          <a:xfrm>
            <a:off x="4508132" y="5988603"/>
            <a:ext cx="4750435" cy="523220"/>
          </a:xfrm>
          <a:prstGeom prst="rect">
            <a:avLst/>
          </a:prstGeom>
          <a:noFill/>
        </p:spPr>
        <p:txBody>
          <a:bodyPr wrap="square" rtlCol="0">
            <a:spAutoFit/>
          </a:bodyPr>
          <a:lstStyle/>
          <a:p>
            <a:r>
              <a:rPr lang="en-US" sz="2800" dirty="0">
                <a:solidFill>
                  <a:srgbClr val="000000"/>
                </a:solidFill>
                <a:latin typeface="Century Gothic"/>
              </a:rPr>
              <a:t>(the second and the third)</a:t>
            </a:r>
            <a:endParaRPr lang="en-CA" sz="2800" dirty="0">
              <a:solidFill>
                <a:srgbClr val="000000"/>
              </a:solidFill>
              <a:latin typeface="Century Gothic"/>
            </a:endParaRPr>
          </a:p>
        </p:txBody>
      </p:sp>
      <p:cxnSp>
        <p:nvCxnSpPr>
          <p:cNvPr id="14" name="Straight Connector 13">
            <a:extLst>
              <a:ext uri="{FF2B5EF4-FFF2-40B4-BE49-F238E27FC236}">
                <a16:creationId xmlns:a16="http://schemas.microsoft.com/office/drawing/2014/main" id="{35E06581-EB81-6BFF-5E62-C956817E142F}"/>
              </a:ext>
            </a:extLst>
          </p:cNvPr>
          <p:cNvCxnSpPr/>
          <p:nvPr/>
        </p:nvCxnSpPr>
        <p:spPr>
          <a:xfrm>
            <a:off x="4521200" y="5906085"/>
            <a:ext cx="563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A589284-9A67-E067-3095-940C2DFC3BDF}"/>
              </a:ext>
            </a:extLst>
          </p:cNvPr>
          <p:cNvCxnSpPr/>
          <p:nvPr/>
        </p:nvCxnSpPr>
        <p:spPr>
          <a:xfrm>
            <a:off x="4521200" y="5906085"/>
            <a:ext cx="0" cy="364431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802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B07B48-AC42-C7E7-58B4-EB10E331C27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2. Evaluating expressions</a:t>
            </a:r>
          </a:p>
        </p:txBody>
      </p:sp>
      <p:sp>
        <p:nvSpPr>
          <p:cNvPr id="3" name="TextBox 2">
            <a:extLst>
              <a:ext uri="{FF2B5EF4-FFF2-40B4-BE49-F238E27FC236}">
                <a16:creationId xmlns:a16="http://schemas.microsoft.com/office/drawing/2014/main" id="{B8D8D741-C037-94E1-5724-2D74A722D8F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D-13 for details.</a:t>
            </a:r>
          </a:p>
        </p:txBody>
      </p:sp>
      <p:sp>
        <p:nvSpPr>
          <p:cNvPr id="7" name="TextBox 6">
            <a:extLst>
              <a:ext uri="{FF2B5EF4-FFF2-40B4-BE49-F238E27FC236}">
                <a16:creationId xmlns:a16="http://schemas.microsoft.com/office/drawing/2014/main" id="{D7D297E4-EDA3-2E51-A007-F1FF3D1FF2A8}"/>
              </a:ext>
            </a:extLst>
          </p:cNvPr>
          <p:cNvSpPr txBox="1"/>
          <p:nvPr/>
        </p:nvSpPr>
        <p:spPr>
          <a:xfrm>
            <a:off x="482600" y="393700"/>
            <a:ext cx="9273540" cy="459452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Substitute the given value for the variable and evaluate the expression.</a:t>
            </a:r>
          </a:p>
          <a:p>
            <a:pPr>
              <a:lnSpc>
                <a:spcPct val="114000"/>
              </a:lnSpc>
              <a:spcAft>
                <a:spcPts val="1200"/>
              </a:spcAft>
            </a:pPr>
            <a:r>
              <a:rPr lang="en-CA" sz="2800" dirty="0">
                <a:solidFill>
                  <a:srgbClr val="000000"/>
                </a:solidFill>
                <a:latin typeface="Century Gothic"/>
              </a:rPr>
              <a:t>a) 7</a:t>
            </a:r>
            <a:r>
              <a:rPr lang="en-CA" sz="2800" i="1" dirty="0">
                <a:solidFill>
                  <a:srgbClr val="000000"/>
                </a:solidFill>
                <a:latin typeface="Century Gothic"/>
              </a:rPr>
              <a:t>n</a:t>
            </a:r>
            <a:r>
              <a:rPr lang="en-CA" sz="2800" dirty="0">
                <a:solidFill>
                  <a:srgbClr val="000000"/>
                </a:solidFill>
                <a:latin typeface="Century Gothic"/>
              </a:rPr>
              <a:t>, </a:t>
            </a:r>
            <a:r>
              <a:rPr lang="en-CA" sz="2800" i="1" dirty="0">
                <a:solidFill>
                  <a:srgbClr val="000000"/>
                </a:solidFill>
                <a:latin typeface="Century Gothic"/>
              </a:rPr>
              <a:t>n</a:t>
            </a:r>
            <a:r>
              <a:rPr lang="en-CA" sz="2800" dirty="0">
                <a:solidFill>
                  <a:srgbClr val="000000"/>
                </a:solidFill>
                <a:latin typeface="Century Gothic"/>
              </a:rPr>
              <a:t> = 100			b) 3 – </a:t>
            </a:r>
            <a:r>
              <a:rPr lang="en-CA" sz="2800" i="1" dirty="0">
                <a:solidFill>
                  <a:srgbClr val="000000"/>
                </a:solidFill>
                <a:latin typeface="Century Gothic"/>
              </a:rPr>
              <a:t>h</a:t>
            </a:r>
            <a:r>
              <a:rPr lang="en-CA" sz="2800" dirty="0">
                <a:solidFill>
                  <a:srgbClr val="000000"/>
                </a:solidFill>
                <a:latin typeface="Century Gothic"/>
              </a:rPr>
              <a:t>,  </a:t>
            </a:r>
            <a:r>
              <a:rPr lang="en-CA" sz="2800" i="1" dirty="0">
                <a:solidFill>
                  <a:srgbClr val="000000"/>
                </a:solidFill>
                <a:latin typeface="Century Gothic"/>
              </a:rPr>
              <a:t>h</a:t>
            </a:r>
            <a:r>
              <a:rPr lang="en-CA" sz="2800" dirty="0">
                <a:solidFill>
                  <a:srgbClr val="000000"/>
                </a:solidFill>
                <a:latin typeface="Century Gothic"/>
              </a:rPr>
              <a:t> = 297 </a:t>
            </a:r>
            <a:br>
              <a:rPr lang="en-CA" sz="2800" dirty="0">
                <a:solidFill>
                  <a:srgbClr val="000000"/>
                </a:solidFill>
                <a:latin typeface="Century Gothic"/>
              </a:rPr>
            </a:b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c) 2</a:t>
            </a:r>
            <a:r>
              <a:rPr lang="en-CA" sz="2800" i="1" dirty="0">
                <a:solidFill>
                  <a:srgbClr val="000000"/>
                </a:solidFill>
                <a:latin typeface="Century Gothic"/>
              </a:rPr>
              <a:t>x</a:t>
            </a:r>
            <a:r>
              <a:rPr lang="en-CA" sz="2800" dirty="0">
                <a:solidFill>
                  <a:srgbClr val="000000"/>
                </a:solidFill>
                <a:latin typeface="Century Gothic"/>
              </a:rPr>
              <a:t> + 8</a:t>
            </a:r>
            <a:r>
              <a:rPr lang="en-CA" sz="2800" i="1" dirty="0">
                <a:solidFill>
                  <a:srgbClr val="000000"/>
                </a:solidFill>
                <a:latin typeface="Century Gothic"/>
              </a:rPr>
              <a:t>b</a:t>
            </a:r>
            <a:r>
              <a:rPr lang="en-CA" sz="2800" dirty="0">
                <a:solidFill>
                  <a:srgbClr val="000000"/>
                </a:solidFill>
                <a:latin typeface="Century Gothic"/>
              </a:rPr>
              <a:t>,   </a:t>
            </a:r>
            <a:r>
              <a:rPr lang="en-CA" sz="2800" i="1" dirty="0">
                <a:solidFill>
                  <a:srgbClr val="000000"/>
                </a:solidFill>
                <a:latin typeface="Century Gothic"/>
              </a:rPr>
              <a:t>x</a:t>
            </a:r>
            <a:r>
              <a:rPr lang="en-CA" sz="2800" dirty="0">
                <a:solidFill>
                  <a:srgbClr val="000000"/>
                </a:solidFill>
                <a:latin typeface="Century Gothic"/>
              </a:rPr>
              <a:t> = 14, </a:t>
            </a:r>
            <a:r>
              <a:rPr lang="en-CA" sz="2800" i="1" dirty="0">
                <a:solidFill>
                  <a:srgbClr val="000000"/>
                </a:solidFill>
                <a:latin typeface="Century Gothic"/>
              </a:rPr>
              <a:t>b</a:t>
            </a:r>
            <a:r>
              <a:rPr lang="en-CA" sz="2800" dirty="0">
                <a:solidFill>
                  <a:srgbClr val="000000"/>
                </a:solidFill>
                <a:latin typeface="Century Gothic"/>
              </a:rPr>
              <a:t> = 2	d) 250 – 18</a:t>
            </a:r>
            <a:r>
              <a:rPr lang="en-CA" sz="2800" i="1" dirty="0">
                <a:solidFill>
                  <a:srgbClr val="000000"/>
                </a:solidFill>
                <a:latin typeface="Century Gothic"/>
              </a:rPr>
              <a:t>y</a:t>
            </a:r>
            <a:r>
              <a:rPr lang="en-CA" sz="2800" dirty="0">
                <a:solidFill>
                  <a:srgbClr val="000000"/>
                </a:solidFill>
                <a:latin typeface="Century Gothic"/>
              </a:rPr>
              <a:t>,  </a:t>
            </a:r>
            <a:r>
              <a:rPr lang="en-CA" sz="2800" i="1" dirty="0">
                <a:solidFill>
                  <a:srgbClr val="000000"/>
                </a:solidFill>
                <a:latin typeface="Century Gothic"/>
              </a:rPr>
              <a:t>y = </a:t>
            </a:r>
            <a:r>
              <a:rPr lang="en-CA" sz="2800" dirty="0">
                <a:solidFill>
                  <a:srgbClr val="000000"/>
                </a:solidFill>
                <a:latin typeface="Century Gothic"/>
              </a:rPr>
              <a:t>3		</a:t>
            </a:r>
          </a:p>
          <a:p>
            <a:pPr>
              <a:lnSpc>
                <a:spcPct val="114000"/>
              </a:lnSpc>
              <a:spcAft>
                <a:spcPts val="1200"/>
              </a:spcAft>
            </a:pPr>
            <a:r>
              <a:rPr lang="en-CA" sz="2800" dirty="0">
                <a:solidFill>
                  <a:srgbClr val="000000"/>
                </a:solidFill>
                <a:latin typeface="Century Gothic"/>
              </a:rPr>
              <a:t>e) </a:t>
            </a:r>
            <a:r>
              <a:rPr lang="en-CA" sz="2800" i="1" dirty="0">
                <a:solidFill>
                  <a:srgbClr val="000000"/>
                </a:solidFill>
                <a:latin typeface="Century Gothic"/>
              </a:rPr>
              <a:t>x + </a:t>
            </a:r>
            <a:r>
              <a:rPr lang="en-CA" sz="2800" dirty="0">
                <a:solidFill>
                  <a:srgbClr val="000000"/>
                </a:solidFill>
                <a:latin typeface="Century Gothic"/>
              </a:rPr>
              <a:t>24(5),  </a:t>
            </a:r>
            <a:r>
              <a:rPr lang="en-CA" sz="2800" i="1" dirty="0">
                <a:solidFill>
                  <a:srgbClr val="000000"/>
                </a:solidFill>
                <a:latin typeface="Century Gothic"/>
              </a:rPr>
              <a:t>x </a:t>
            </a:r>
            <a:r>
              <a:rPr lang="en-CA" sz="2800" dirty="0">
                <a:solidFill>
                  <a:srgbClr val="000000"/>
                </a:solidFill>
                <a:latin typeface="Century Gothic"/>
              </a:rPr>
              <a:t>= −9		f) 75(2) – </a:t>
            </a:r>
            <a:r>
              <a:rPr lang="en-CA" sz="2800" i="1" dirty="0">
                <a:solidFill>
                  <a:srgbClr val="000000"/>
                </a:solidFill>
                <a:latin typeface="Century Gothic"/>
              </a:rPr>
              <a:t>q</a:t>
            </a:r>
            <a:r>
              <a:rPr lang="en-CA" sz="2800" dirty="0">
                <a:solidFill>
                  <a:srgbClr val="000000"/>
                </a:solidFill>
                <a:latin typeface="Century Gothic"/>
              </a:rPr>
              <a:t>,   </a:t>
            </a:r>
            <a:r>
              <a:rPr lang="en-CA" sz="2800" i="1" dirty="0">
                <a:solidFill>
                  <a:srgbClr val="000000"/>
                </a:solidFill>
                <a:latin typeface="Century Gothic"/>
              </a:rPr>
              <a:t>q =</a:t>
            </a:r>
            <a:r>
              <a:rPr lang="en-CA" sz="2800" dirty="0">
                <a:solidFill>
                  <a:srgbClr val="000000"/>
                </a:solidFill>
                <a:latin typeface="Century Gothic"/>
              </a:rPr>
              <a:t> −53</a:t>
            </a:r>
          </a:p>
          <a:p>
            <a:pPr>
              <a:lnSpc>
                <a:spcPct val="114000"/>
              </a:lnSpc>
              <a:spcAft>
                <a:spcPts val="1200"/>
              </a:spcAft>
            </a:pPr>
            <a:r>
              <a:rPr lang="en-CA" sz="2800" dirty="0">
                <a:solidFill>
                  <a:srgbClr val="FF0000"/>
                </a:solidFill>
                <a:latin typeface="Century Gothic"/>
              </a:rPr>
              <a:t>Bonus:</a:t>
            </a:r>
            <a:r>
              <a:rPr lang="en-CA" sz="2800" dirty="0">
                <a:solidFill>
                  <a:srgbClr val="000000"/>
                </a:solidFill>
                <a:latin typeface="Century Gothic"/>
              </a:rPr>
              <a:t>	 </a:t>
            </a:r>
          </a:p>
        </p:txBody>
      </p:sp>
      <p:sp>
        <p:nvSpPr>
          <p:cNvPr id="11" name="TextBox 10">
            <a:extLst>
              <a:ext uri="{FF2B5EF4-FFF2-40B4-BE49-F238E27FC236}">
                <a16:creationId xmlns:a16="http://schemas.microsoft.com/office/drawing/2014/main" id="{442F05FE-D109-79E2-128A-7C0492D8D06F}"/>
              </a:ext>
            </a:extLst>
          </p:cNvPr>
          <p:cNvSpPr txBox="1"/>
          <p:nvPr/>
        </p:nvSpPr>
        <p:spPr>
          <a:xfrm>
            <a:off x="482600" y="5943600"/>
            <a:ext cx="8971116"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700, b) −294, c) 44, d) −196, e) 111, </a:t>
            </a:r>
            <a:br>
              <a:rPr lang="en-US" sz="2800" dirty="0">
                <a:solidFill>
                  <a:srgbClr val="000000"/>
                </a:solidFill>
                <a:latin typeface="Century Gothic"/>
              </a:rPr>
            </a:br>
            <a:r>
              <a:rPr lang="en-US" sz="2800" dirty="0">
                <a:solidFill>
                  <a:srgbClr val="000000"/>
                </a:solidFill>
                <a:latin typeface="Century Gothic"/>
              </a:rPr>
              <a:t>f) 203, Bonus: 905</a:t>
            </a:r>
            <a:endParaRPr lang="en-CA" sz="2800" dirty="0"/>
          </a:p>
        </p:txBody>
      </p:sp>
      <p:sp>
        <p:nvSpPr>
          <p:cNvPr id="12" name="TextBox 11">
            <a:extLst>
              <a:ext uri="{FF2B5EF4-FFF2-40B4-BE49-F238E27FC236}">
                <a16:creationId xmlns:a16="http://schemas.microsoft.com/office/drawing/2014/main" id="{0CB9A9AD-8FBD-77DF-1B69-786D3CEFF20F}"/>
              </a:ext>
            </a:extLst>
          </p:cNvPr>
          <p:cNvSpPr txBox="1"/>
          <p:nvPr/>
        </p:nvSpPr>
        <p:spPr>
          <a:xfrm>
            <a:off x="457200" y="5090795"/>
            <a:ext cx="8646652" cy="523220"/>
          </a:xfrm>
          <a:prstGeom prst="rect">
            <a:avLst/>
          </a:prstGeom>
          <a:noFill/>
        </p:spPr>
        <p:txBody>
          <a:bodyPr wrap="square" rtlCol="0">
            <a:spAutoFit/>
          </a:bodyPr>
          <a:lstStyle/>
          <a:p>
            <a:r>
              <a:rPr lang="en-CA" sz="2800" dirty="0">
                <a:solidFill>
                  <a:srgbClr val="000000"/>
                </a:solidFill>
                <a:latin typeface="Century Gothic"/>
              </a:rPr>
              <a:t>40</a:t>
            </a:r>
            <a:r>
              <a:rPr lang="en-CA" sz="2800" i="1" dirty="0">
                <a:solidFill>
                  <a:srgbClr val="000000"/>
                </a:solidFill>
                <a:latin typeface="Century Gothic"/>
              </a:rPr>
              <a:t>m</a:t>
            </a:r>
            <a:r>
              <a:rPr lang="en-CA" sz="2800" dirty="0">
                <a:solidFill>
                  <a:srgbClr val="000000"/>
                </a:solidFill>
                <a:latin typeface="Century Gothic"/>
              </a:rPr>
              <a:t> + 50</a:t>
            </a:r>
            <a:r>
              <a:rPr lang="en-CA" sz="2800" i="1" dirty="0">
                <a:solidFill>
                  <a:srgbClr val="000000"/>
                </a:solidFill>
                <a:latin typeface="Century Gothic"/>
              </a:rPr>
              <a:t>n </a:t>
            </a:r>
            <a:r>
              <a:rPr lang="en-CA" sz="2800" dirty="0">
                <a:solidFill>
                  <a:srgbClr val="000000"/>
                </a:solidFill>
                <a:latin typeface="Century Gothic"/>
              </a:rPr>
              <a:t>– </a:t>
            </a:r>
            <a:r>
              <a:rPr lang="en-CA" sz="2800" i="1" dirty="0">
                <a:solidFill>
                  <a:srgbClr val="000000"/>
                </a:solidFill>
                <a:latin typeface="Century Gothic"/>
              </a:rPr>
              <a:t>p</a:t>
            </a:r>
            <a:r>
              <a:rPr lang="en-CA" sz="2800" dirty="0">
                <a:solidFill>
                  <a:srgbClr val="000000"/>
                </a:solidFill>
                <a:latin typeface="Century Gothic"/>
              </a:rPr>
              <a:t>,</a:t>
            </a:r>
            <a:r>
              <a:rPr lang="en-CA" sz="2800" i="1" dirty="0">
                <a:solidFill>
                  <a:srgbClr val="000000"/>
                </a:solidFill>
                <a:latin typeface="Century Gothic"/>
              </a:rPr>
              <a:t> m = </a:t>
            </a:r>
            <a:r>
              <a:rPr lang="en-CA" sz="2800" dirty="0">
                <a:solidFill>
                  <a:srgbClr val="000000"/>
                </a:solidFill>
                <a:latin typeface="Century Gothic"/>
              </a:rPr>
              <a:t>20, </a:t>
            </a:r>
            <a:r>
              <a:rPr lang="en-CA" sz="2800" i="1" dirty="0">
                <a:solidFill>
                  <a:srgbClr val="000000"/>
                </a:solidFill>
                <a:latin typeface="Century Gothic"/>
              </a:rPr>
              <a:t>n </a:t>
            </a:r>
            <a:r>
              <a:rPr lang="en-CA" sz="2800" dirty="0">
                <a:solidFill>
                  <a:srgbClr val="000000"/>
                </a:solidFill>
                <a:latin typeface="Century Gothic"/>
              </a:rPr>
              <a:t>= 2, </a:t>
            </a:r>
            <a:r>
              <a:rPr lang="en-CA" sz="2800" i="1" dirty="0">
                <a:solidFill>
                  <a:srgbClr val="000000"/>
                </a:solidFill>
                <a:latin typeface="Century Gothic"/>
              </a:rPr>
              <a:t>p</a:t>
            </a:r>
            <a:r>
              <a:rPr lang="en-CA" sz="2800" dirty="0">
                <a:solidFill>
                  <a:srgbClr val="000000"/>
                </a:solidFill>
                <a:latin typeface="Century Gothic"/>
              </a:rPr>
              <a:t> = −5 </a:t>
            </a:r>
          </a:p>
        </p:txBody>
      </p:sp>
      <p:cxnSp>
        <p:nvCxnSpPr>
          <p:cNvPr id="14" name="Straight Connector 13">
            <a:extLst>
              <a:ext uri="{FF2B5EF4-FFF2-40B4-BE49-F238E27FC236}">
                <a16:creationId xmlns:a16="http://schemas.microsoft.com/office/drawing/2014/main" id="{4EA46E99-8496-A4D8-F2C0-B24D290A9598}"/>
              </a:ext>
            </a:extLst>
          </p:cNvPr>
          <p:cNvCxnSpPr/>
          <p:nvPr/>
        </p:nvCxnSpPr>
        <p:spPr>
          <a:xfrm>
            <a:off x="0" y="4988228"/>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25EF26-5709-92E2-0DF2-1F964CEC7C09}"/>
              </a:ext>
            </a:extLst>
          </p:cNvPr>
          <p:cNvCxnSpPr/>
          <p:nvPr/>
        </p:nvCxnSpPr>
        <p:spPr>
          <a:xfrm>
            <a:off x="0" y="592229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522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A49D2B-6433-925F-68E9-C1E933C98A72}"/>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8387209-0920-E671-9ECD-FC0C24A1EE4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4" name="TextBox 3">
            <a:extLst>
              <a:ext uri="{FF2B5EF4-FFF2-40B4-BE49-F238E27FC236}">
                <a16:creationId xmlns:a16="http://schemas.microsoft.com/office/drawing/2014/main" id="{1CDB1233-6B62-80F8-AF2D-BBC5921E3462}"/>
              </a:ext>
            </a:extLst>
          </p:cNvPr>
          <p:cNvSpPr txBox="1"/>
          <p:nvPr/>
        </p:nvSpPr>
        <p:spPr>
          <a:xfrm>
            <a:off x="457200" y="419100"/>
            <a:ext cx="9654540" cy="265919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An equation is two expressions joined together with </a:t>
            </a:r>
            <a:br>
              <a:rPr lang="en-US" sz="2800" dirty="0">
                <a:solidFill>
                  <a:srgbClr val="000000"/>
                </a:solidFill>
                <a:latin typeface="Century Gothic"/>
              </a:rPr>
            </a:br>
            <a:r>
              <a:rPr lang="en-US" sz="2800" dirty="0">
                <a:solidFill>
                  <a:srgbClr val="000000"/>
                </a:solidFill>
                <a:latin typeface="Century Gothic"/>
              </a:rPr>
              <a:t>an equal sign. </a:t>
            </a:r>
          </a:p>
          <a:p>
            <a:pPr>
              <a:lnSpc>
                <a:spcPct val="114000"/>
              </a:lnSpc>
              <a:spcAft>
                <a:spcPts val="1200"/>
              </a:spcAft>
            </a:pPr>
            <a:r>
              <a:rPr lang="en-US" sz="2800" dirty="0">
                <a:solidFill>
                  <a:srgbClr val="000000"/>
                </a:solidFill>
                <a:latin typeface="Century Gothic"/>
              </a:rPr>
              <a:t>An expression cannot contain an equal sign, it can only contain numbers, variables, operations, and brackets. </a:t>
            </a:r>
          </a:p>
        </p:txBody>
      </p:sp>
      <p:sp>
        <p:nvSpPr>
          <p:cNvPr id="8" name="TextBox 7">
            <a:extLst>
              <a:ext uri="{FF2B5EF4-FFF2-40B4-BE49-F238E27FC236}">
                <a16:creationId xmlns:a16="http://schemas.microsoft.com/office/drawing/2014/main" id="{732571BC-CF12-AA81-0CF1-C73217AA73E4}"/>
              </a:ext>
            </a:extLst>
          </p:cNvPr>
          <p:cNvSpPr txBox="1"/>
          <p:nvPr/>
        </p:nvSpPr>
        <p:spPr>
          <a:xfrm>
            <a:off x="457200" y="3288895"/>
            <a:ext cx="9099755" cy="330430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 expression represents a number; an equation represents a statement of equality which will be either true or false. </a:t>
            </a:r>
          </a:p>
          <a:p>
            <a:pPr>
              <a:lnSpc>
                <a:spcPct val="114000"/>
              </a:lnSpc>
              <a:spcAft>
                <a:spcPts val="1200"/>
              </a:spcAft>
            </a:pPr>
            <a:r>
              <a:rPr lang="en-US" sz="2800" dirty="0">
                <a:solidFill>
                  <a:srgbClr val="000000"/>
                </a:solidFill>
                <a:latin typeface="Century Gothic"/>
              </a:rPr>
              <a:t>To remember what the word "equation" means, ​look at the common letters in these words:  </a:t>
            </a:r>
          </a:p>
          <a:p>
            <a:pPr>
              <a:lnSpc>
                <a:spcPct val="114000"/>
              </a:lnSpc>
              <a:spcAft>
                <a:spcPts val="1200"/>
              </a:spcAft>
            </a:pPr>
            <a:r>
              <a:rPr lang="en-CA" sz="2800" dirty="0">
                <a:solidFill>
                  <a:srgbClr val="000000"/>
                </a:solidFill>
                <a:latin typeface="Century Gothic"/>
              </a:rPr>
              <a:t>	</a:t>
            </a:r>
            <a:r>
              <a:rPr lang="en-CA" sz="2800" u="sng" dirty="0">
                <a:solidFill>
                  <a:srgbClr val="000000"/>
                </a:solidFill>
                <a:latin typeface="Century Gothic"/>
              </a:rPr>
              <a:t>equa</a:t>
            </a:r>
            <a:r>
              <a:rPr lang="en-CA" sz="2800" dirty="0">
                <a:solidFill>
                  <a:srgbClr val="000000"/>
                </a:solidFill>
                <a:latin typeface="Century Gothic"/>
              </a:rPr>
              <a:t>l 				</a:t>
            </a:r>
            <a:r>
              <a:rPr lang="en-CA" sz="2800" u="sng" dirty="0">
                <a:solidFill>
                  <a:srgbClr val="000000"/>
                </a:solidFill>
                <a:latin typeface="Century Gothic"/>
              </a:rPr>
              <a:t>equa</a:t>
            </a:r>
            <a:r>
              <a:rPr lang="en-CA" sz="2800" dirty="0">
                <a:solidFill>
                  <a:srgbClr val="000000"/>
                </a:solidFill>
                <a:latin typeface="Century Gothic"/>
              </a:rPr>
              <a:t>tion</a:t>
            </a:r>
          </a:p>
        </p:txBody>
      </p:sp>
      <p:cxnSp>
        <p:nvCxnSpPr>
          <p:cNvPr id="10" name="Straight Connector 9">
            <a:extLst>
              <a:ext uri="{FF2B5EF4-FFF2-40B4-BE49-F238E27FC236}">
                <a16:creationId xmlns:a16="http://schemas.microsoft.com/office/drawing/2014/main" id="{725D4ED1-634E-FCFF-F8A8-3DB6A955E39C}"/>
              </a:ext>
            </a:extLst>
          </p:cNvPr>
          <p:cNvCxnSpPr/>
          <p:nvPr/>
        </p:nvCxnSpPr>
        <p:spPr>
          <a:xfrm>
            <a:off x="0" y="325939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05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914363-49A0-1F07-2F5D-E9A7B556CD3A}"/>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8DD96BC-4B9B-A849-982F-106BEDDC20B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4" name="TextBox 3">
            <a:extLst>
              <a:ext uri="{FF2B5EF4-FFF2-40B4-BE49-F238E27FC236}">
                <a16:creationId xmlns:a16="http://schemas.microsoft.com/office/drawing/2014/main" id="{63E51455-B317-F3E3-C4EE-572CE8D13433}"/>
              </a:ext>
            </a:extLst>
          </p:cNvPr>
          <p:cNvSpPr txBox="1"/>
          <p:nvPr/>
        </p:nvSpPr>
        <p:spPr>
          <a:xfrm>
            <a:off x="457200" y="419100"/>
            <a:ext cx="9654540" cy="167674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Evaluate the expression and equation:</a:t>
            </a:r>
          </a:p>
          <a:p>
            <a:pPr>
              <a:lnSpc>
                <a:spcPct val="114000"/>
              </a:lnSpc>
              <a:spcAft>
                <a:spcPts val="1200"/>
              </a:spcAft>
            </a:pPr>
            <a:r>
              <a:rPr lang="en-CA" sz="2800" b="1" dirty="0">
                <a:solidFill>
                  <a:srgbClr val="000000"/>
                </a:solidFill>
                <a:latin typeface="Century Gothic"/>
              </a:rPr>
              <a:t>Expression</a:t>
            </a:r>
            <a:r>
              <a:rPr lang="en-CA" sz="2800" dirty="0">
                <a:solidFill>
                  <a:srgbClr val="000000"/>
                </a:solidFill>
                <a:latin typeface="Century Gothic"/>
              </a:rPr>
              <a:t>			</a:t>
            </a:r>
            <a:r>
              <a:rPr lang="en-CA" sz="2800" b="1" dirty="0">
                <a:solidFill>
                  <a:srgbClr val="000000"/>
                </a:solidFill>
                <a:latin typeface="Century Gothic"/>
              </a:rPr>
              <a:t> Equation </a:t>
            </a:r>
            <a:r>
              <a:rPr lang="en-CA" sz="2800" dirty="0">
                <a:solidFill>
                  <a:srgbClr val="000000"/>
                </a:solidFill>
                <a:latin typeface="Century Gothic"/>
              </a:rPr>
              <a:t>                                      </a:t>
            </a:r>
            <a:br>
              <a:rPr lang="en-CA" sz="2800" dirty="0">
                <a:solidFill>
                  <a:srgbClr val="000000"/>
                </a:solidFill>
                <a:latin typeface="Century Gothic"/>
              </a:rPr>
            </a:br>
            <a:r>
              <a:rPr lang="en-CA" sz="2800" dirty="0">
                <a:solidFill>
                  <a:srgbClr val="000000"/>
                </a:solidFill>
                <a:latin typeface="Century Gothic"/>
              </a:rPr>
              <a:t>4</a:t>
            </a:r>
            <a:r>
              <a:rPr lang="en-CA" sz="2800" i="1" dirty="0">
                <a:solidFill>
                  <a:srgbClr val="000000"/>
                </a:solidFill>
                <a:latin typeface="Century Gothic"/>
              </a:rPr>
              <a:t>x</a:t>
            </a:r>
            <a:r>
              <a:rPr lang="en-CA" sz="2800" dirty="0">
                <a:solidFill>
                  <a:srgbClr val="000000"/>
                </a:solidFill>
                <a:latin typeface="Century Gothic"/>
              </a:rPr>
              <a:t> + 7			 4</a:t>
            </a:r>
            <a:r>
              <a:rPr lang="en-CA" sz="2800" i="1" dirty="0">
                <a:solidFill>
                  <a:srgbClr val="000000"/>
                </a:solidFill>
                <a:latin typeface="Century Gothic"/>
              </a:rPr>
              <a:t>x</a:t>
            </a:r>
            <a:r>
              <a:rPr lang="en-CA" sz="2800" dirty="0">
                <a:solidFill>
                  <a:srgbClr val="000000"/>
                </a:solidFill>
                <a:latin typeface="Century Gothic"/>
              </a:rPr>
              <a:t> + 7 = 15</a:t>
            </a:r>
          </a:p>
        </p:txBody>
      </p:sp>
      <p:sp>
        <p:nvSpPr>
          <p:cNvPr id="8" name="TextBox 7">
            <a:extLst>
              <a:ext uri="{FF2B5EF4-FFF2-40B4-BE49-F238E27FC236}">
                <a16:creationId xmlns:a16="http://schemas.microsoft.com/office/drawing/2014/main" id="{BB67066E-A4B0-7AFE-0EBF-0FDFAAD04FAA}"/>
              </a:ext>
            </a:extLst>
          </p:cNvPr>
          <p:cNvSpPr txBox="1"/>
          <p:nvPr/>
        </p:nvSpPr>
        <p:spPr>
          <a:xfrm>
            <a:off x="469900" y="4572000"/>
            <a:ext cx="9806940" cy="2321854"/>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When </a:t>
            </a:r>
            <a:r>
              <a:rPr lang="en-CA" sz="2800" i="1" dirty="0">
                <a:solidFill>
                  <a:srgbClr val="000000"/>
                </a:solidFill>
                <a:latin typeface="Century Gothic"/>
              </a:rPr>
              <a:t>x </a:t>
            </a:r>
            <a:r>
              <a:rPr lang="en-CA" sz="2800" dirty="0">
                <a:solidFill>
                  <a:srgbClr val="000000"/>
                </a:solidFill>
                <a:latin typeface="Century Gothic"/>
              </a:rPr>
              <a:t>= 2, </a:t>
            </a:r>
            <a:br>
              <a:rPr lang="en-CA" sz="2800" dirty="0">
                <a:solidFill>
                  <a:srgbClr val="000000"/>
                </a:solidFill>
                <a:latin typeface="Century Gothic"/>
              </a:rPr>
            </a:br>
            <a:r>
              <a:rPr lang="en-CA" sz="2800" dirty="0">
                <a:solidFill>
                  <a:srgbClr val="000000"/>
                </a:solidFill>
                <a:latin typeface="Century Gothic"/>
              </a:rPr>
              <a:t>4(___) + 7			___ = 15 is true/false</a:t>
            </a:r>
          </a:p>
          <a:p>
            <a:pPr>
              <a:lnSpc>
                <a:spcPct val="114000"/>
              </a:lnSpc>
              <a:spcAft>
                <a:spcPts val="1200"/>
              </a:spcAft>
            </a:pPr>
            <a:r>
              <a:rPr lang="en-CA" sz="2800" dirty="0">
                <a:solidFill>
                  <a:srgbClr val="000000"/>
                </a:solidFill>
                <a:latin typeface="Century Gothic"/>
              </a:rPr>
              <a:t>= ___ + 7</a:t>
            </a:r>
          </a:p>
          <a:p>
            <a:pPr>
              <a:lnSpc>
                <a:spcPct val="114000"/>
              </a:lnSpc>
              <a:spcAft>
                <a:spcPts val="1200"/>
              </a:spcAft>
            </a:pPr>
            <a:r>
              <a:rPr lang="en-CA" sz="2800" dirty="0">
                <a:solidFill>
                  <a:srgbClr val="000000"/>
                </a:solidFill>
                <a:latin typeface="Century Gothic"/>
              </a:rPr>
              <a:t>= ___</a:t>
            </a:r>
          </a:p>
        </p:txBody>
      </p:sp>
      <p:sp>
        <p:nvSpPr>
          <p:cNvPr id="9" name="TextBox 8">
            <a:extLst>
              <a:ext uri="{FF2B5EF4-FFF2-40B4-BE49-F238E27FC236}">
                <a16:creationId xmlns:a16="http://schemas.microsoft.com/office/drawing/2014/main" id="{97AE53E5-AF51-D8C5-876A-BE1F713CFD4F}"/>
              </a:ext>
            </a:extLst>
          </p:cNvPr>
          <p:cNvSpPr txBox="1"/>
          <p:nvPr/>
        </p:nvSpPr>
        <p:spPr>
          <a:xfrm>
            <a:off x="469900" y="2057400"/>
            <a:ext cx="8778240" cy="2321854"/>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When </a:t>
            </a:r>
            <a:r>
              <a:rPr lang="en-CA" sz="2800" i="1" dirty="0">
                <a:solidFill>
                  <a:srgbClr val="000000"/>
                </a:solidFill>
                <a:latin typeface="Century Gothic"/>
              </a:rPr>
              <a:t>x </a:t>
            </a:r>
            <a:r>
              <a:rPr lang="en-CA" sz="2800" dirty="0">
                <a:solidFill>
                  <a:srgbClr val="000000"/>
                </a:solidFill>
                <a:latin typeface="Century Gothic"/>
              </a:rPr>
              <a:t>= 1,</a:t>
            </a:r>
            <a:br>
              <a:rPr lang="en-CA" sz="2800" dirty="0">
                <a:solidFill>
                  <a:srgbClr val="000000"/>
                </a:solidFill>
                <a:latin typeface="Century Gothic"/>
              </a:rPr>
            </a:br>
            <a:r>
              <a:rPr lang="en-CA" sz="2800" dirty="0">
                <a:solidFill>
                  <a:srgbClr val="000000"/>
                </a:solidFill>
                <a:latin typeface="Century Gothic"/>
              </a:rPr>
              <a:t>4(___) + 7			___ = 15 is true/false</a:t>
            </a:r>
          </a:p>
          <a:p>
            <a:pPr>
              <a:lnSpc>
                <a:spcPct val="114000"/>
              </a:lnSpc>
              <a:spcAft>
                <a:spcPts val="1200"/>
              </a:spcAft>
            </a:pPr>
            <a:r>
              <a:rPr lang="en-CA" sz="2800" dirty="0">
                <a:solidFill>
                  <a:srgbClr val="000000"/>
                </a:solidFill>
                <a:latin typeface="Century Gothic"/>
              </a:rPr>
              <a:t>= ___ + 7</a:t>
            </a:r>
          </a:p>
          <a:p>
            <a:pPr>
              <a:lnSpc>
                <a:spcPct val="114000"/>
              </a:lnSpc>
              <a:spcAft>
                <a:spcPts val="1200"/>
              </a:spcAft>
            </a:pPr>
            <a:r>
              <a:rPr lang="en-CA" sz="2800" dirty="0">
                <a:solidFill>
                  <a:srgbClr val="000000"/>
                </a:solidFill>
                <a:latin typeface="Century Gothic"/>
              </a:rPr>
              <a:t>= ___</a:t>
            </a:r>
          </a:p>
        </p:txBody>
      </p:sp>
      <p:cxnSp>
        <p:nvCxnSpPr>
          <p:cNvPr id="11" name="Straight Connector 10">
            <a:extLst>
              <a:ext uri="{FF2B5EF4-FFF2-40B4-BE49-F238E27FC236}">
                <a16:creationId xmlns:a16="http://schemas.microsoft.com/office/drawing/2014/main" id="{E20C60DF-105F-9EBF-B9B7-79E73D7F98B2}"/>
              </a:ext>
            </a:extLst>
          </p:cNvPr>
          <p:cNvCxnSpPr/>
          <p:nvPr/>
        </p:nvCxnSpPr>
        <p:spPr>
          <a:xfrm>
            <a:off x="0" y="449826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920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F19AFD-E1D6-96D6-A049-A0D579FE0B4F}"/>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39B4F62-7D9B-AA22-79C1-AEAB05737F0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4" name="TextBox 3">
            <a:extLst>
              <a:ext uri="{FF2B5EF4-FFF2-40B4-BE49-F238E27FC236}">
                <a16:creationId xmlns:a16="http://schemas.microsoft.com/office/drawing/2014/main" id="{194DAA8D-304E-7870-1E86-8614A269BAD2}"/>
              </a:ext>
            </a:extLst>
          </p:cNvPr>
          <p:cNvSpPr txBox="1"/>
          <p:nvPr/>
        </p:nvSpPr>
        <p:spPr>
          <a:xfrm>
            <a:off x="457200" y="812800"/>
            <a:ext cx="9654540" cy="1033360"/>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What’s the difference between </a:t>
            </a:r>
            <a:br>
              <a:rPr lang="en-CA" sz="2800" dirty="0">
                <a:solidFill>
                  <a:srgbClr val="000000"/>
                </a:solidFill>
                <a:latin typeface="Century Gothic"/>
              </a:rPr>
            </a:br>
            <a:r>
              <a:rPr lang="en-CA" sz="2800" dirty="0">
                <a:solidFill>
                  <a:srgbClr val="000000"/>
                </a:solidFill>
                <a:latin typeface="Century Gothic"/>
              </a:rPr>
              <a:t>“4</a:t>
            </a:r>
            <a:r>
              <a:rPr lang="en-CA" sz="2800" i="1" dirty="0">
                <a:solidFill>
                  <a:srgbClr val="000000"/>
                </a:solidFill>
                <a:latin typeface="Century Gothic"/>
              </a:rPr>
              <a:t>x</a:t>
            </a:r>
            <a:r>
              <a:rPr lang="en-CA" sz="2800" dirty="0">
                <a:solidFill>
                  <a:srgbClr val="000000"/>
                </a:solidFill>
                <a:latin typeface="Century Gothic"/>
              </a:rPr>
              <a:t> + 7” and “4</a:t>
            </a:r>
            <a:r>
              <a:rPr lang="en-CA" sz="2800" i="1" dirty="0">
                <a:solidFill>
                  <a:srgbClr val="000000"/>
                </a:solidFill>
                <a:latin typeface="Century Gothic"/>
              </a:rPr>
              <a:t>x</a:t>
            </a:r>
            <a:r>
              <a:rPr lang="en-CA" sz="2800" dirty="0">
                <a:solidFill>
                  <a:srgbClr val="000000"/>
                </a:solidFill>
                <a:latin typeface="Century Gothic"/>
              </a:rPr>
              <a:t> + 7 = 15”</a:t>
            </a:r>
            <a:r>
              <a:rPr lang="en-CA" sz="2800" dirty="0">
                <a:solidFill>
                  <a:srgbClr val="000000"/>
                </a:solidFill>
                <a:latin typeface="Arial"/>
              </a:rPr>
              <a:t>?</a:t>
            </a:r>
            <a:r>
              <a:rPr lang="en-CA" sz="2800" dirty="0">
                <a:solidFill>
                  <a:srgbClr val="000000"/>
                </a:solidFill>
                <a:latin typeface="Century Gothic"/>
              </a:rPr>
              <a:t> </a:t>
            </a:r>
          </a:p>
        </p:txBody>
      </p:sp>
      <p:sp>
        <p:nvSpPr>
          <p:cNvPr id="15" name="TextBox 14">
            <a:extLst>
              <a:ext uri="{FF2B5EF4-FFF2-40B4-BE49-F238E27FC236}">
                <a16:creationId xmlns:a16="http://schemas.microsoft.com/office/drawing/2014/main" id="{3C0FF8F3-F27A-5273-3880-397BB2B8DF72}"/>
              </a:ext>
            </a:extLst>
          </p:cNvPr>
          <p:cNvSpPr txBox="1"/>
          <p:nvPr/>
        </p:nvSpPr>
        <p:spPr>
          <a:xfrm>
            <a:off x="442451" y="5914106"/>
            <a:ext cx="9654539"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(the expression evaluates to 15, and the equation ​</a:t>
            </a:r>
            <a:br>
              <a:rPr lang="en-US" sz="2800" dirty="0">
                <a:solidFill>
                  <a:srgbClr val="000000"/>
                </a:solidFill>
                <a:latin typeface="Century Gothic"/>
              </a:rPr>
            </a:br>
            <a:r>
              <a:rPr lang="en-US" sz="2800" dirty="0">
                <a:solidFill>
                  <a:srgbClr val="000000"/>
                </a:solidFill>
                <a:latin typeface="Century Gothic"/>
              </a:rPr>
              <a:t>says 15 = 15, which is true)</a:t>
            </a:r>
            <a:endParaRPr lang="en-CA" sz="2800" dirty="0"/>
          </a:p>
        </p:txBody>
      </p:sp>
      <p:sp>
        <p:nvSpPr>
          <p:cNvPr id="16" name="TextBox 15">
            <a:extLst>
              <a:ext uri="{FF2B5EF4-FFF2-40B4-BE49-F238E27FC236}">
                <a16:creationId xmlns:a16="http://schemas.microsoft.com/office/drawing/2014/main" id="{4922261E-27B0-0FF9-9F47-20ECCE745433}"/>
              </a:ext>
            </a:extLst>
          </p:cNvPr>
          <p:cNvSpPr txBox="1"/>
          <p:nvPr/>
        </p:nvSpPr>
        <p:spPr>
          <a:xfrm>
            <a:off x="457199" y="4070560"/>
            <a:ext cx="9345296" cy="1678473"/>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(the expression evaluates to 11, and the equation says 11 = 15, which is false) </a:t>
            </a:r>
          </a:p>
          <a:p>
            <a:pPr>
              <a:lnSpc>
                <a:spcPct val="114000"/>
              </a:lnSpc>
              <a:spcAft>
                <a:spcPts val="1200"/>
              </a:spcAft>
            </a:pPr>
            <a:r>
              <a:rPr lang="en-US" sz="2800" dirty="0">
                <a:solidFill>
                  <a:srgbClr val="000000"/>
                </a:solidFill>
                <a:latin typeface="Century Gothic"/>
              </a:rPr>
              <a:t>What happens if we substitute the value of 2 for </a:t>
            </a:r>
            <a:r>
              <a:rPr lang="en-US" sz="2800" i="1" dirty="0">
                <a:solidFill>
                  <a:srgbClr val="000000"/>
                </a:solidFill>
                <a:latin typeface="Century Gothic"/>
              </a:rPr>
              <a:t>x</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17" name="TextBox 16">
            <a:extLst>
              <a:ext uri="{FF2B5EF4-FFF2-40B4-BE49-F238E27FC236}">
                <a16:creationId xmlns:a16="http://schemas.microsoft.com/office/drawing/2014/main" id="{1882FA4B-9161-D22A-DEBA-BD1A8A5DE0DE}"/>
              </a:ext>
            </a:extLst>
          </p:cNvPr>
          <p:cNvSpPr txBox="1"/>
          <p:nvPr/>
        </p:nvSpPr>
        <p:spPr>
          <a:xfrm>
            <a:off x="457199" y="1932041"/>
            <a:ext cx="9497962" cy="1815882"/>
          </a:xfrm>
          <a:prstGeom prst="rect">
            <a:avLst/>
          </a:prstGeom>
          <a:noFill/>
        </p:spPr>
        <p:txBody>
          <a:bodyPr wrap="square" rtlCol="0">
            <a:spAutoFit/>
          </a:bodyPr>
          <a:lstStyle/>
          <a:p>
            <a:r>
              <a:rPr lang="en-US" sz="2800" dirty="0">
                <a:solidFill>
                  <a:srgbClr val="000000"/>
                </a:solidFill>
                <a:latin typeface="Century Gothic"/>
              </a:rPr>
              <a:t>(the first is an expression which represents a number, the second is a statement of equality which will be true or false depending on the value of </a:t>
            </a:r>
            <a:r>
              <a:rPr lang="en-US" sz="2800" i="1" dirty="0">
                <a:solidFill>
                  <a:srgbClr val="000000"/>
                </a:solidFill>
                <a:latin typeface="Century Gothic"/>
              </a:rPr>
              <a:t>x</a:t>
            </a:r>
            <a:r>
              <a:rPr lang="en-US" sz="2800" dirty="0">
                <a:solidFill>
                  <a:srgbClr val="000000"/>
                </a:solidFill>
                <a:latin typeface="Century Gothic"/>
              </a:rPr>
              <a:t>) </a:t>
            </a:r>
          </a:p>
          <a:p>
            <a:r>
              <a:rPr lang="en-US" sz="2800" dirty="0">
                <a:solidFill>
                  <a:srgbClr val="000000"/>
                </a:solidFill>
                <a:latin typeface="Century Gothic"/>
              </a:rPr>
              <a:t>What happens if we substitute the value of 1 for </a:t>
            </a:r>
            <a:r>
              <a:rPr lang="en-US" sz="2800" i="1" dirty="0">
                <a:solidFill>
                  <a:srgbClr val="000000"/>
                </a:solidFill>
                <a:latin typeface="Century Gothic"/>
              </a:rPr>
              <a:t>x</a:t>
            </a:r>
            <a:r>
              <a:rPr lang="en-US" sz="2800" dirty="0">
                <a:solidFill>
                  <a:srgbClr val="000000"/>
                </a:solidFill>
                <a:latin typeface="Arial"/>
              </a:rPr>
              <a:t>?</a:t>
            </a:r>
            <a:endParaRPr lang="en-CA" sz="2800" dirty="0"/>
          </a:p>
        </p:txBody>
      </p:sp>
      <p:cxnSp>
        <p:nvCxnSpPr>
          <p:cNvPr id="19" name="Straight Connector 18">
            <a:extLst>
              <a:ext uri="{FF2B5EF4-FFF2-40B4-BE49-F238E27FC236}">
                <a16:creationId xmlns:a16="http://schemas.microsoft.com/office/drawing/2014/main" id="{C4F07411-0A76-FFAC-2214-8ED1977DC4D5}"/>
              </a:ext>
            </a:extLst>
          </p:cNvPr>
          <p:cNvCxnSpPr/>
          <p:nvPr/>
        </p:nvCxnSpPr>
        <p:spPr>
          <a:xfrm>
            <a:off x="0" y="1887797"/>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99A84D2-A745-33D1-28E4-985ABA32B4F0}"/>
              </a:ext>
            </a:extLst>
          </p:cNvPr>
          <p:cNvCxnSpPr/>
          <p:nvPr/>
        </p:nvCxnSpPr>
        <p:spPr>
          <a:xfrm>
            <a:off x="0" y="3972236"/>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BB06F2B-D07D-452F-CC27-8AAA80FEC0CA}"/>
              </a:ext>
            </a:extLst>
          </p:cNvPr>
          <p:cNvCxnSpPr/>
          <p:nvPr/>
        </p:nvCxnSpPr>
        <p:spPr>
          <a:xfrm>
            <a:off x="0" y="581786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377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66A5D8-9F53-E7D5-255C-D3F8300FEF19}"/>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8CE7AA6-4809-B77F-572F-5A21DA1B431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7" name="TextBox 6">
            <a:extLst>
              <a:ext uri="{FF2B5EF4-FFF2-40B4-BE49-F238E27FC236}">
                <a16:creationId xmlns:a16="http://schemas.microsoft.com/office/drawing/2014/main" id="{85537995-C2F6-F9D5-0EFE-B3ECB6937788}"/>
              </a:ext>
            </a:extLst>
          </p:cNvPr>
          <p:cNvSpPr txBox="1"/>
          <p:nvPr/>
        </p:nvSpPr>
        <p:spPr>
          <a:xfrm>
            <a:off x="469900" y="393700"/>
            <a:ext cx="9641840" cy="523963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a:t>
            </a:r>
          </a:p>
          <a:p>
            <a:pPr>
              <a:lnSpc>
                <a:spcPct val="114000"/>
              </a:lnSpc>
              <a:spcAft>
                <a:spcPts val="1200"/>
              </a:spcAft>
            </a:pPr>
            <a:r>
              <a:rPr lang="en-US" sz="2800" dirty="0">
                <a:solidFill>
                  <a:srgbClr val="000000"/>
                </a:solidFill>
                <a:latin typeface="Century Gothic"/>
              </a:rPr>
              <a:t>1. Fill in the blank(s) using the words “equation” or “expression.”</a:t>
            </a:r>
          </a:p>
          <a:p>
            <a:pPr>
              <a:lnSpc>
                <a:spcPct val="114000"/>
              </a:lnSpc>
              <a:spcAft>
                <a:spcPts val="1200"/>
              </a:spcAft>
            </a:pPr>
            <a:r>
              <a:rPr lang="en-US" sz="2800" dirty="0">
                <a:solidFill>
                  <a:srgbClr val="000000"/>
                </a:solidFill>
                <a:latin typeface="Century Gothic"/>
              </a:rPr>
              <a:t>a) An __________ contains an equal sign.</a:t>
            </a:r>
          </a:p>
          <a:p>
            <a:pPr>
              <a:lnSpc>
                <a:spcPct val="114000"/>
              </a:lnSpc>
              <a:spcAft>
                <a:spcPts val="1200"/>
              </a:spcAft>
            </a:pPr>
            <a:r>
              <a:rPr lang="en-US" sz="2800" dirty="0">
                <a:solidFill>
                  <a:srgbClr val="000000"/>
                </a:solidFill>
                <a:latin typeface="Century Gothic"/>
              </a:rPr>
              <a:t>b) An __________ represents a numerical value.</a:t>
            </a:r>
          </a:p>
          <a:p>
            <a:pPr>
              <a:lnSpc>
                <a:spcPct val="114000"/>
              </a:lnSpc>
              <a:spcAft>
                <a:spcPts val="1200"/>
              </a:spcAft>
            </a:pPr>
            <a:r>
              <a:rPr lang="en-US" sz="2800" dirty="0">
                <a:solidFill>
                  <a:srgbClr val="000000"/>
                </a:solidFill>
                <a:latin typeface="Century Gothic"/>
              </a:rPr>
              <a:t>c) An __________ represents a statement of equality that might be true or false.</a:t>
            </a:r>
          </a:p>
          <a:p>
            <a:pPr>
              <a:lnSpc>
                <a:spcPct val="114000"/>
              </a:lnSpc>
              <a:spcAft>
                <a:spcPts val="1200"/>
              </a:spcAft>
            </a:pPr>
            <a:r>
              <a:rPr lang="en-US" sz="2800" dirty="0">
                <a:solidFill>
                  <a:srgbClr val="000000"/>
                </a:solidFill>
                <a:latin typeface="Century Gothic"/>
              </a:rPr>
              <a:t>d) An __________ is formed by joining two __________s with an equal sign.</a:t>
            </a:r>
          </a:p>
        </p:txBody>
      </p:sp>
      <p:sp>
        <p:nvSpPr>
          <p:cNvPr id="8" name="TextBox 7">
            <a:extLst>
              <a:ext uri="{FF2B5EF4-FFF2-40B4-BE49-F238E27FC236}">
                <a16:creationId xmlns:a16="http://schemas.microsoft.com/office/drawing/2014/main" id="{71BDE9D7-33BC-404E-D9F8-B02BE87A0A0A}"/>
              </a:ext>
            </a:extLst>
          </p:cNvPr>
          <p:cNvSpPr txBox="1"/>
          <p:nvPr/>
        </p:nvSpPr>
        <p:spPr>
          <a:xfrm>
            <a:off x="457200" y="5914106"/>
            <a:ext cx="9070258" cy="954107"/>
          </a:xfrm>
          <a:prstGeom prst="rect">
            <a:avLst/>
          </a:prstGeom>
          <a:noFill/>
        </p:spPr>
        <p:txBody>
          <a:bodyPr wrap="square" rtlCol="0">
            <a:spAutoFit/>
          </a:bodyPr>
          <a:lstStyle/>
          <a:p>
            <a:r>
              <a:rPr lang="en-US" sz="2800" dirty="0">
                <a:solidFill>
                  <a:srgbClr val="000000"/>
                </a:solidFill>
                <a:latin typeface="Century Gothic"/>
              </a:rPr>
              <a:t>Answers: a) equation, b) expression, c) equation, d) equation, expression</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F394B345-6E4C-0297-EAD4-FE0B6E889ABF}"/>
              </a:ext>
            </a:extLst>
          </p:cNvPr>
          <p:cNvCxnSpPr/>
          <p:nvPr/>
        </p:nvCxnSpPr>
        <p:spPr>
          <a:xfrm>
            <a:off x="0" y="573712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6048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0E0AA8-442C-AB47-5014-99BE31783D50}"/>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7172B0D-94E1-A3C9-A78E-48B4D0788F0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7" name="TextBox 6">
            <a:extLst>
              <a:ext uri="{FF2B5EF4-FFF2-40B4-BE49-F238E27FC236}">
                <a16:creationId xmlns:a16="http://schemas.microsoft.com/office/drawing/2014/main" id="{E89DFA23-C2D0-5E01-0809-241E04229181}"/>
              </a:ext>
            </a:extLst>
          </p:cNvPr>
          <p:cNvSpPr txBox="1"/>
          <p:nvPr/>
        </p:nvSpPr>
        <p:spPr>
          <a:xfrm>
            <a:off x="469900" y="393700"/>
            <a:ext cx="9641840" cy="364163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 When you substitute the value of variables into </a:t>
            </a:r>
            <a:br>
              <a:rPr lang="en-US" sz="2800" dirty="0">
                <a:solidFill>
                  <a:srgbClr val="000000"/>
                </a:solidFill>
                <a:latin typeface="Century Gothic"/>
              </a:rPr>
            </a:br>
            <a:r>
              <a:rPr lang="en-US" sz="2800" dirty="0">
                <a:solidFill>
                  <a:srgbClr val="000000"/>
                </a:solidFill>
                <a:latin typeface="Century Gothic"/>
              </a:rPr>
              <a:t>an _____________ and perform the operations, you </a:t>
            </a:r>
            <a:br>
              <a:rPr lang="en-US" sz="2800" dirty="0">
                <a:solidFill>
                  <a:srgbClr val="000000"/>
                </a:solidFill>
                <a:latin typeface="Century Gothic"/>
              </a:rPr>
            </a:br>
            <a:r>
              <a:rPr lang="en-US" sz="2800" dirty="0">
                <a:solidFill>
                  <a:srgbClr val="000000"/>
                </a:solidFill>
                <a:latin typeface="Century Gothic"/>
              </a:rPr>
              <a:t>end up with a number.</a:t>
            </a:r>
          </a:p>
          <a:p>
            <a:pPr>
              <a:lnSpc>
                <a:spcPct val="114000"/>
              </a:lnSpc>
              <a:spcAft>
                <a:spcPts val="1200"/>
              </a:spcAft>
            </a:pPr>
            <a:r>
              <a:rPr lang="en-US" sz="2800" dirty="0">
                <a:solidFill>
                  <a:srgbClr val="000000"/>
                </a:solidFill>
                <a:latin typeface="Century Gothic"/>
              </a:rPr>
              <a:t>f) When you substitute the value of variables into an _____________ and perform the operations, you end </a:t>
            </a:r>
            <a:br>
              <a:rPr lang="en-US" sz="2800" dirty="0">
                <a:solidFill>
                  <a:srgbClr val="000000"/>
                </a:solidFill>
                <a:latin typeface="Century Gothic"/>
              </a:rPr>
            </a:br>
            <a:r>
              <a:rPr lang="en-US" sz="2800" dirty="0">
                <a:solidFill>
                  <a:srgbClr val="000000"/>
                </a:solidFill>
                <a:latin typeface="Century Gothic"/>
              </a:rPr>
              <a:t>up with a statement of equality which will be either true or false.</a:t>
            </a:r>
          </a:p>
        </p:txBody>
      </p:sp>
      <p:sp>
        <p:nvSpPr>
          <p:cNvPr id="8" name="TextBox 7">
            <a:extLst>
              <a:ext uri="{FF2B5EF4-FFF2-40B4-BE49-F238E27FC236}">
                <a16:creationId xmlns:a16="http://schemas.microsoft.com/office/drawing/2014/main" id="{C51512BD-6B87-A3DB-C843-2DD94780450D}"/>
              </a:ext>
            </a:extLst>
          </p:cNvPr>
          <p:cNvSpPr txBox="1"/>
          <p:nvPr/>
        </p:nvSpPr>
        <p:spPr>
          <a:xfrm>
            <a:off x="457200" y="6135329"/>
            <a:ext cx="9129252" cy="523220"/>
          </a:xfrm>
          <a:prstGeom prst="rect">
            <a:avLst/>
          </a:prstGeom>
          <a:noFill/>
        </p:spPr>
        <p:txBody>
          <a:bodyPr wrap="square" rtlCol="0">
            <a:spAutoFit/>
          </a:bodyPr>
          <a:lstStyle/>
          <a:p>
            <a:r>
              <a:rPr lang="en-US" sz="2800" dirty="0">
                <a:solidFill>
                  <a:srgbClr val="000000"/>
                </a:solidFill>
                <a:latin typeface="Century Gothic"/>
              </a:rPr>
              <a:t>Answers:  e) expression, f) equation</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1F0CACC2-6E48-5556-0799-0F597B1F2E35}"/>
              </a:ext>
            </a:extLst>
          </p:cNvPr>
          <p:cNvCxnSpPr/>
          <p:nvPr/>
        </p:nvCxnSpPr>
        <p:spPr>
          <a:xfrm>
            <a:off x="0" y="597309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9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378D5D-F9E0-0B2D-C062-9E5CDEA4BCF7}"/>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FC63900-5476-921D-3D30-277BDA76440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10" name="TextBox 9">
            <a:extLst>
              <a:ext uri="{FF2B5EF4-FFF2-40B4-BE49-F238E27FC236}">
                <a16:creationId xmlns:a16="http://schemas.microsoft.com/office/drawing/2014/main" id="{312D0543-C1ED-9965-2265-39B2A94C3A40}"/>
              </a:ext>
            </a:extLst>
          </p:cNvPr>
          <p:cNvSpPr txBox="1"/>
          <p:nvPr/>
        </p:nvSpPr>
        <p:spPr>
          <a:xfrm>
            <a:off x="469900" y="393700"/>
            <a:ext cx="9641840" cy="2813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a) Substitute the values for the variables. What is </a:t>
            </a:r>
            <a:br>
              <a:rPr lang="en-US" sz="2800" dirty="0">
                <a:solidFill>
                  <a:srgbClr val="000000"/>
                </a:solidFill>
                <a:latin typeface="Century Gothic"/>
              </a:rPr>
            </a:br>
            <a:r>
              <a:rPr lang="en-US" sz="2800" dirty="0">
                <a:solidFill>
                  <a:srgbClr val="000000"/>
                </a:solidFill>
                <a:latin typeface="Century Gothic"/>
              </a:rPr>
              <a:t>​the value of the expression</a:t>
            </a:r>
            <a:r>
              <a:rPr lang="en-US" sz="2800" dirty="0">
                <a:solidFill>
                  <a:srgbClr val="000000"/>
                </a:solidFill>
                <a:latin typeface="Arial"/>
              </a:rPr>
              <a:t>?</a:t>
            </a:r>
          </a:p>
          <a:p>
            <a:pPr>
              <a:lnSpc>
                <a:spcPct val="114000"/>
              </a:lnSpc>
              <a:spcAft>
                <a:spcPts val="1200"/>
              </a:spcAft>
            </a:pPr>
            <a:r>
              <a:rPr lang="en-CA" sz="2800" dirty="0" err="1">
                <a:solidFill>
                  <a:srgbClr val="000000"/>
                </a:solidFill>
                <a:latin typeface="+mj-lt"/>
              </a:rPr>
              <a:t>i</a:t>
            </a:r>
            <a:r>
              <a:rPr lang="en-CA" sz="2800" dirty="0">
                <a:solidFill>
                  <a:srgbClr val="000000"/>
                </a:solidFill>
                <a:latin typeface="Century Gothic"/>
              </a:rPr>
              <a:t>) 5</a:t>
            </a:r>
            <a:r>
              <a:rPr lang="en-CA" sz="2800" i="1" dirty="0">
                <a:solidFill>
                  <a:srgbClr val="000000"/>
                </a:solidFill>
                <a:latin typeface="Century Gothic"/>
              </a:rPr>
              <a:t>x </a:t>
            </a:r>
            <a:r>
              <a:rPr lang="en-CA" sz="2800" dirty="0">
                <a:solidFill>
                  <a:srgbClr val="000000"/>
                </a:solidFill>
                <a:latin typeface="Century Gothic"/>
              </a:rPr>
              <a:t>– 9, </a:t>
            </a:r>
            <a:r>
              <a:rPr lang="en-CA" sz="2800" i="1" dirty="0">
                <a:solidFill>
                  <a:srgbClr val="000000"/>
                </a:solidFill>
                <a:latin typeface="Century Gothic"/>
              </a:rPr>
              <a:t>x =</a:t>
            </a:r>
            <a:r>
              <a:rPr lang="en-CA" sz="2800" dirty="0">
                <a:solidFill>
                  <a:srgbClr val="000000"/>
                </a:solidFill>
                <a:latin typeface="Century Gothic"/>
              </a:rPr>
              <a:t> 7		ii) 100 – 4</a:t>
            </a:r>
            <a:r>
              <a:rPr lang="en-CA" sz="2800" i="1" dirty="0">
                <a:solidFill>
                  <a:srgbClr val="000000"/>
                </a:solidFill>
                <a:latin typeface="Century Gothic"/>
              </a:rPr>
              <a:t>m</a:t>
            </a:r>
            <a:r>
              <a:rPr lang="en-CA" sz="2800" dirty="0">
                <a:solidFill>
                  <a:srgbClr val="000000"/>
                </a:solidFill>
                <a:latin typeface="Century Gothic"/>
              </a:rPr>
              <a:t>,</a:t>
            </a:r>
            <a:r>
              <a:rPr lang="en-CA" sz="2800" i="1" dirty="0">
                <a:solidFill>
                  <a:srgbClr val="000000"/>
                </a:solidFill>
                <a:latin typeface="Century Gothic"/>
              </a:rPr>
              <a:t> m = </a:t>
            </a:r>
            <a:r>
              <a:rPr lang="en-CA" sz="2800" dirty="0">
                <a:solidFill>
                  <a:srgbClr val="000000"/>
                </a:solidFill>
                <a:latin typeface="Century Gothic"/>
              </a:rPr>
              <a:t>20</a:t>
            </a:r>
            <a:br>
              <a:rPr lang="en-CA" sz="2800" dirty="0">
                <a:solidFill>
                  <a:srgbClr val="000000"/>
                </a:solidFill>
                <a:latin typeface="Century Gothic"/>
              </a:rPr>
            </a:br>
            <a:r>
              <a:rPr lang="en-CA" sz="2800"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iii) 25</a:t>
            </a:r>
            <a:r>
              <a:rPr lang="en-CA" sz="2800" i="1" dirty="0">
                <a:solidFill>
                  <a:srgbClr val="000000"/>
                </a:solidFill>
                <a:latin typeface="Century Gothic"/>
              </a:rPr>
              <a:t>p </a:t>
            </a:r>
            <a:r>
              <a:rPr lang="en-CA" sz="2800" dirty="0">
                <a:solidFill>
                  <a:srgbClr val="000000"/>
                </a:solidFill>
                <a:latin typeface="Century Gothic"/>
              </a:rPr>
              <a:t>– </a:t>
            </a:r>
            <a:r>
              <a:rPr lang="en-CA" sz="2800" i="1" dirty="0">
                <a:solidFill>
                  <a:srgbClr val="000000"/>
                </a:solidFill>
                <a:latin typeface="Century Gothic"/>
              </a:rPr>
              <a:t>q</a:t>
            </a:r>
            <a:r>
              <a:rPr lang="en-CA" sz="2800" dirty="0">
                <a:solidFill>
                  <a:srgbClr val="000000"/>
                </a:solidFill>
                <a:latin typeface="Century Gothic"/>
              </a:rPr>
              <a:t>,  </a:t>
            </a:r>
            <a:r>
              <a:rPr lang="en-CA" sz="2800" i="1" dirty="0">
                <a:solidFill>
                  <a:srgbClr val="000000"/>
                </a:solidFill>
                <a:latin typeface="Century Gothic"/>
              </a:rPr>
              <a:t>p = </a:t>
            </a:r>
            <a:r>
              <a:rPr lang="en-CA" sz="2800" dirty="0">
                <a:solidFill>
                  <a:srgbClr val="000000"/>
                </a:solidFill>
                <a:latin typeface="Century Gothic"/>
              </a:rPr>
              <a:t>2</a:t>
            </a:r>
            <a:r>
              <a:rPr lang="en-CA" sz="2800" i="1" dirty="0">
                <a:solidFill>
                  <a:srgbClr val="000000"/>
                </a:solidFill>
                <a:latin typeface="Century Gothic"/>
              </a:rPr>
              <a:t>, q = −</a:t>
            </a:r>
            <a:r>
              <a:rPr lang="en-CA" sz="2800" dirty="0">
                <a:solidFill>
                  <a:srgbClr val="000000"/>
                </a:solidFill>
                <a:latin typeface="Century Gothic"/>
              </a:rPr>
              <a:t>10</a:t>
            </a:r>
          </a:p>
        </p:txBody>
      </p:sp>
      <p:sp>
        <p:nvSpPr>
          <p:cNvPr id="11" name="TextBox 10">
            <a:extLst>
              <a:ext uri="{FF2B5EF4-FFF2-40B4-BE49-F238E27FC236}">
                <a16:creationId xmlns:a16="http://schemas.microsoft.com/office/drawing/2014/main" id="{B8FD57F7-4BEE-233E-0D0E-069911983387}"/>
              </a:ext>
            </a:extLst>
          </p:cNvPr>
          <p:cNvSpPr txBox="1"/>
          <p:nvPr/>
        </p:nvSpPr>
        <p:spPr>
          <a:xfrm>
            <a:off x="457200" y="5855112"/>
            <a:ext cx="9085006"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a:t>
            </a:r>
            <a:r>
              <a:rPr lang="en-US" sz="2800" dirty="0" err="1">
                <a:solidFill>
                  <a:srgbClr val="000000"/>
                </a:solidFill>
                <a:latin typeface="Century Gothic"/>
              </a:rPr>
              <a:t>i</a:t>
            </a:r>
            <a:r>
              <a:rPr lang="en-US" sz="2800" dirty="0">
                <a:solidFill>
                  <a:srgbClr val="000000"/>
                </a:solidFill>
                <a:latin typeface="Century Gothic"/>
              </a:rPr>
              <a:t>) 26, ii) 20, iii) 60; b) </a:t>
            </a:r>
            <a:r>
              <a:rPr lang="en-US" sz="2800" dirty="0" err="1">
                <a:solidFill>
                  <a:srgbClr val="000000"/>
                </a:solidFill>
                <a:latin typeface="Century Gothic"/>
              </a:rPr>
              <a:t>i</a:t>
            </a:r>
            <a:r>
              <a:rPr lang="en-US" sz="2800" dirty="0">
                <a:solidFill>
                  <a:srgbClr val="000000"/>
                </a:solidFill>
                <a:latin typeface="Century Gothic"/>
              </a:rPr>
              <a:t>) 26 = 24 is false, </a:t>
            </a:r>
            <a:br>
              <a:rPr lang="en-US" sz="2800" dirty="0">
                <a:solidFill>
                  <a:srgbClr val="000000"/>
                </a:solidFill>
                <a:latin typeface="Century Gothic"/>
              </a:rPr>
            </a:br>
            <a:r>
              <a:rPr lang="en-US" sz="2800" dirty="0">
                <a:solidFill>
                  <a:srgbClr val="000000"/>
                </a:solidFill>
                <a:latin typeface="Century Gothic"/>
              </a:rPr>
              <a:t>ii) 80 = 80 is true, iii) 60 = 40 is false</a:t>
            </a:r>
            <a:endParaRPr lang="en-CA" sz="2800" dirty="0">
              <a:solidFill>
                <a:srgbClr val="000000"/>
              </a:solidFill>
              <a:latin typeface="Century Gothic"/>
            </a:endParaRPr>
          </a:p>
        </p:txBody>
      </p:sp>
      <p:sp>
        <p:nvSpPr>
          <p:cNvPr id="13" name="TextBox 12">
            <a:extLst>
              <a:ext uri="{FF2B5EF4-FFF2-40B4-BE49-F238E27FC236}">
                <a16:creationId xmlns:a16="http://schemas.microsoft.com/office/drawing/2014/main" id="{5CB31FE6-DE69-95E9-9606-43EBBDE899D3}"/>
              </a:ext>
            </a:extLst>
          </p:cNvPr>
          <p:cNvSpPr txBox="1"/>
          <p:nvPr/>
        </p:nvSpPr>
        <p:spPr>
          <a:xfrm>
            <a:off x="469899" y="3267590"/>
            <a:ext cx="9641841" cy="2321854"/>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b) Substitute the values of the expressions from part a). Is the equation true or false</a:t>
            </a:r>
            <a:r>
              <a:rPr lang="en-US" sz="2800" dirty="0">
                <a:solidFill>
                  <a:srgbClr val="000000"/>
                </a:solidFill>
                <a:latin typeface="Arial"/>
              </a:rPr>
              <a:t>?</a:t>
            </a:r>
          </a:p>
          <a:p>
            <a:pPr>
              <a:lnSpc>
                <a:spcPct val="114000"/>
              </a:lnSpc>
              <a:spcAft>
                <a:spcPts val="1200"/>
              </a:spcAft>
            </a:pPr>
            <a:r>
              <a:rPr lang="en-CA" sz="2800" dirty="0" err="1">
                <a:solidFill>
                  <a:srgbClr val="000000"/>
                </a:solidFill>
                <a:latin typeface="+mj-lt"/>
              </a:rPr>
              <a:t>i</a:t>
            </a:r>
            <a:r>
              <a:rPr lang="en-CA" sz="2800" dirty="0">
                <a:solidFill>
                  <a:srgbClr val="000000"/>
                </a:solidFill>
                <a:latin typeface="Century Gothic"/>
              </a:rPr>
              <a:t>) 5</a:t>
            </a:r>
            <a:r>
              <a:rPr lang="en-CA" sz="2800" i="1" dirty="0">
                <a:solidFill>
                  <a:srgbClr val="000000"/>
                </a:solidFill>
                <a:latin typeface="Century Gothic"/>
              </a:rPr>
              <a:t>x </a:t>
            </a:r>
            <a:r>
              <a:rPr lang="en-CA" sz="2800" dirty="0">
                <a:solidFill>
                  <a:srgbClr val="000000"/>
                </a:solidFill>
                <a:latin typeface="Century Gothic"/>
              </a:rPr>
              <a:t>– 9 = 24, </a:t>
            </a:r>
            <a:r>
              <a:rPr lang="en-CA" sz="2800" i="1" dirty="0">
                <a:solidFill>
                  <a:srgbClr val="000000"/>
                </a:solidFill>
                <a:latin typeface="Century Gothic"/>
              </a:rPr>
              <a:t>x =</a:t>
            </a:r>
            <a:r>
              <a:rPr lang="en-CA" sz="2800" dirty="0">
                <a:solidFill>
                  <a:srgbClr val="000000"/>
                </a:solidFill>
                <a:latin typeface="Century Gothic"/>
              </a:rPr>
              <a:t> 7	ii) 100 – 4</a:t>
            </a:r>
            <a:r>
              <a:rPr lang="en-CA" sz="2800" i="1" dirty="0">
                <a:solidFill>
                  <a:srgbClr val="000000"/>
                </a:solidFill>
                <a:latin typeface="Century Gothic"/>
              </a:rPr>
              <a:t>m </a:t>
            </a:r>
            <a:r>
              <a:rPr lang="en-CA" sz="2800" dirty="0">
                <a:solidFill>
                  <a:srgbClr val="000000"/>
                </a:solidFill>
                <a:latin typeface="Century Gothic"/>
              </a:rPr>
              <a:t>= 80</a:t>
            </a:r>
            <a:r>
              <a:rPr lang="en-CA" sz="2800" i="1" dirty="0">
                <a:solidFill>
                  <a:srgbClr val="000000"/>
                </a:solidFill>
                <a:latin typeface="Century Gothic"/>
              </a:rPr>
              <a:t>, m = </a:t>
            </a:r>
            <a:r>
              <a:rPr lang="en-CA" sz="2800" dirty="0">
                <a:solidFill>
                  <a:srgbClr val="000000"/>
                </a:solidFill>
                <a:latin typeface="Century Gothic"/>
              </a:rPr>
              <a:t>20</a:t>
            </a:r>
          </a:p>
          <a:p>
            <a:pPr>
              <a:lnSpc>
                <a:spcPct val="114000"/>
              </a:lnSpc>
              <a:spcAft>
                <a:spcPts val="1200"/>
              </a:spcAft>
            </a:pPr>
            <a:r>
              <a:rPr lang="en-CA" sz="2800" dirty="0">
                <a:solidFill>
                  <a:srgbClr val="000000"/>
                </a:solidFill>
                <a:latin typeface="Century Gothic"/>
              </a:rPr>
              <a:t>iii) 25</a:t>
            </a:r>
            <a:r>
              <a:rPr lang="en-CA" sz="2800" i="1" dirty="0">
                <a:solidFill>
                  <a:srgbClr val="000000"/>
                </a:solidFill>
                <a:latin typeface="Century Gothic"/>
              </a:rPr>
              <a:t>p </a:t>
            </a:r>
            <a:r>
              <a:rPr lang="en-CA" sz="2800" dirty="0">
                <a:solidFill>
                  <a:srgbClr val="000000"/>
                </a:solidFill>
                <a:latin typeface="Century Gothic"/>
              </a:rPr>
              <a:t>– </a:t>
            </a:r>
            <a:r>
              <a:rPr lang="en-CA" sz="2800" i="1" dirty="0">
                <a:solidFill>
                  <a:srgbClr val="000000"/>
                </a:solidFill>
                <a:latin typeface="Century Gothic"/>
              </a:rPr>
              <a:t>q = </a:t>
            </a:r>
            <a:r>
              <a:rPr lang="en-CA" sz="2800" dirty="0">
                <a:solidFill>
                  <a:srgbClr val="000000"/>
                </a:solidFill>
                <a:latin typeface="Century Gothic"/>
              </a:rPr>
              <a:t>40, 	</a:t>
            </a:r>
            <a:r>
              <a:rPr lang="en-CA" sz="2800" i="1" dirty="0">
                <a:solidFill>
                  <a:srgbClr val="000000"/>
                </a:solidFill>
                <a:latin typeface="Century Gothic"/>
              </a:rPr>
              <a:t>p = </a:t>
            </a:r>
            <a:r>
              <a:rPr lang="en-CA" sz="2800" dirty="0">
                <a:solidFill>
                  <a:srgbClr val="000000"/>
                </a:solidFill>
                <a:latin typeface="Century Gothic"/>
              </a:rPr>
              <a:t>2</a:t>
            </a:r>
            <a:r>
              <a:rPr lang="en-CA" sz="2800" i="1" dirty="0">
                <a:solidFill>
                  <a:srgbClr val="000000"/>
                </a:solidFill>
                <a:latin typeface="Century Gothic"/>
              </a:rPr>
              <a:t>, q = −</a:t>
            </a:r>
            <a:r>
              <a:rPr lang="en-CA" sz="2800" dirty="0">
                <a:solidFill>
                  <a:srgbClr val="000000"/>
                </a:solidFill>
                <a:latin typeface="Century Gothic"/>
              </a:rPr>
              <a:t>10</a:t>
            </a:r>
          </a:p>
        </p:txBody>
      </p:sp>
      <p:cxnSp>
        <p:nvCxnSpPr>
          <p:cNvPr id="15" name="Straight Connector 14">
            <a:extLst>
              <a:ext uri="{FF2B5EF4-FFF2-40B4-BE49-F238E27FC236}">
                <a16:creationId xmlns:a16="http://schemas.microsoft.com/office/drawing/2014/main" id="{86D34583-C3B9-EE69-7EA8-2C39D68D3034}"/>
              </a:ext>
            </a:extLst>
          </p:cNvPr>
          <p:cNvCxnSpPr/>
          <p:nvPr/>
        </p:nvCxnSpPr>
        <p:spPr>
          <a:xfrm>
            <a:off x="0" y="325102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4E162FF-9C8C-7CB3-1212-D9AE434AC83F}"/>
              </a:ext>
            </a:extLst>
          </p:cNvPr>
          <p:cNvCxnSpPr/>
          <p:nvPr/>
        </p:nvCxnSpPr>
        <p:spPr>
          <a:xfrm>
            <a:off x="0" y="582561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053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AB0D35-FDA3-D975-C20A-8BE2F62A073B}"/>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2E9C17B-FF14-D13F-5A10-25D251412BD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4" name="TextBox 3">
            <a:extLst>
              <a:ext uri="{FF2B5EF4-FFF2-40B4-BE49-F238E27FC236}">
                <a16:creationId xmlns:a16="http://schemas.microsoft.com/office/drawing/2014/main" id="{6A6928B7-9040-3B3D-C65F-FE202F7D48AA}"/>
              </a:ext>
            </a:extLst>
          </p:cNvPr>
          <p:cNvSpPr txBox="1"/>
          <p:nvPr/>
        </p:nvSpPr>
        <p:spPr>
          <a:xfrm>
            <a:off x="457200" y="406400"/>
            <a:ext cx="9654540" cy="523220"/>
          </a:xfrm>
          <a:prstGeom prst="rect">
            <a:avLst/>
          </a:prstGeom>
          <a:noFill/>
        </p:spPr>
        <p:txBody>
          <a:bodyPr vert="horz" rtlCol="0">
            <a:spAutoFit/>
          </a:bodyPr>
          <a:lstStyle/>
          <a:p>
            <a:r>
              <a:rPr lang="en-US" sz="2800">
                <a:solidFill>
                  <a:srgbClr val="000000"/>
                </a:solidFill>
                <a:latin typeface="Century Gothic"/>
              </a:rPr>
              <a:t>Let's try part a) from the next set of exercises together.</a:t>
            </a:r>
            <a:endParaRPr lang="en-CA" sz="2800">
              <a:solidFill>
                <a:srgbClr val="000000"/>
              </a:solidFill>
              <a:latin typeface="Century Gothic"/>
            </a:endParaRPr>
          </a:p>
        </p:txBody>
      </p:sp>
    </p:spTree>
    <p:extLst>
      <p:ext uri="{BB962C8B-B14F-4D97-AF65-F5344CB8AC3E}">
        <p14:creationId xmlns:p14="http://schemas.microsoft.com/office/powerpoint/2010/main" val="4358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5A5CDB-69DB-A69A-CEB4-E919498E2EFF}"/>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0843AE6-7852-8D1F-3155-AD110B8C2C2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4" name="TextBox 3">
            <a:extLst>
              <a:ext uri="{FF2B5EF4-FFF2-40B4-BE49-F238E27FC236}">
                <a16:creationId xmlns:a16="http://schemas.microsoft.com/office/drawing/2014/main" id="{DA0DE939-2E5B-6D7A-8D05-5EF42473B6CE}"/>
              </a:ext>
            </a:extLst>
          </p:cNvPr>
          <p:cNvSpPr txBox="1"/>
          <p:nvPr/>
        </p:nvSpPr>
        <p:spPr>
          <a:xfrm>
            <a:off x="469900" y="393700"/>
            <a:ext cx="9641840" cy="5884753"/>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a:t>
            </a:r>
            <a:br>
              <a:rPr lang="en-CA" sz="2800" dirty="0">
                <a:solidFill>
                  <a:srgbClr val="000000"/>
                </a:solidFill>
                <a:latin typeface="Century Gothic"/>
              </a:rPr>
            </a:br>
            <a:r>
              <a:rPr lang="en-US" sz="2800" dirty="0">
                <a:solidFill>
                  <a:srgbClr val="000000"/>
                </a:solidFill>
                <a:latin typeface="Century Gothic"/>
              </a:rPr>
              <a:t>Substitute the value on each side of the equation. </a:t>
            </a:r>
            <a:br>
              <a:rPr lang="en-US" sz="2800" dirty="0">
                <a:solidFill>
                  <a:srgbClr val="000000"/>
                </a:solidFill>
                <a:latin typeface="Century Gothic"/>
              </a:rPr>
            </a:br>
            <a:r>
              <a:rPr lang="en-US" sz="2800" dirty="0">
                <a:solidFill>
                  <a:srgbClr val="000000"/>
                </a:solidFill>
                <a:latin typeface="Century Gothic"/>
              </a:rPr>
              <a:t>Is the equation true or false</a:t>
            </a:r>
            <a:r>
              <a:rPr lang="en-US" sz="2800" dirty="0">
                <a:solidFill>
                  <a:srgbClr val="000000"/>
                </a:solidFill>
                <a:latin typeface="Arial"/>
              </a:rPr>
              <a:t>?</a:t>
            </a:r>
            <a:r>
              <a:rPr lang="en-US" sz="2800" dirty="0">
                <a:solidFill>
                  <a:srgbClr val="000000"/>
                </a:solidFill>
                <a:latin typeface="Century Gothic"/>
              </a:rPr>
              <a:t> Use LS for left side of the equation and RS for right side of the equation.</a:t>
            </a:r>
          </a:p>
          <a:p>
            <a:pPr>
              <a:lnSpc>
                <a:spcPct val="114000"/>
              </a:lnSpc>
              <a:spcAft>
                <a:spcPts val="1200"/>
              </a:spcAft>
            </a:pPr>
            <a:r>
              <a:rPr lang="en-CA" sz="2800" dirty="0">
                <a:solidFill>
                  <a:srgbClr val="000000"/>
                </a:solidFill>
                <a:latin typeface="Century Gothic"/>
              </a:rPr>
              <a:t>a) 14 + 3</a:t>
            </a:r>
            <a:r>
              <a:rPr lang="en-CA" sz="2800" i="1" dirty="0">
                <a:solidFill>
                  <a:srgbClr val="000000"/>
                </a:solidFill>
                <a:latin typeface="Century Gothic"/>
              </a:rPr>
              <a:t>T</a:t>
            </a:r>
            <a:r>
              <a:rPr lang="en-CA" sz="2800" dirty="0">
                <a:solidFill>
                  <a:srgbClr val="000000"/>
                </a:solidFill>
                <a:latin typeface="Century Gothic"/>
              </a:rPr>
              <a:t> = 11</a:t>
            </a:r>
            <a:r>
              <a:rPr lang="en-CA" sz="2800" i="1" dirty="0">
                <a:solidFill>
                  <a:srgbClr val="000000"/>
                </a:solidFill>
                <a:latin typeface="Century Gothic"/>
              </a:rPr>
              <a:t>T − </a:t>
            </a:r>
            <a:r>
              <a:rPr lang="en-CA" sz="2800" dirty="0">
                <a:solidFill>
                  <a:srgbClr val="000000"/>
                </a:solidFill>
                <a:latin typeface="Century Gothic"/>
              </a:rPr>
              <a:t>2,   </a:t>
            </a:r>
            <a:r>
              <a:rPr lang="en-CA" sz="2800" i="1" dirty="0">
                <a:solidFill>
                  <a:srgbClr val="000000"/>
                </a:solidFill>
                <a:latin typeface="Century Gothic"/>
              </a:rPr>
              <a:t>T </a:t>
            </a:r>
            <a:r>
              <a:rPr lang="en-CA" sz="2800" dirty="0">
                <a:solidFill>
                  <a:srgbClr val="000000"/>
                </a:solidFill>
                <a:latin typeface="Century Gothic"/>
              </a:rPr>
              <a:t>= 2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b) 42</a:t>
            </a:r>
            <a:r>
              <a:rPr lang="en-CA" sz="2800" i="1" dirty="0">
                <a:solidFill>
                  <a:srgbClr val="000000"/>
                </a:solidFill>
                <a:latin typeface="Century Gothic"/>
              </a:rPr>
              <a:t>x </a:t>
            </a:r>
            <a:r>
              <a:rPr lang="en-CA" sz="2800" dirty="0">
                <a:solidFill>
                  <a:srgbClr val="000000"/>
                </a:solidFill>
                <a:latin typeface="Century Gothic"/>
              </a:rPr>
              <a:t>+ 5 = 90 − </a:t>
            </a:r>
            <a:r>
              <a:rPr lang="en-CA" sz="2800" i="1" dirty="0">
                <a:solidFill>
                  <a:srgbClr val="000000"/>
                </a:solidFill>
                <a:latin typeface="Century Gothic"/>
              </a:rPr>
              <a:t>x</a:t>
            </a:r>
            <a:r>
              <a:rPr lang="en-CA" sz="2800" dirty="0">
                <a:solidFill>
                  <a:srgbClr val="000000"/>
                </a:solidFill>
                <a:latin typeface="Century Gothic"/>
              </a:rPr>
              <a:t>, </a:t>
            </a:r>
            <a:r>
              <a:rPr lang="en-CA" sz="2800" i="1" dirty="0">
                <a:solidFill>
                  <a:srgbClr val="000000"/>
                </a:solidFill>
                <a:latin typeface="Century Gothic"/>
              </a:rPr>
              <a:t>x</a:t>
            </a:r>
            <a:r>
              <a:rPr lang="en-CA" sz="2800" dirty="0">
                <a:solidFill>
                  <a:srgbClr val="000000"/>
                </a:solidFill>
                <a:latin typeface="Century Gothic"/>
              </a:rPr>
              <a:t> = 2</a:t>
            </a:r>
          </a:p>
          <a:p>
            <a:pPr>
              <a:lnSpc>
                <a:spcPct val="114000"/>
              </a:lnSpc>
              <a:spcAft>
                <a:spcPts val="1200"/>
              </a:spcAft>
            </a:pPr>
            <a:r>
              <a:rPr lang="en-CA" sz="2800" dirty="0">
                <a:solidFill>
                  <a:srgbClr val="000000"/>
                </a:solidFill>
                <a:latin typeface="Century Gothic"/>
              </a:rPr>
              <a:t>c) 5</a:t>
            </a:r>
            <a:r>
              <a:rPr lang="en-CA" sz="2800" i="1" dirty="0">
                <a:solidFill>
                  <a:srgbClr val="000000"/>
                </a:solidFill>
                <a:latin typeface="Century Gothic"/>
              </a:rPr>
              <a:t>M</a:t>
            </a:r>
            <a:r>
              <a:rPr lang="en-CA" sz="2800" dirty="0">
                <a:solidFill>
                  <a:srgbClr val="000000"/>
                </a:solidFill>
                <a:latin typeface="Century Gothic"/>
              </a:rPr>
              <a:t> + 75 = 12</a:t>
            </a:r>
            <a:r>
              <a:rPr lang="en-CA" sz="2800" i="1" dirty="0">
                <a:solidFill>
                  <a:srgbClr val="000000"/>
                </a:solidFill>
                <a:latin typeface="Century Gothic"/>
              </a:rPr>
              <a:t>M</a:t>
            </a:r>
            <a:r>
              <a:rPr lang="en-CA" sz="2800" dirty="0">
                <a:solidFill>
                  <a:srgbClr val="000000"/>
                </a:solidFill>
                <a:latin typeface="Century Gothic"/>
              </a:rPr>
              <a:t> + 15, </a:t>
            </a:r>
            <a:r>
              <a:rPr lang="en-CA" sz="2800" i="1" dirty="0">
                <a:solidFill>
                  <a:srgbClr val="000000"/>
                </a:solidFill>
                <a:latin typeface="Century Gothic"/>
              </a:rPr>
              <a:t>M</a:t>
            </a:r>
            <a:r>
              <a:rPr lang="en-CA" sz="2800" dirty="0">
                <a:solidFill>
                  <a:srgbClr val="000000"/>
                </a:solidFill>
                <a:latin typeface="Century Gothic"/>
              </a:rPr>
              <a:t> = 10			</a:t>
            </a:r>
          </a:p>
          <a:p>
            <a:pPr>
              <a:lnSpc>
                <a:spcPct val="114000"/>
              </a:lnSpc>
              <a:spcAft>
                <a:spcPts val="1200"/>
              </a:spcAft>
            </a:pPr>
            <a:r>
              <a:rPr lang="en-CA" sz="2800" dirty="0">
                <a:solidFill>
                  <a:srgbClr val="000000"/>
                </a:solidFill>
                <a:latin typeface="Century Gothic"/>
              </a:rPr>
              <a:t>d) 80 − </a:t>
            </a:r>
            <a:r>
              <a:rPr lang="en-CA" sz="2800" i="1" dirty="0">
                <a:solidFill>
                  <a:srgbClr val="000000"/>
                </a:solidFill>
                <a:latin typeface="Century Gothic"/>
              </a:rPr>
              <a:t>y</a:t>
            </a:r>
            <a:r>
              <a:rPr lang="en-CA" sz="2800" dirty="0">
                <a:solidFill>
                  <a:srgbClr val="000000"/>
                </a:solidFill>
                <a:latin typeface="Century Gothic"/>
              </a:rPr>
              <a:t> = 160 + </a:t>
            </a:r>
            <a:r>
              <a:rPr lang="en-CA" sz="2800" i="1" dirty="0">
                <a:solidFill>
                  <a:srgbClr val="000000"/>
                </a:solidFill>
                <a:latin typeface="Century Gothic"/>
              </a:rPr>
              <a:t>y</a:t>
            </a:r>
            <a:r>
              <a:rPr lang="en-CA" sz="2800" dirty="0">
                <a:solidFill>
                  <a:srgbClr val="000000"/>
                </a:solidFill>
                <a:latin typeface="Century Gothic"/>
              </a:rPr>
              <a:t>, </a:t>
            </a:r>
            <a:r>
              <a:rPr lang="en-CA" sz="2800" i="1" dirty="0">
                <a:solidFill>
                  <a:srgbClr val="000000"/>
                </a:solidFill>
                <a:latin typeface="Century Gothic"/>
              </a:rPr>
              <a:t>y = </a:t>
            </a:r>
            <a:r>
              <a:rPr lang="en-CA" sz="2800" dirty="0">
                <a:solidFill>
                  <a:srgbClr val="000000"/>
                </a:solidFill>
                <a:latin typeface="Century Gothic"/>
              </a:rPr>
              <a:t>−40		</a:t>
            </a:r>
          </a:p>
        </p:txBody>
      </p:sp>
    </p:spTree>
    <p:extLst>
      <p:ext uri="{BB962C8B-B14F-4D97-AF65-F5344CB8AC3E}">
        <p14:creationId xmlns:p14="http://schemas.microsoft.com/office/powerpoint/2010/main" val="475109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6F89C3-BD79-058E-64E6-E3205EAF7A27}"/>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D-12 for details.</a:t>
            </a:r>
          </a:p>
        </p:txBody>
      </p:sp>
      <p:sp>
        <p:nvSpPr>
          <p:cNvPr id="3" name="TextBox 2">
            <a:extLst>
              <a:ext uri="{FF2B5EF4-FFF2-40B4-BE49-F238E27FC236}">
                <a16:creationId xmlns:a16="http://schemas.microsoft.com/office/drawing/2014/main" id="{FC8CBE39-65BB-4089-2710-03B9684242C2}"/>
              </a:ext>
            </a:extLst>
          </p:cNvPr>
          <p:cNvSpPr txBox="1"/>
          <p:nvPr/>
        </p:nvSpPr>
        <p:spPr>
          <a:xfrm>
            <a:off x="457200" y="2146300"/>
            <a:ext cx="9654540" cy="49023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You can use the nearest ten when adding a 1-digit number to a 2-digit number (if regrouping is needed). </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78 + 8: 2 from 8 to 80, </a:t>
            </a:r>
          </a:p>
          <a:p>
            <a:pPr>
              <a:lnSpc>
                <a:spcPct val="114000"/>
              </a:lnSpc>
              <a:spcAft>
                <a:spcPts val="1200"/>
              </a:spcAft>
            </a:pPr>
            <a:r>
              <a:rPr lang="en-US" sz="2800" dirty="0">
                <a:solidFill>
                  <a:srgbClr val="000000"/>
                </a:solidFill>
                <a:latin typeface="Century Gothic"/>
              </a:rPr>
              <a:t>6 more from 80 to 86, </a:t>
            </a:r>
          </a:p>
          <a:p>
            <a:pPr>
              <a:lnSpc>
                <a:spcPct val="114000"/>
              </a:lnSpc>
              <a:spcAft>
                <a:spcPts val="1200"/>
              </a:spcAft>
            </a:pPr>
            <a:r>
              <a:rPr lang="de-DE" sz="2800" dirty="0">
                <a:solidFill>
                  <a:srgbClr val="000000"/>
                </a:solidFill>
                <a:latin typeface="Century Gothic"/>
              </a:rPr>
              <a:t>so  78 + 8 = 78 + 2 + 6 </a:t>
            </a:r>
          </a:p>
          <a:p>
            <a:pPr>
              <a:lnSpc>
                <a:spcPct val="114000"/>
              </a:lnSpc>
              <a:spcAft>
                <a:spcPts val="1200"/>
              </a:spcAft>
            </a:pPr>
            <a:r>
              <a:rPr lang="en-CA" sz="2800" dirty="0">
                <a:solidFill>
                  <a:srgbClr val="000000"/>
                </a:solidFill>
                <a:latin typeface="Century Gothic"/>
              </a:rPr>
              <a:t>   	        = 80 + 6 </a:t>
            </a:r>
          </a:p>
          <a:p>
            <a:pPr>
              <a:lnSpc>
                <a:spcPct val="114000"/>
              </a:lnSpc>
              <a:spcAft>
                <a:spcPts val="1200"/>
              </a:spcAft>
            </a:pPr>
            <a:r>
              <a:rPr lang="en-CA" sz="2800" dirty="0">
                <a:solidFill>
                  <a:srgbClr val="000000"/>
                </a:solidFill>
                <a:latin typeface="Century Gothic"/>
              </a:rPr>
              <a:t> 	        = 86</a:t>
            </a:r>
          </a:p>
        </p:txBody>
      </p:sp>
      <p:grpSp>
        <p:nvGrpSpPr>
          <p:cNvPr id="8" name="Group 7">
            <a:extLst>
              <a:ext uri="{FF2B5EF4-FFF2-40B4-BE49-F238E27FC236}">
                <a16:creationId xmlns:a16="http://schemas.microsoft.com/office/drawing/2014/main" id="{07C04C36-B4CA-2B95-D1E5-70884D009DDB}"/>
              </a:ext>
            </a:extLst>
          </p:cNvPr>
          <p:cNvGrpSpPr/>
          <p:nvPr/>
        </p:nvGrpSpPr>
        <p:grpSpPr>
          <a:xfrm>
            <a:off x="3201057" y="330200"/>
            <a:ext cx="3757908" cy="1597086"/>
            <a:chOff x="3201057" y="330200"/>
            <a:chExt cx="3757908" cy="1597086"/>
          </a:xfrm>
        </p:grpSpPr>
        <p:sp>
          <p:nvSpPr>
            <p:cNvPr id="4" name="Freeform: Shape 3">
              <a:extLst>
                <a:ext uri="{FF2B5EF4-FFF2-40B4-BE49-F238E27FC236}">
                  <a16:creationId xmlns:a16="http://schemas.microsoft.com/office/drawing/2014/main" id="{2C10A352-D1D1-8F78-BE66-6D7245DB5DE1}"/>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FFD150E0-721F-2EE3-C825-22979F32278F}"/>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pic>
        <p:nvPicPr>
          <p:cNvPr id="10" name="Picture 9">
            <a:extLst>
              <a:ext uri="{FF2B5EF4-FFF2-40B4-BE49-F238E27FC236}">
                <a16:creationId xmlns:a16="http://schemas.microsoft.com/office/drawing/2014/main" id="{08C880B3-70B7-226D-A33C-31C433B40616}"/>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299200" y="3581400"/>
            <a:ext cx="2679700" cy="1485900"/>
          </a:xfrm>
          <a:prstGeom prst="rect">
            <a:avLst/>
          </a:prstGeom>
          <a:solidFill>
            <a:schemeClr val="accent1">
              <a:alpha val="0"/>
            </a:schemeClr>
          </a:solidFill>
        </p:spPr>
      </p:pic>
    </p:spTree>
    <p:extLst>
      <p:ext uri="{BB962C8B-B14F-4D97-AF65-F5344CB8AC3E}">
        <p14:creationId xmlns:p14="http://schemas.microsoft.com/office/powerpoint/2010/main" val="1669285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624AE21-8795-D971-E4BD-F0E25AE0AC87}"/>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3. Contrasting equations and expressions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A8A04F1B-DDA4-E0D0-E057-E9EAE1C034A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D-14–15 for details.</a:t>
            </a:r>
          </a:p>
        </p:txBody>
      </p:sp>
      <p:sp>
        <p:nvSpPr>
          <p:cNvPr id="7" name="TextBox 6">
            <a:extLst>
              <a:ext uri="{FF2B5EF4-FFF2-40B4-BE49-F238E27FC236}">
                <a16:creationId xmlns:a16="http://schemas.microsoft.com/office/drawing/2014/main" id="{A3C76E4E-F0CD-F65A-D5C1-0874C0ABBA4F}"/>
              </a:ext>
            </a:extLst>
          </p:cNvPr>
          <p:cNvSpPr txBox="1"/>
          <p:nvPr/>
        </p:nvSpPr>
        <p:spPr>
          <a:xfrm>
            <a:off x="469900" y="393700"/>
            <a:ext cx="9641840" cy="523220"/>
          </a:xfrm>
          <a:prstGeom prst="rect">
            <a:avLst/>
          </a:prstGeom>
          <a:noFill/>
        </p:spPr>
        <p:txBody>
          <a:bodyPr vert="horz" rtlCol="0">
            <a:spAutoFit/>
          </a:bodyPr>
          <a:lstStyle/>
          <a:p>
            <a:r>
              <a:rPr lang="en-CA" sz="2800" dirty="0">
                <a:solidFill>
                  <a:srgbClr val="000000"/>
                </a:solidFill>
                <a:latin typeface="Century Gothic"/>
              </a:rPr>
              <a:t>Selected solution: </a:t>
            </a:r>
          </a:p>
        </p:txBody>
      </p:sp>
      <p:sp>
        <p:nvSpPr>
          <p:cNvPr id="11" name="TextBox 10">
            <a:extLst>
              <a:ext uri="{FF2B5EF4-FFF2-40B4-BE49-F238E27FC236}">
                <a16:creationId xmlns:a16="http://schemas.microsoft.com/office/drawing/2014/main" id="{721F0A32-759A-BBC0-D09F-CA9C7181DC90}"/>
              </a:ext>
            </a:extLst>
          </p:cNvPr>
          <p:cNvSpPr txBox="1"/>
          <p:nvPr/>
        </p:nvSpPr>
        <p:spPr>
          <a:xfrm>
            <a:off x="431800" y="5338918"/>
            <a:ext cx="8859684" cy="523220"/>
          </a:xfrm>
          <a:prstGeom prst="rect">
            <a:avLst/>
          </a:prstGeom>
          <a:noFill/>
        </p:spPr>
        <p:txBody>
          <a:bodyPr wrap="square" rtlCol="0">
            <a:spAutoFit/>
          </a:bodyPr>
          <a:lstStyle/>
          <a:p>
            <a:r>
              <a:rPr lang="da-DK" sz="2800" dirty="0">
                <a:solidFill>
                  <a:srgbClr val="000000"/>
                </a:solidFill>
                <a:latin typeface="Century Gothic"/>
              </a:rPr>
              <a:t>b) false, c) false, d) true</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244F96E6-2667-89E6-C404-47AA633D15BE}"/>
              </a:ext>
            </a:extLst>
          </p:cNvPr>
          <p:cNvSpPr txBox="1"/>
          <p:nvPr/>
        </p:nvSpPr>
        <p:spPr>
          <a:xfrm>
            <a:off x="457200" y="1061887"/>
            <a:ext cx="8318090" cy="4257191"/>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 	LS = 14 + 3</a:t>
            </a:r>
            <a:r>
              <a:rPr lang="en-CA" sz="2800" i="1" dirty="0">
                <a:solidFill>
                  <a:srgbClr val="000000"/>
                </a:solidFill>
                <a:latin typeface="Century Gothic"/>
              </a:rPr>
              <a:t>T		</a:t>
            </a:r>
            <a:r>
              <a:rPr lang="en-CA" sz="2800" dirty="0">
                <a:solidFill>
                  <a:srgbClr val="000000"/>
                </a:solidFill>
                <a:latin typeface="Century Gothic"/>
              </a:rPr>
              <a:t>RS = 11</a:t>
            </a:r>
            <a:r>
              <a:rPr lang="en-CA" sz="2800" i="1" dirty="0">
                <a:solidFill>
                  <a:srgbClr val="000000"/>
                </a:solidFill>
                <a:latin typeface="Century Gothic"/>
              </a:rPr>
              <a:t>T </a:t>
            </a:r>
            <a:r>
              <a:rPr lang="en-CA" sz="2800" dirty="0">
                <a:solidFill>
                  <a:srgbClr val="000000"/>
                </a:solidFill>
                <a:latin typeface="Century Gothic"/>
              </a:rPr>
              <a:t>− 2</a:t>
            </a:r>
          </a:p>
          <a:p>
            <a:pPr>
              <a:lnSpc>
                <a:spcPct val="114000"/>
              </a:lnSpc>
              <a:spcAft>
                <a:spcPts val="1200"/>
              </a:spcAft>
            </a:pPr>
            <a:r>
              <a:rPr lang="en-CA" sz="2800" dirty="0">
                <a:solidFill>
                  <a:srgbClr val="000000"/>
                </a:solidFill>
                <a:latin typeface="Century Gothic"/>
              </a:rPr>
              <a:t>  	     = 14 + 3(2)		     = 11(2) − 2</a:t>
            </a:r>
          </a:p>
          <a:p>
            <a:pPr>
              <a:lnSpc>
                <a:spcPct val="114000"/>
              </a:lnSpc>
              <a:spcAft>
                <a:spcPts val="1200"/>
              </a:spcAft>
            </a:pPr>
            <a:r>
              <a:rPr lang="en-CA" sz="2800" dirty="0">
                <a:solidFill>
                  <a:srgbClr val="000000"/>
                </a:solidFill>
                <a:latin typeface="Century Gothic"/>
              </a:rPr>
              <a:t>	     = 14 + 6		               = 22 − 2 	</a:t>
            </a:r>
          </a:p>
          <a:p>
            <a:pPr>
              <a:lnSpc>
                <a:spcPct val="114000"/>
              </a:lnSpc>
              <a:spcAft>
                <a:spcPts val="1200"/>
              </a:spcAft>
            </a:pPr>
            <a:r>
              <a:rPr lang="en-CA" sz="2800" dirty="0">
                <a:solidFill>
                  <a:srgbClr val="000000"/>
                </a:solidFill>
                <a:latin typeface="Century Gothic"/>
              </a:rPr>
              <a:t>	     = 20		               = 20</a:t>
            </a:r>
          </a:p>
          <a:p>
            <a:pPr>
              <a:lnSpc>
                <a:spcPct val="114000"/>
              </a:lnSpc>
              <a:spcAft>
                <a:spcPts val="1200"/>
              </a:spcAft>
            </a:pPr>
            <a:r>
              <a:rPr lang="en-US" sz="2800" dirty="0">
                <a:solidFill>
                  <a:srgbClr val="000000"/>
                </a:solidFill>
                <a:latin typeface="Century Gothic"/>
              </a:rPr>
              <a:t>Since LS = RS, the equation is true when </a:t>
            </a:r>
            <a:r>
              <a:rPr lang="en-US" sz="2800" i="1" dirty="0">
                <a:solidFill>
                  <a:srgbClr val="000000"/>
                </a:solidFill>
                <a:latin typeface="Century Gothic"/>
              </a:rPr>
              <a:t>T</a:t>
            </a:r>
            <a:r>
              <a:rPr lang="en-US" sz="2800" dirty="0">
                <a:solidFill>
                  <a:srgbClr val="000000"/>
                </a:solidFill>
                <a:latin typeface="Century Gothic"/>
              </a:rPr>
              <a:t> = 2.	</a:t>
            </a:r>
          </a:p>
          <a:p>
            <a:pPr>
              <a:lnSpc>
                <a:spcPct val="114000"/>
              </a:lnSpc>
              <a:spcAft>
                <a:spcPts val="1200"/>
              </a:spcAft>
            </a:pPr>
            <a:r>
              <a:rPr lang="en-CA" sz="2800" dirty="0">
                <a:solidFill>
                  <a:srgbClr val="000000"/>
                </a:solidFill>
                <a:latin typeface="Century Gothic"/>
              </a:rPr>
              <a:t>Answers: </a:t>
            </a:r>
          </a:p>
        </p:txBody>
      </p:sp>
      <p:cxnSp>
        <p:nvCxnSpPr>
          <p:cNvPr id="14" name="Straight Connector 13">
            <a:extLst>
              <a:ext uri="{FF2B5EF4-FFF2-40B4-BE49-F238E27FC236}">
                <a16:creationId xmlns:a16="http://schemas.microsoft.com/office/drawing/2014/main" id="{202BB524-372C-6BE6-28AC-4922D9150240}"/>
              </a:ext>
            </a:extLst>
          </p:cNvPr>
          <p:cNvCxnSpPr/>
          <p:nvPr/>
        </p:nvCxnSpPr>
        <p:spPr>
          <a:xfrm>
            <a:off x="0" y="5209185"/>
            <a:ext cx="1018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9737E-CAF8-8F8F-1274-A0999DF6975B}"/>
              </a:ext>
            </a:extLst>
          </p:cNvPr>
          <p:cNvCxnSpPr/>
          <p:nvPr/>
        </p:nvCxnSpPr>
        <p:spPr>
          <a:xfrm>
            <a:off x="-25400" y="916920"/>
            <a:ext cx="10185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103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615F88-073E-A58D-C032-FA1DF26225E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9C2AC98E-5261-1D4B-3769-77B19451A2D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0E1539C3-3DEF-523C-E486-72866CF9D865}"/>
              </a:ext>
            </a:extLst>
          </p:cNvPr>
          <p:cNvSpPr txBox="1"/>
          <p:nvPr/>
        </p:nvSpPr>
        <p:spPr>
          <a:xfrm>
            <a:off x="482600" y="1104900"/>
            <a:ext cx="9298940" cy="477970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Search online for a video retelling of the story “Small Number and The Old Canoe.” Then work with a partner to answer the questions.</a:t>
            </a:r>
          </a:p>
          <a:p>
            <a:pPr>
              <a:lnSpc>
                <a:spcPct val="114000"/>
              </a:lnSpc>
              <a:spcAft>
                <a:spcPts val="1200"/>
              </a:spcAft>
            </a:pPr>
            <a:r>
              <a:rPr lang="en-CA" sz="2800" dirty="0">
                <a:solidFill>
                  <a:srgbClr val="000000"/>
                </a:solidFill>
                <a:latin typeface="Century Gothic"/>
              </a:rPr>
              <a:t>a) Let the variable </a:t>
            </a:r>
            <a:r>
              <a:rPr lang="en-CA" sz="2800" i="1" dirty="0">
                <a:solidFill>
                  <a:srgbClr val="000000"/>
                </a:solidFill>
                <a:latin typeface="Century Gothic"/>
              </a:rPr>
              <a:t>x</a:t>
            </a:r>
            <a:r>
              <a:rPr lang="en-CA" sz="2800" dirty="0">
                <a:solidFill>
                  <a:srgbClr val="000000"/>
                </a:solidFill>
                <a:latin typeface="Century Gothic"/>
              </a:rPr>
              <a:t> represent the number of </a:t>
            </a:r>
            <a:r>
              <a:rPr lang="en-US" sz="2800" dirty="0">
                <a:solidFill>
                  <a:srgbClr val="000000"/>
                </a:solidFill>
                <a:latin typeface="Century Gothic"/>
              </a:rPr>
              <a:t>brothers Small Number’s great-grandfather had. What clues in the story provide information about </a:t>
            </a:r>
            <a:r>
              <a:rPr lang="en-US" sz="2800" i="1" dirty="0">
                <a:solidFill>
                  <a:srgbClr val="000000"/>
                </a:solidFill>
                <a:latin typeface="Century Gothic"/>
              </a:rPr>
              <a:t>x</a:t>
            </a:r>
            <a:r>
              <a:rPr lang="en-US" sz="2800" dirty="0">
                <a:solidFill>
                  <a:srgbClr val="000000"/>
                </a:solidFill>
                <a:latin typeface="Arial"/>
              </a:rPr>
              <a:t>?</a:t>
            </a:r>
          </a:p>
          <a:p>
            <a:pPr>
              <a:lnSpc>
                <a:spcPct val="114000"/>
              </a:lnSpc>
              <a:spcAft>
                <a:spcPts val="1200"/>
              </a:spcAft>
            </a:pPr>
            <a:r>
              <a:rPr lang="en-US" sz="2800" dirty="0">
                <a:solidFill>
                  <a:srgbClr val="000000"/>
                </a:solidFill>
                <a:latin typeface="Century Gothic"/>
              </a:rPr>
              <a:t>b) Since the father of Small Number’s Grandpa built the canoe with two of his brothers, what can you say about </a:t>
            </a:r>
            <a:r>
              <a:rPr lang="en-US" sz="2800" i="1" dirty="0">
                <a:solidFill>
                  <a:srgbClr val="000000"/>
                </a:solidFill>
                <a:latin typeface="Century Gothic"/>
              </a:rPr>
              <a:t>x</a:t>
            </a:r>
            <a:r>
              <a:rPr lang="en-US" sz="2800" dirty="0">
                <a:solidFill>
                  <a:srgbClr val="000000"/>
                </a:solidFill>
                <a:latin typeface="Arial"/>
              </a:rPr>
              <a:t>?</a:t>
            </a:r>
            <a:endParaRPr lang="en-CA" sz="2800" dirty="0">
              <a:solidFill>
                <a:srgbClr val="000000"/>
              </a:solidFill>
              <a:latin typeface="Arial"/>
            </a:endParaRPr>
          </a:p>
        </p:txBody>
      </p:sp>
      <p:sp>
        <p:nvSpPr>
          <p:cNvPr id="5" name="TextBox 4">
            <a:extLst>
              <a:ext uri="{FF2B5EF4-FFF2-40B4-BE49-F238E27FC236}">
                <a16:creationId xmlns:a16="http://schemas.microsoft.com/office/drawing/2014/main" id="{9901DEA1-20AB-69B2-AA7B-0222BE9CBA7B}"/>
              </a:ext>
            </a:extLst>
          </p:cNvPr>
          <p:cNvSpPr txBox="1"/>
          <p:nvPr/>
        </p:nvSpPr>
        <p:spPr>
          <a:xfrm>
            <a:off x="457200" y="406400"/>
            <a:ext cx="3558540" cy="523220"/>
          </a:xfrm>
          <a:prstGeom prst="rect">
            <a:avLst/>
          </a:prstGeom>
          <a:noFill/>
        </p:spPr>
        <p:txBody>
          <a:bodyPr vert="horz" rtlCol="0">
            <a:spAutoFit/>
          </a:bodyPr>
          <a:lstStyle/>
          <a:p>
            <a:r>
              <a:rPr lang="en-CA" sz="2800">
                <a:solidFill>
                  <a:srgbClr val="000000"/>
                </a:solidFill>
                <a:latin typeface="Century Gothic"/>
              </a:rPr>
              <a:t>Extensions</a:t>
            </a:r>
          </a:p>
        </p:txBody>
      </p:sp>
    </p:spTree>
    <p:extLst>
      <p:ext uri="{BB962C8B-B14F-4D97-AF65-F5344CB8AC3E}">
        <p14:creationId xmlns:p14="http://schemas.microsoft.com/office/powerpoint/2010/main" val="175124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1D0F58-DA8B-3A29-3E47-EF482EC8B4AC}"/>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35269C71-6445-8327-5177-BA6CD90E10E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EBB3C8BA-9CAF-3A4E-761E-296C0B4B0F0A}"/>
              </a:ext>
            </a:extLst>
          </p:cNvPr>
          <p:cNvSpPr txBox="1"/>
          <p:nvPr/>
        </p:nvSpPr>
        <p:spPr>
          <a:xfrm>
            <a:off x="495300" y="419100"/>
            <a:ext cx="9298940" cy="281481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c) Since Grandpa says the three totem poles were each built by one of his uncles, does that mean </a:t>
            </a:r>
            <a:r>
              <a:rPr lang="en-US" sz="2800" i="1" dirty="0">
                <a:solidFill>
                  <a:srgbClr val="000000"/>
                </a:solidFill>
                <a:latin typeface="Century Gothic"/>
              </a:rPr>
              <a:t>x</a:t>
            </a:r>
            <a:r>
              <a:rPr lang="en-US" sz="2800" dirty="0">
                <a:solidFill>
                  <a:srgbClr val="000000"/>
                </a:solidFill>
                <a:latin typeface="Century Gothic"/>
              </a:rPr>
              <a:t> is at least 3</a:t>
            </a:r>
            <a:r>
              <a:rPr lang="en-US" sz="2800" dirty="0">
                <a:solidFill>
                  <a:srgbClr val="000000"/>
                </a:solidFill>
                <a:latin typeface="Arial"/>
              </a:rPr>
              <a:t>?</a:t>
            </a:r>
            <a:r>
              <a:rPr lang="en-US" sz="2800" dirty="0">
                <a:solidFill>
                  <a:srgbClr val="000000"/>
                </a:solidFill>
                <a:latin typeface="Century Gothic"/>
              </a:rPr>
              <a:t> Explain.</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d) Is there an upper limit for </a:t>
            </a:r>
            <a:r>
              <a:rPr lang="en-US" sz="2800" i="1" dirty="0">
                <a:solidFill>
                  <a:srgbClr val="000000"/>
                </a:solidFill>
                <a:latin typeface="Century Gothic"/>
              </a:rPr>
              <a:t>x</a:t>
            </a:r>
            <a:r>
              <a:rPr lang="en-US" sz="2800" dirty="0">
                <a:solidFill>
                  <a:srgbClr val="000000"/>
                </a:solidFill>
                <a:latin typeface="Century Gothic"/>
              </a:rPr>
              <a:t> given in the story</a:t>
            </a:r>
            <a:r>
              <a:rPr lang="en-US" sz="2800" dirty="0">
                <a:solidFill>
                  <a:srgbClr val="000000"/>
                </a:solidFill>
                <a:latin typeface="Arial"/>
              </a:rPr>
              <a:t>?</a:t>
            </a:r>
          </a:p>
        </p:txBody>
      </p:sp>
      <p:sp>
        <p:nvSpPr>
          <p:cNvPr id="8" name="TextBox 7">
            <a:extLst>
              <a:ext uri="{FF2B5EF4-FFF2-40B4-BE49-F238E27FC236}">
                <a16:creationId xmlns:a16="http://schemas.microsoft.com/office/drawing/2014/main" id="{DE1BF725-ADE1-8B2E-20DB-259B3624A757}"/>
              </a:ext>
            </a:extLst>
          </p:cNvPr>
          <p:cNvSpPr txBox="1"/>
          <p:nvPr/>
        </p:nvSpPr>
        <p:spPr>
          <a:xfrm>
            <a:off x="442452" y="3604503"/>
            <a:ext cx="9717548" cy="2813078"/>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mj-lt"/>
              </a:rPr>
              <a:t>Se</a:t>
            </a:r>
            <a:r>
              <a:rPr lang="en-CA" sz="2800" dirty="0">
                <a:solidFill>
                  <a:srgbClr val="000000"/>
                </a:solidFill>
                <a:latin typeface="Century Gothic"/>
              </a:rPr>
              <a:t>lected answers:</a:t>
            </a:r>
            <a:r>
              <a:rPr lang="en-CA" sz="2800" b="1" dirty="0">
                <a:solidFill>
                  <a:srgbClr val="000000"/>
                </a:solidFill>
                <a:latin typeface="Century Gothic"/>
              </a:rPr>
              <a:t> </a:t>
            </a:r>
            <a:r>
              <a:rPr lang="en-CA" sz="2800" dirty="0">
                <a:solidFill>
                  <a:srgbClr val="000000"/>
                </a:solidFill>
                <a:latin typeface="Century Gothic"/>
              </a:rPr>
              <a:t>b) </a:t>
            </a:r>
            <a:r>
              <a:rPr lang="en-CA" sz="2800" i="1" dirty="0">
                <a:solidFill>
                  <a:srgbClr val="000000"/>
                </a:solidFill>
                <a:latin typeface="Century Gothic"/>
              </a:rPr>
              <a:t>x</a:t>
            </a:r>
            <a:r>
              <a:rPr lang="en-CA" sz="2800" dirty="0">
                <a:solidFill>
                  <a:srgbClr val="000000"/>
                </a:solidFill>
                <a:latin typeface="Century Gothic"/>
              </a:rPr>
              <a:t> is at least 2 (</a:t>
            </a:r>
            <a:r>
              <a:rPr lang="en-CA" sz="2800" i="1" dirty="0">
                <a:solidFill>
                  <a:srgbClr val="000000"/>
                </a:solidFill>
                <a:latin typeface="Century Gothic"/>
              </a:rPr>
              <a:t>x</a:t>
            </a:r>
            <a:r>
              <a:rPr lang="en-CA" sz="2800" dirty="0">
                <a:solidFill>
                  <a:srgbClr val="000000"/>
                </a:solidFill>
                <a:latin typeface="Century Gothic"/>
              </a:rPr>
              <a:t> </a:t>
            </a:r>
            <a:r>
              <a:rPr lang="en-CA" sz="2800" dirty="0">
                <a:solidFill>
                  <a:srgbClr val="1B1B19"/>
                </a:solidFill>
                <a:latin typeface="Century Gothic"/>
              </a:rPr>
              <a:t>≥</a:t>
            </a:r>
            <a:r>
              <a:rPr lang="en-CA" sz="2800" dirty="0">
                <a:solidFill>
                  <a:srgbClr val="000000"/>
                </a:solidFill>
                <a:latin typeface="Century Gothic"/>
              </a:rPr>
              <a:t> 2), </a:t>
            </a:r>
          </a:p>
          <a:p>
            <a:pPr>
              <a:lnSpc>
                <a:spcPct val="114000"/>
              </a:lnSpc>
              <a:spcAft>
                <a:spcPts val="1200"/>
              </a:spcAft>
            </a:pPr>
            <a:r>
              <a:rPr lang="en-US" sz="2800" dirty="0">
                <a:solidFill>
                  <a:srgbClr val="000000"/>
                </a:solidFill>
                <a:latin typeface="Century Gothic"/>
              </a:rPr>
              <a:t>c) not necessarily, since one of Grandpa’s uncles could have built more than one of the totem poles, </a:t>
            </a:r>
            <a:br>
              <a:rPr lang="en-US" sz="2800" dirty="0">
                <a:solidFill>
                  <a:srgbClr val="000000"/>
                </a:solidFill>
                <a:latin typeface="Century Gothic"/>
              </a:rPr>
            </a:br>
            <a:r>
              <a:rPr lang="en-US" sz="2800" dirty="0">
                <a:solidFill>
                  <a:srgbClr val="000000"/>
                </a:solidFill>
                <a:latin typeface="Century Gothic"/>
              </a:rPr>
              <a:t>or Grandpa could be including maternal uncles; </a:t>
            </a:r>
          </a:p>
          <a:p>
            <a:pPr>
              <a:lnSpc>
                <a:spcPct val="114000"/>
              </a:lnSpc>
              <a:spcAft>
                <a:spcPts val="1200"/>
              </a:spcAft>
            </a:pPr>
            <a:r>
              <a:rPr lang="en-CA" sz="2800" dirty="0">
                <a:solidFill>
                  <a:srgbClr val="000000"/>
                </a:solidFill>
                <a:latin typeface="Century Gothic"/>
              </a:rPr>
              <a:t>d) no</a:t>
            </a:r>
          </a:p>
        </p:txBody>
      </p:sp>
      <p:cxnSp>
        <p:nvCxnSpPr>
          <p:cNvPr id="10" name="Straight Connector 9">
            <a:extLst>
              <a:ext uri="{FF2B5EF4-FFF2-40B4-BE49-F238E27FC236}">
                <a16:creationId xmlns:a16="http://schemas.microsoft.com/office/drawing/2014/main" id="{BC8D83EF-75DF-4379-EF10-2A11187E2812}"/>
              </a:ext>
            </a:extLst>
          </p:cNvPr>
          <p:cNvCxnSpPr/>
          <p:nvPr/>
        </p:nvCxnSpPr>
        <p:spPr>
          <a:xfrm>
            <a:off x="0" y="351601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61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C3824E-BBEF-E13C-C124-BF1F92DE273B}"/>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8B1CD51A-973B-4BB0-4EBB-B1ACDB23338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F340E3AC-B02D-7CAB-CD3C-BEE72F2DF535}"/>
              </a:ext>
            </a:extLst>
          </p:cNvPr>
          <p:cNvSpPr txBox="1"/>
          <p:nvPr/>
        </p:nvSpPr>
        <p:spPr>
          <a:xfrm>
            <a:off x="444500" y="406400"/>
            <a:ext cx="9298940" cy="2014078"/>
          </a:xfrm>
          <a:prstGeom prst="rect">
            <a:avLst/>
          </a:prstGeom>
          <a:noFill/>
        </p:spPr>
        <p:txBody>
          <a:bodyPr vert="horz" rtlCol="0">
            <a:spAutoFit/>
          </a:bodyPr>
          <a:lstStyle/>
          <a:p>
            <a:pPr>
              <a:lnSpc>
                <a:spcPct val="114000"/>
              </a:lnSpc>
              <a:spcAft>
                <a:spcPts val="1200"/>
              </a:spcAft>
            </a:pPr>
            <a:r>
              <a:rPr lang="en-US" sz="2800" dirty="0">
                <a:solidFill>
                  <a:srgbClr val="1B1B19"/>
                </a:solidFill>
                <a:latin typeface="Century Gothic"/>
              </a:rPr>
              <a:t>2. Variables can be used in statements that involve the words less than, less than or equal to, greater than, or greater than or equal to. Remember that these words can be shown with symbols:</a:t>
            </a:r>
            <a:endParaRPr lang="en-CA" sz="2800" dirty="0">
              <a:solidFill>
                <a:srgbClr val="1B1B19"/>
              </a:solidFill>
              <a:latin typeface="Century Gothic"/>
            </a:endParaRPr>
          </a:p>
        </p:txBody>
      </p:sp>
      <p:graphicFrame>
        <p:nvGraphicFramePr>
          <p:cNvPr id="5" name="Table 4">
            <a:extLst>
              <a:ext uri="{FF2B5EF4-FFF2-40B4-BE49-F238E27FC236}">
                <a16:creationId xmlns:a16="http://schemas.microsoft.com/office/drawing/2014/main" id="{A26D4E87-C3BC-B31B-2747-F095772634AE}"/>
              </a:ext>
            </a:extLst>
          </p:cNvPr>
          <p:cNvGraphicFramePr>
            <a:graphicFrameLocks noGrp="1"/>
          </p:cNvGraphicFramePr>
          <p:nvPr>
            <p:extLst>
              <p:ext uri="{D42A27DB-BD31-4B8C-83A1-F6EECF244321}">
                <p14:modId xmlns:p14="http://schemas.microsoft.com/office/powerpoint/2010/main" val="239631645"/>
              </p:ext>
            </p:extLst>
          </p:nvPr>
        </p:nvGraphicFramePr>
        <p:xfrm>
          <a:off x="507999" y="2585848"/>
          <a:ext cx="7593838" cy="3168523"/>
        </p:xfrm>
        <a:graphic>
          <a:graphicData uri="http://schemas.openxmlformats.org/drawingml/2006/table">
            <a:tbl>
              <a:tblPr firstRow="1" bandRow="1">
                <a:tableStyleId>{5C22544A-7EE6-4342-B048-85BDC9FD1C3A}</a:tableStyleId>
              </a:tblPr>
              <a:tblGrid>
                <a:gridCol w="2977261">
                  <a:extLst>
                    <a:ext uri="{9D8B030D-6E8A-4147-A177-3AD203B41FA5}">
                      <a16:colId xmlns:a16="http://schemas.microsoft.com/office/drawing/2014/main" val="3674057314"/>
                    </a:ext>
                  </a:extLst>
                </a:gridCol>
                <a:gridCol w="4616577">
                  <a:extLst>
                    <a:ext uri="{9D8B030D-6E8A-4147-A177-3AD203B41FA5}">
                      <a16:colId xmlns:a16="http://schemas.microsoft.com/office/drawing/2014/main" val="2462818014"/>
                    </a:ext>
                  </a:extLst>
                </a:gridCol>
              </a:tblGrid>
              <a:tr h="608203">
                <a:tc>
                  <a:txBody>
                    <a:bodyPr/>
                    <a:lstStyle/>
                    <a:p>
                      <a:pPr algn="ctr"/>
                      <a:r>
                        <a:rPr lang="en-CA" sz="2800" b="1" i="0" u="none" baseline="0" dirty="0">
                          <a:solidFill>
                            <a:srgbClr val="000000"/>
                          </a:solidFill>
                          <a:latin typeface="Century Gothic - 28"/>
                        </a:rPr>
                        <a:t>Symbol</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Meaning in Words</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731450214"/>
                  </a:ext>
                </a:extLst>
              </a:tr>
              <a:tr h="574294">
                <a:tc>
                  <a:txBody>
                    <a:bodyPr/>
                    <a:lstStyle/>
                    <a:p>
                      <a:pPr algn="ctr"/>
                      <a:r>
                        <a:rPr lang="en-CA" sz="3600" b="0" i="0" u="none" baseline="0">
                          <a:solidFill>
                            <a:srgbClr val="000000"/>
                          </a:solidFill>
                          <a:latin typeface="Arial - 36"/>
                        </a:rPr>
                        <a:t>&lt;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less than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831921464"/>
                  </a:ext>
                </a:extLst>
              </a:tr>
              <a:tr h="574294">
                <a:tc>
                  <a:txBody>
                    <a:bodyPr/>
                    <a:lstStyle/>
                    <a:p>
                      <a:pPr algn="ctr"/>
                      <a:r>
                        <a:rPr lang="en-CA" sz="3600" b="0" i="0" u="none" baseline="0">
                          <a:solidFill>
                            <a:srgbClr val="000000"/>
                          </a:solidFill>
                          <a:latin typeface="Arial - 36"/>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US" sz="2800" b="0" i="0" u="none" baseline="0">
                          <a:solidFill>
                            <a:srgbClr val="000000"/>
                          </a:solidFill>
                          <a:latin typeface="Century Gothic - 28"/>
                        </a:rPr>
                        <a:t>less than or equal to</a:t>
                      </a:r>
                      <a:endParaRPr lang="en-CA" sz="2800" b="0" i="0" u="none" baseline="0">
                        <a:solidFill>
                          <a:srgbClr val="000000"/>
                        </a:solidFill>
                        <a:latin typeface="Century Gothic - 28"/>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552017874"/>
                  </a:ext>
                </a:extLst>
              </a:tr>
              <a:tr h="574294">
                <a:tc>
                  <a:txBody>
                    <a:bodyPr/>
                    <a:lstStyle/>
                    <a:p>
                      <a:pPr algn="ctr"/>
                      <a:r>
                        <a:rPr lang="en-CA" sz="3600" b="0" i="0" u="none" baseline="0">
                          <a:solidFill>
                            <a:srgbClr val="000000"/>
                          </a:solidFill>
                          <a:latin typeface="Arial - 36"/>
                        </a:rPr>
                        <a:t>&gt;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greater than</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428831328"/>
                  </a:ext>
                </a:extLst>
              </a:tr>
              <a:tr h="574294">
                <a:tc>
                  <a:txBody>
                    <a:bodyPr/>
                    <a:lstStyle/>
                    <a:p>
                      <a:pPr algn="ctr"/>
                      <a:r>
                        <a:rPr lang="en-CA" sz="3600" b="0" i="0" u="none" baseline="0">
                          <a:solidFill>
                            <a:srgbClr val="000000"/>
                          </a:solidFill>
                          <a:latin typeface="Arial - 36"/>
                        </a:rPr>
                        <a:t>≥</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US" sz="2800" b="0" i="0" u="none" baseline="0" dirty="0">
                          <a:solidFill>
                            <a:srgbClr val="000000"/>
                          </a:solidFill>
                          <a:latin typeface="Century Gothic - 28"/>
                        </a:rPr>
                        <a:t>greater than or equal to</a:t>
                      </a:r>
                      <a:endParaRPr lang="en-CA" sz="2800" b="0" i="0" u="none" baseline="0" dirty="0">
                        <a:solidFill>
                          <a:srgbClr val="000000"/>
                        </a:solidFill>
                        <a:latin typeface="Century Gothic - 28"/>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969756652"/>
                  </a:ext>
                </a:extLst>
              </a:tr>
            </a:tbl>
          </a:graphicData>
        </a:graphic>
      </p:graphicFrame>
    </p:spTree>
    <p:extLst>
      <p:ext uri="{BB962C8B-B14F-4D97-AF65-F5344CB8AC3E}">
        <p14:creationId xmlns:p14="http://schemas.microsoft.com/office/powerpoint/2010/main" val="3824800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CEF90A-7265-4AE1-C2E0-65F538005CC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0FC7FA9E-BF9D-23A1-4F7D-D0AAA4C4B1D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0B2EF43D-514B-0B22-554A-AFE66F3DDE9B}"/>
              </a:ext>
            </a:extLst>
          </p:cNvPr>
          <p:cNvSpPr txBox="1"/>
          <p:nvPr/>
        </p:nvSpPr>
        <p:spPr>
          <a:xfrm>
            <a:off x="457200" y="393700"/>
            <a:ext cx="9298940" cy="3612079"/>
          </a:xfrm>
          <a:prstGeom prst="rect">
            <a:avLst/>
          </a:prstGeom>
          <a:noFill/>
        </p:spPr>
        <p:txBody>
          <a:bodyPr vert="horz" rtlCol="0">
            <a:spAutoFit/>
          </a:bodyPr>
          <a:lstStyle/>
          <a:p>
            <a:pPr>
              <a:lnSpc>
                <a:spcPct val="114000"/>
              </a:lnSpc>
              <a:spcAft>
                <a:spcPts val="1200"/>
              </a:spcAft>
            </a:pPr>
            <a:r>
              <a:rPr lang="en-US" sz="2800" dirty="0">
                <a:solidFill>
                  <a:srgbClr val="1B1B19"/>
                </a:solidFill>
                <a:latin typeface="Century Gothic"/>
              </a:rPr>
              <a:t>a) Use a variable and symbols to translate the statement in words.</a:t>
            </a:r>
          </a:p>
          <a:p>
            <a:pPr>
              <a:lnSpc>
                <a:spcPct val="114000"/>
              </a:lnSpc>
              <a:spcAft>
                <a:spcPts val="1200"/>
              </a:spcAft>
            </a:pPr>
            <a:r>
              <a:rPr lang="en-US" sz="2800" dirty="0" err="1">
                <a:solidFill>
                  <a:srgbClr val="1B1B19"/>
                </a:solidFill>
                <a:latin typeface="Century Gothic"/>
              </a:rPr>
              <a:t>i</a:t>
            </a:r>
            <a:r>
              <a:rPr lang="en-US" sz="2800" dirty="0">
                <a:solidFill>
                  <a:srgbClr val="1B1B19"/>
                </a:solidFill>
                <a:latin typeface="Century Gothic"/>
              </a:rPr>
              <a:t>) Sara is under 15 years of age.</a:t>
            </a:r>
          </a:p>
          <a:p>
            <a:pPr>
              <a:lnSpc>
                <a:spcPct val="114000"/>
              </a:lnSpc>
              <a:spcAft>
                <a:spcPts val="1200"/>
              </a:spcAft>
            </a:pPr>
            <a:r>
              <a:rPr lang="en-US" sz="2800" dirty="0">
                <a:solidFill>
                  <a:srgbClr val="1B1B19"/>
                </a:solidFill>
                <a:latin typeface="Century Gothic"/>
              </a:rPr>
              <a:t>ii) The temperature today was more than 20</a:t>
            </a:r>
            <a:r>
              <a:rPr lang="en-US" sz="2800" dirty="0">
                <a:solidFill>
                  <a:srgbClr val="000000"/>
                </a:solidFill>
                <a:latin typeface="Century Gothic"/>
              </a:rPr>
              <a:t>°C.</a:t>
            </a:r>
          </a:p>
          <a:p>
            <a:pPr>
              <a:lnSpc>
                <a:spcPct val="114000"/>
              </a:lnSpc>
              <a:spcAft>
                <a:spcPts val="1200"/>
              </a:spcAft>
            </a:pPr>
            <a:r>
              <a:rPr lang="en-US" sz="2800" dirty="0">
                <a:solidFill>
                  <a:srgbClr val="000000"/>
                </a:solidFill>
                <a:latin typeface="Century Gothic"/>
              </a:rPr>
              <a:t>iii) Boris needs to save at least $100 in the summer.</a:t>
            </a:r>
          </a:p>
          <a:p>
            <a:pPr>
              <a:lnSpc>
                <a:spcPct val="114000"/>
              </a:lnSpc>
              <a:spcAft>
                <a:spcPts val="1200"/>
              </a:spcAft>
            </a:pPr>
            <a:r>
              <a:rPr lang="en-US" sz="2800" dirty="0">
                <a:solidFill>
                  <a:srgbClr val="000000"/>
                </a:solidFill>
                <a:latin typeface="Century Gothic"/>
              </a:rPr>
              <a:t>iv) At most 5 people can fit in </a:t>
            </a:r>
            <a:r>
              <a:rPr lang="en-US" sz="2800" dirty="0" err="1">
                <a:solidFill>
                  <a:srgbClr val="000000"/>
                </a:solidFill>
                <a:latin typeface="Century Gothic"/>
              </a:rPr>
              <a:t>Satra’s</a:t>
            </a:r>
            <a:r>
              <a:rPr lang="en-US" sz="2800" dirty="0">
                <a:solidFill>
                  <a:srgbClr val="000000"/>
                </a:solidFill>
                <a:latin typeface="Century Gothic"/>
              </a:rPr>
              <a:t> car.</a:t>
            </a:r>
          </a:p>
        </p:txBody>
      </p:sp>
      <p:sp>
        <p:nvSpPr>
          <p:cNvPr id="8" name="TextBox 7">
            <a:extLst>
              <a:ext uri="{FF2B5EF4-FFF2-40B4-BE49-F238E27FC236}">
                <a16:creationId xmlns:a16="http://schemas.microsoft.com/office/drawing/2014/main" id="{0675159C-7A7E-63AB-40E7-B1B395CC010C}"/>
              </a:ext>
            </a:extLst>
          </p:cNvPr>
          <p:cNvSpPr txBox="1"/>
          <p:nvPr/>
        </p:nvSpPr>
        <p:spPr>
          <a:xfrm>
            <a:off x="457200" y="4391740"/>
            <a:ext cx="9055510" cy="2246769"/>
          </a:xfrm>
          <a:prstGeom prst="rect">
            <a:avLst/>
          </a:prstGeom>
          <a:noFill/>
        </p:spPr>
        <p:txBody>
          <a:bodyPr wrap="square" rtlCol="0">
            <a:spAutoFit/>
          </a:bodyPr>
          <a:lstStyle/>
          <a:p>
            <a:r>
              <a:rPr lang="en-US" sz="2800" dirty="0">
                <a:solidFill>
                  <a:srgbClr val="000000"/>
                </a:solidFill>
                <a:latin typeface="Century Gothic"/>
              </a:rPr>
              <a:t>Sample answers: a) </a:t>
            </a:r>
            <a:r>
              <a:rPr lang="en-US" sz="2800" dirty="0" err="1">
                <a:solidFill>
                  <a:srgbClr val="000000"/>
                </a:solidFill>
                <a:latin typeface="Century Gothic"/>
              </a:rPr>
              <a:t>i</a:t>
            </a:r>
            <a:r>
              <a:rPr lang="en-US" sz="2800" dirty="0">
                <a:solidFill>
                  <a:srgbClr val="000000"/>
                </a:solidFill>
                <a:latin typeface="Century Gothic"/>
              </a:rPr>
              <a:t>) Let </a:t>
            </a:r>
            <a:r>
              <a:rPr lang="en-US" sz="2800" i="1" dirty="0">
                <a:solidFill>
                  <a:srgbClr val="000000"/>
                </a:solidFill>
                <a:latin typeface="Century Gothic"/>
              </a:rPr>
              <a:t>S</a:t>
            </a:r>
            <a:r>
              <a:rPr lang="en-US" sz="2800" dirty="0">
                <a:solidFill>
                  <a:srgbClr val="000000"/>
                </a:solidFill>
                <a:latin typeface="Century Gothic"/>
              </a:rPr>
              <a:t> represent Sara’s age. </a:t>
            </a:r>
            <a:br>
              <a:rPr lang="en-US" sz="2800" dirty="0">
                <a:solidFill>
                  <a:srgbClr val="000000"/>
                </a:solidFill>
                <a:latin typeface="Century Gothic"/>
              </a:rPr>
            </a:br>
            <a:r>
              <a:rPr lang="en-US" sz="2800" dirty="0">
                <a:solidFill>
                  <a:srgbClr val="000000"/>
                </a:solidFill>
                <a:latin typeface="Century Gothic"/>
              </a:rPr>
              <a:t>​</a:t>
            </a:r>
            <a:r>
              <a:rPr lang="en-US" sz="2800" i="1" dirty="0">
                <a:solidFill>
                  <a:srgbClr val="000000"/>
                </a:solidFill>
                <a:latin typeface="Century Gothic"/>
              </a:rPr>
              <a:t>S </a:t>
            </a:r>
            <a:r>
              <a:rPr lang="en-US" sz="2800" dirty="0">
                <a:solidFill>
                  <a:srgbClr val="000000"/>
                </a:solidFill>
                <a:latin typeface="Century Gothic"/>
              </a:rPr>
              <a:t>&lt; 15. ii) Let </a:t>
            </a:r>
            <a:r>
              <a:rPr lang="en-US" sz="2800" i="1" dirty="0">
                <a:solidFill>
                  <a:srgbClr val="000000"/>
                </a:solidFill>
                <a:latin typeface="Century Gothic"/>
              </a:rPr>
              <a:t>t</a:t>
            </a:r>
            <a:r>
              <a:rPr lang="en-US" sz="2800" dirty="0">
                <a:solidFill>
                  <a:srgbClr val="000000"/>
                </a:solidFill>
                <a:latin typeface="Century Gothic"/>
              </a:rPr>
              <a:t> represent today’s temperature. </a:t>
            </a:r>
            <a:br>
              <a:rPr lang="en-US" sz="2800" dirty="0">
                <a:solidFill>
                  <a:srgbClr val="000000"/>
                </a:solidFill>
                <a:latin typeface="Century Gothic"/>
              </a:rPr>
            </a:br>
            <a:r>
              <a:rPr lang="en-US" sz="2800" i="1" dirty="0">
                <a:solidFill>
                  <a:srgbClr val="000000"/>
                </a:solidFill>
                <a:latin typeface="Century Gothic"/>
              </a:rPr>
              <a:t>t &gt; </a:t>
            </a:r>
            <a:r>
              <a:rPr lang="en-US" sz="2800" dirty="0">
                <a:solidFill>
                  <a:srgbClr val="1B1B19"/>
                </a:solidFill>
                <a:latin typeface="Century Gothic"/>
              </a:rPr>
              <a:t>20</a:t>
            </a:r>
            <a:r>
              <a:rPr lang="en-US" sz="2800" dirty="0">
                <a:solidFill>
                  <a:srgbClr val="000000"/>
                </a:solidFill>
                <a:latin typeface="Century Gothic"/>
              </a:rPr>
              <a:t>°C. iii) Let </a:t>
            </a:r>
            <a:r>
              <a:rPr lang="en-US" sz="2800" i="1" dirty="0">
                <a:solidFill>
                  <a:srgbClr val="000000"/>
                </a:solidFill>
                <a:latin typeface="Century Gothic"/>
              </a:rPr>
              <a:t>B</a:t>
            </a:r>
            <a:r>
              <a:rPr lang="en-US" sz="2800" dirty="0">
                <a:solidFill>
                  <a:srgbClr val="000000"/>
                </a:solidFill>
                <a:latin typeface="Century Gothic"/>
              </a:rPr>
              <a:t> represent the amount of money Boris needs to save. </a:t>
            </a:r>
            <a:r>
              <a:rPr lang="en-US" sz="2800" i="1" dirty="0">
                <a:solidFill>
                  <a:srgbClr val="000000"/>
                </a:solidFill>
                <a:latin typeface="Century Gothic"/>
              </a:rPr>
              <a:t>B</a:t>
            </a:r>
            <a:r>
              <a:rPr lang="en-US" sz="2800" dirty="0">
                <a:solidFill>
                  <a:srgbClr val="000000"/>
                </a:solidFill>
                <a:latin typeface="Century Gothic"/>
              </a:rPr>
              <a:t> </a:t>
            </a:r>
            <a:r>
              <a:rPr lang="en-US" sz="2800" dirty="0">
                <a:solidFill>
                  <a:srgbClr val="1B1B19"/>
                </a:solidFill>
                <a:latin typeface="Century Gothic"/>
              </a:rPr>
              <a:t>≥ $100. iv) Let </a:t>
            </a:r>
            <a:r>
              <a:rPr lang="en-US" sz="2800" i="1" dirty="0">
                <a:solidFill>
                  <a:srgbClr val="1B1B19"/>
                </a:solidFill>
                <a:latin typeface="Century Gothic"/>
              </a:rPr>
              <a:t>n </a:t>
            </a:r>
            <a:r>
              <a:rPr lang="en-US" sz="2800" dirty="0">
                <a:solidFill>
                  <a:srgbClr val="1B1B19"/>
                </a:solidFill>
                <a:latin typeface="Century Gothic"/>
              </a:rPr>
              <a:t>represent the number of people that can fit in </a:t>
            </a:r>
            <a:r>
              <a:rPr lang="en-US" sz="2800" dirty="0" err="1">
                <a:solidFill>
                  <a:srgbClr val="1B1B19"/>
                </a:solidFill>
                <a:latin typeface="Century Gothic"/>
              </a:rPr>
              <a:t>Satra’s</a:t>
            </a:r>
            <a:r>
              <a:rPr lang="en-US" sz="2800" dirty="0">
                <a:solidFill>
                  <a:srgbClr val="1B1B19"/>
                </a:solidFill>
                <a:latin typeface="Century Gothic"/>
              </a:rPr>
              <a:t> car. </a:t>
            </a:r>
            <a:r>
              <a:rPr lang="en-US" sz="2800" i="1" dirty="0">
                <a:solidFill>
                  <a:srgbClr val="1B1B19"/>
                </a:solidFill>
                <a:latin typeface="Century Gothic"/>
              </a:rPr>
              <a:t>n </a:t>
            </a:r>
            <a:r>
              <a:rPr lang="en-US" sz="2800" dirty="0">
                <a:solidFill>
                  <a:srgbClr val="1B1B19"/>
                </a:solidFill>
                <a:latin typeface="Century Gothic"/>
              </a:rPr>
              <a:t>≤ 5. </a:t>
            </a:r>
            <a:endParaRPr lang="en-CA" sz="2800" dirty="0">
              <a:solidFill>
                <a:srgbClr val="1B1B19"/>
              </a:solidFill>
              <a:latin typeface="Century Gothic"/>
            </a:endParaRPr>
          </a:p>
        </p:txBody>
      </p:sp>
      <p:cxnSp>
        <p:nvCxnSpPr>
          <p:cNvPr id="10" name="Straight Connector 9">
            <a:extLst>
              <a:ext uri="{FF2B5EF4-FFF2-40B4-BE49-F238E27FC236}">
                <a16:creationId xmlns:a16="http://schemas.microsoft.com/office/drawing/2014/main" id="{CFB15666-74F3-ED1E-0956-1951CA3FB1A7}"/>
              </a:ext>
            </a:extLst>
          </p:cNvPr>
          <p:cNvCxnSpPr/>
          <p:nvPr/>
        </p:nvCxnSpPr>
        <p:spPr>
          <a:xfrm>
            <a:off x="0" y="427703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7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DD15FA-0148-AE79-E2C5-6A7776FBB30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9D89BD8B-B4FD-F10D-B163-2B318028AD7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3E1047FF-F4F3-4905-D6E2-2052C749CA73}"/>
              </a:ext>
            </a:extLst>
          </p:cNvPr>
          <p:cNvSpPr txBox="1"/>
          <p:nvPr/>
        </p:nvSpPr>
        <p:spPr>
          <a:xfrm>
            <a:off x="457200" y="368300"/>
            <a:ext cx="9298940" cy="361207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b) The variable </a:t>
            </a:r>
            <a:r>
              <a:rPr lang="en-CA" sz="2800" i="1" dirty="0">
                <a:solidFill>
                  <a:srgbClr val="000000"/>
                </a:solidFill>
                <a:latin typeface="Century Gothic"/>
              </a:rPr>
              <a:t>x</a:t>
            </a:r>
            <a:r>
              <a:rPr lang="en-US" sz="2800" dirty="0">
                <a:solidFill>
                  <a:srgbClr val="000000"/>
                </a:solidFill>
                <a:latin typeface="Century Gothic"/>
              </a:rPr>
              <a:t> represents an integer. Use the information given to find all the possible values for </a:t>
            </a:r>
            <a:r>
              <a:rPr lang="en-US" sz="2800" i="1" dirty="0">
                <a:solidFill>
                  <a:srgbClr val="000000"/>
                </a:solidFill>
                <a:latin typeface="Century Gothic"/>
              </a:rPr>
              <a:t>x</a:t>
            </a:r>
            <a:r>
              <a:rPr lang="en-US" sz="2800" dirty="0">
                <a:solidFill>
                  <a:srgbClr val="000000"/>
                </a:solidFill>
                <a:latin typeface="Century Gothic"/>
              </a:rPr>
              <a:t>.</a:t>
            </a:r>
          </a:p>
          <a:p>
            <a:pPr>
              <a:lnSpc>
                <a:spcPct val="114000"/>
              </a:lnSpc>
              <a:spcAft>
                <a:spcPts val="1200"/>
              </a:spcAft>
            </a:pPr>
            <a:r>
              <a:rPr lang="en-CA" sz="2800" dirty="0" err="1">
                <a:solidFill>
                  <a:srgbClr val="000000"/>
                </a:solidFill>
                <a:latin typeface="Century Gothic"/>
              </a:rPr>
              <a:t>i</a:t>
            </a:r>
            <a:r>
              <a:rPr lang="en-CA" sz="2800" dirty="0">
                <a:solidFill>
                  <a:srgbClr val="000000"/>
                </a:solidFill>
                <a:latin typeface="Century Gothic"/>
              </a:rPr>
              <a:t>) </a:t>
            </a:r>
            <a:r>
              <a:rPr lang="en-CA" sz="2800" i="1" dirty="0">
                <a:solidFill>
                  <a:srgbClr val="000000"/>
                </a:solidFill>
                <a:latin typeface="Century Gothic"/>
              </a:rPr>
              <a:t>x</a:t>
            </a:r>
            <a:r>
              <a:rPr lang="en-CA" sz="2800" dirty="0">
                <a:solidFill>
                  <a:srgbClr val="000000"/>
                </a:solidFill>
                <a:latin typeface="Century Gothic"/>
              </a:rPr>
              <a:t> </a:t>
            </a:r>
            <a:r>
              <a:rPr lang="en-CA" sz="2800" dirty="0">
                <a:solidFill>
                  <a:srgbClr val="1B1B19"/>
                </a:solidFill>
                <a:latin typeface="Century Gothic"/>
              </a:rPr>
              <a:t>≥</a:t>
            </a:r>
            <a:r>
              <a:rPr lang="en-CA" sz="2800" dirty="0">
                <a:solidFill>
                  <a:srgbClr val="000000"/>
                </a:solidFill>
                <a:latin typeface="Century Gothic"/>
              </a:rPr>
              <a:t> −2, and </a:t>
            </a:r>
            <a:r>
              <a:rPr lang="en-CA" sz="2800" i="1" dirty="0">
                <a:solidFill>
                  <a:srgbClr val="000000"/>
                </a:solidFill>
                <a:latin typeface="Century Gothic"/>
              </a:rPr>
              <a:t>x &lt; </a:t>
            </a:r>
            <a:r>
              <a:rPr lang="en-CA" sz="2800" dirty="0">
                <a:solidFill>
                  <a:srgbClr val="000000"/>
                </a:solidFill>
                <a:latin typeface="Century Gothic"/>
              </a:rPr>
              <a:t>3.</a:t>
            </a:r>
          </a:p>
          <a:p>
            <a:pPr>
              <a:lnSpc>
                <a:spcPct val="114000"/>
              </a:lnSpc>
              <a:spcAft>
                <a:spcPts val="1200"/>
              </a:spcAft>
            </a:pPr>
            <a:r>
              <a:rPr lang="en-CA" sz="2800" dirty="0">
                <a:solidFill>
                  <a:srgbClr val="000000"/>
                </a:solidFill>
                <a:latin typeface="Century Gothic"/>
              </a:rPr>
              <a:t>ii) </a:t>
            </a:r>
            <a:r>
              <a:rPr lang="en-CA" sz="2800" i="1" dirty="0">
                <a:solidFill>
                  <a:srgbClr val="000000"/>
                </a:solidFill>
                <a:latin typeface="Century Gothic"/>
              </a:rPr>
              <a:t>x</a:t>
            </a:r>
            <a:r>
              <a:rPr lang="en-CA" sz="2800" dirty="0">
                <a:solidFill>
                  <a:srgbClr val="000000"/>
                </a:solidFill>
                <a:latin typeface="Century Gothic"/>
              </a:rPr>
              <a:t> &gt; 1, </a:t>
            </a:r>
            <a:r>
              <a:rPr lang="en-CA" sz="2800" i="1" dirty="0">
                <a:solidFill>
                  <a:srgbClr val="000000"/>
                </a:solidFill>
                <a:latin typeface="Century Gothic"/>
              </a:rPr>
              <a:t>x</a:t>
            </a:r>
            <a:r>
              <a:rPr lang="en-CA" sz="2800" dirty="0">
                <a:solidFill>
                  <a:srgbClr val="000000"/>
                </a:solidFill>
                <a:latin typeface="Century Gothic"/>
              </a:rPr>
              <a:t> </a:t>
            </a:r>
            <a:r>
              <a:rPr lang="en-CA" sz="2800" dirty="0">
                <a:solidFill>
                  <a:srgbClr val="1B1B19"/>
                </a:solidFill>
                <a:latin typeface="Century Gothic"/>
              </a:rPr>
              <a:t>≤ 7, and </a:t>
            </a:r>
            <a:r>
              <a:rPr lang="en-CA" sz="2800" i="1" dirty="0">
                <a:solidFill>
                  <a:srgbClr val="1B1B19"/>
                </a:solidFill>
                <a:latin typeface="Century Gothic"/>
              </a:rPr>
              <a:t>x</a:t>
            </a:r>
            <a:r>
              <a:rPr lang="en-CA" sz="2800" dirty="0">
                <a:solidFill>
                  <a:srgbClr val="1B1B19"/>
                </a:solidFill>
                <a:latin typeface="Century Gothic"/>
              </a:rPr>
              <a:t> is an even number.</a:t>
            </a:r>
          </a:p>
          <a:p>
            <a:pPr>
              <a:lnSpc>
                <a:spcPct val="114000"/>
              </a:lnSpc>
              <a:spcAft>
                <a:spcPts val="1200"/>
              </a:spcAft>
            </a:pPr>
            <a:r>
              <a:rPr lang="en-CA" sz="2800" dirty="0">
                <a:solidFill>
                  <a:srgbClr val="1B1B19"/>
                </a:solidFill>
                <a:latin typeface="Century Gothic"/>
              </a:rPr>
              <a:t>iii) </a:t>
            </a:r>
            <a:r>
              <a:rPr lang="en-CA" sz="2800" i="1" dirty="0">
                <a:solidFill>
                  <a:srgbClr val="1B1B19"/>
                </a:solidFill>
                <a:latin typeface="Century Gothic"/>
              </a:rPr>
              <a:t>x</a:t>
            </a:r>
            <a:r>
              <a:rPr lang="en-CA" sz="2800" dirty="0">
                <a:solidFill>
                  <a:srgbClr val="1B1B19"/>
                </a:solidFill>
                <a:latin typeface="Century Gothic"/>
              </a:rPr>
              <a:t> &lt; 3, </a:t>
            </a:r>
            <a:r>
              <a:rPr lang="en-CA" sz="2800" i="1" dirty="0">
                <a:solidFill>
                  <a:srgbClr val="1B1B19"/>
                </a:solidFill>
                <a:latin typeface="Century Gothic"/>
              </a:rPr>
              <a:t>x </a:t>
            </a:r>
            <a:r>
              <a:rPr lang="en-CA" sz="2800" dirty="0">
                <a:solidFill>
                  <a:srgbClr val="1B1B19"/>
                </a:solidFill>
                <a:latin typeface="Century Gothic"/>
              </a:rPr>
              <a:t>&gt; −4, and </a:t>
            </a:r>
            <a:r>
              <a:rPr lang="en-CA" sz="2800" i="1" dirty="0">
                <a:solidFill>
                  <a:srgbClr val="1B1B19"/>
                </a:solidFill>
                <a:latin typeface="Century Gothic"/>
              </a:rPr>
              <a:t>x </a:t>
            </a:r>
            <a:r>
              <a:rPr lang="en-US" sz="2800" dirty="0">
                <a:solidFill>
                  <a:srgbClr val="1B1B19"/>
                </a:solidFill>
                <a:latin typeface="Century Gothic"/>
              </a:rPr>
              <a:t>is not a positive number.</a:t>
            </a:r>
          </a:p>
          <a:p>
            <a:pPr>
              <a:lnSpc>
                <a:spcPct val="114000"/>
              </a:lnSpc>
              <a:spcAft>
                <a:spcPts val="1200"/>
              </a:spcAft>
            </a:pPr>
            <a:r>
              <a:rPr lang="en-CA" sz="2800" dirty="0">
                <a:solidFill>
                  <a:srgbClr val="1B1B19"/>
                </a:solidFill>
                <a:latin typeface="Century Gothic"/>
              </a:rPr>
              <a:t>iv) </a:t>
            </a:r>
            <a:r>
              <a:rPr lang="en-CA" sz="2800" i="1" dirty="0">
                <a:solidFill>
                  <a:srgbClr val="1B1B19"/>
                </a:solidFill>
                <a:latin typeface="Century Gothic"/>
              </a:rPr>
              <a:t>x</a:t>
            </a:r>
            <a:r>
              <a:rPr lang="en-CA" sz="2800" dirty="0">
                <a:solidFill>
                  <a:srgbClr val="1B1B19"/>
                </a:solidFill>
                <a:latin typeface="Century Gothic"/>
              </a:rPr>
              <a:t> &gt; 10, </a:t>
            </a:r>
            <a:r>
              <a:rPr lang="en-CA" sz="2800" i="1" dirty="0">
                <a:solidFill>
                  <a:srgbClr val="1B1B19"/>
                </a:solidFill>
                <a:latin typeface="Century Gothic"/>
              </a:rPr>
              <a:t>x</a:t>
            </a:r>
            <a:r>
              <a:rPr lang="en-CA" sz="2800" dirty="0">
                <a:solidFill>
                  <a:srgbClr val="1B1B19"/>
                </a:solidFill>
                <a:latin typeface="Century Gothic"/>
              </a:rPr>
              <a:t> ≤ 45, </a:t>
            </a:r>
            <a:r>
              <a:rPr lang="en-CA" sz="2800" i="1" dirty="0">
                <a:solidFill>
                  <a:srgbClr val="1B1B19"/>
                </a:solidFill>
                <a:latin typeface="Century Gothic"/>
              </a:rPr>
              <a:t>x </a:t>
            </a:r>
            <a:r>
              <a:rPr lang="en-US" sz="2800" dirty="0">
                <a:solidFill>
                  <a:srgbClr val="1B1B19"/>
                </a:solidFill>
                <a:latin typeface="Century Gothic"/>
              </a:rPr>
              <a:t>is a multiple of 9, and </a:t>
            </a:r>
            <a:r>
              <a:rPr lang="en-US" sz="2800" i="1" dirty="0">
                <a:solidFill>
                  <a:srgbClr val="1B1B19"/>
                </a:solidFill>
                <a:latin typeface="Century Gothic"/>
              </a:rPr>
              <a:t>x</a:t>
            </a:r>
            <a:r>
              <a:rPr lang="en-US" sz="2800" dirty="0">
                <a:solidFill>
                  <a:srgbClr val="1B1B19"/>
                </a:solidFill>
                <a:latin typeface="Century Gothic"/>
              </a:rPr>
              <a:t> is odd.</a:t>
            </a:r>
          </a:p>
        </p:txBody>
      </p:sp>
      <p:sp>
        <p:nvSpPr>
          <p:cNvPr id="8" name="TextBox 7">
            <a:extLst>
              <a:ext uri="{FF2B5EF4-FFF2-40B4-BE49-F238E27FC236}">
                <a16:creationId xmlns:a16="http://schemas.microsoft.com/office/drawing/2014/main" id="{3D9FFE00-920C-A5E8-A5BE-EFD2C4CE8BC8}"/>
              </a:ext>
            </a:extLst>
          </p:cNvPr>
          <p:cNvSpPr txBox="1"/>
          <p:nvPr/>
        </p:nvSpPr>
        <p:spPr>
          <a:xfrm>
            <a:off x="457200" y="5899357"/>
            <a:ext cx="9345295" cy="954107"/>
          </a:xfrm>
          <a:prstGeom prst="rect">
            <a:avLst/>
          </a:prstGeom>
          <a:noFill/>
        </p:spPr>
        <p:txBody>
          <a:bodyPr wrap="square" rtlCol="0">
            <a:spAutoFit/>
          </a:bodyPr>
          <a:lstStyle/>
          <a:p>
            <a:r>
              <a:rPr lang="en-CA" sz="2800" dirty="0">
                <a:solidFill>
                  <a:srgbClr val="000000"/>
                </a:solidFill>
                <a:latin typeface="Century Gothic"/>
              </a:rPr>
              <a:t>Answers: </a:t>
            </a:r>
            <a:r>
              <a:rPr lang="en-US" sz="2800" dirty="0">
                <a:solidFill>
                  <a:srgbClr val="1B1B19"/>
                </a:solidFill>
                <a:latin typeface="Century Gothic"/>
              </a:rPr>
              <a:t>b) </a:t>
            </a:r>
            <a:r>
              <a:rPr lang="en-US" sz="2800" dirty="0" err="1">
                <a:solidFill>
                  <a:srgbClr val="1B1B19"/>
                </a:solidFill>
                <a:latin typeface="Century Gothic"/>
              </a:rPr>
              <a:t>i</a:t>
            </a:r>
            <a:r>
              <a:rPr lang="en-US" sz="2800" dirty="0">
                <a:solidFill>
                  <a:srgbClr val="1B1B19"/>
                </a:solidFill>
                <a:latin typeface="Century Gothic"/>
              </a:rPr>
              <a:t>) −2, −1, 0, 1, or 2; ii) 2, 4, or 6; </a:t>
            </a:r>
            <a:br>
              <a:rPr lang="en-US" sz="2800" dirty="0">
                <a:solidFill>
                  <a:srgbClr val="1B1B19"/>
                </a:solidFill>
                <a:latin typeface="Century Gothic"/>
              </a:rPr>
            </a:br>
            <a:r>
              <a:rPr lang="en-US" sz="2800" dirty="0">
                <a:solidFill>
                  <a:srgbClr val="1B1B19"/>
                </a:solidFill>
                <a:latin typeface="Century Gothic"/>
              </a:rPr>
              <a:t>iii) −3, −2, −1, or 0; iv) 27 or 45</a:t>
            </a:r>
            <a:endParaRPr lang="en-CA" sz="2800" dirty="0"/>
          </a:p>
        </p:txBody>
      </p:sp>
      <p:cxnSp>
        <p:nvCxnSpPr>
          <p:cNvPr id="10" name="Straight Connector 9">
            <a:extLst>
              <a:ext uri="{FF2B5EF4-FFF2-40B4-BE49-F238E27FC236}">
                <a16:creationId xmlns:a16="http://schemas.microsoft.com/office/drawing/2014/main" id="{878F55EF-CFBC-BCF6-145F-94897D2D701E}"/>
              </a:ext>
            </a:extLst>
          </p:cNvPr>
          <p:cNvCxnSpPr/>
          <p:nvPr/>
        </p:nvCxnSpPr>
        <p:spPr>
          <a:xfrm>
            <a:off x="0" y="589935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610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E6FE95-E938-851F-2CE9-02C01B9053DC}"/>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D00611CE-8424-AFCD-190F-8946B6EBD3D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DB36C06D-C99B-17FE-D5C3-8796283D38E6}"/>
              </a:ext>
            </a:extLst>
          </p:cNvPr>
          <p:cNvSpPr txBox="1"/>
          <p:nvPr/>
        </p:nvSpPr>
        <p:spPr>
          <a:xfrm>
            <a:off x="495300" y="419100"/>
            <a:ext cx="9298940" cy="444063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Evaluate the expressions for the given values of the variables.</a:t>
            </a:r>
          </a:p>
          <a:p>
            <a:pPr>
              <a:lnSpc>
                <a:spcPct val="114000"/>
              </a:lnSpc>
              <a:spcAft>
                <a:spcPts val="1200"/>
              </a:spcAft>
            </a:pPr>
            <a:r>
              <a:rPr lang="en-CA" sz="2800" dirty="0">
                <a:solidFill>
                  <a:srgbClr val="000000"/>
                </a:solidFill>
                <a:latin typeface="Century Gothic"/>
              </a:rPr>
              <a:t>a) 1430</a:t>
            </a:r>
            <a:r>
              <a:rPr lang="en-CA" sz="2800" i="1" dirty="0">
                <a:solidFill>
                  <a:srgbClr val="000000"/>
                </a:solidFill>
                <a:latin typeface="Century Gothic"/>
              </a:rPr>
              <a:t>a</a:t>
            </a:r>
            <a:r>
              <a:rPr lang="en-CA" sz="2800" dirty="0">
                <a:solidFill>
                  <a:srgbClr val="000000"/>
                </a:solidFill>
                <a:latin typeface="Century Gothic"/>
              </a:rPr>
              <a:t> − (560 − 20</a:t>
            </a:r>
            <a:r>
              <a:rPr lang="en-CA" sz="2800" i="1" dirty="0">
                <a:solidFill>
                  <a:srgbClr val="000000"/>
                </a:solidFill>
                <a:latin typeface="Century Gothic"/>
              </a:rPr>
              <a:t>b</a:t>
            </a:r>
            <a:r>
              <a:rPr lang="en-CA" sz="2800" dirty="0">
                <a:solidFill>
                  <a:srgbClr val="000000"/>
                </a:solidFill>
                <a:latin typeface="Century Gothic"/>
              </a:rPr>
              <a:t>) + 40 ÷ </a:t>
            </a:r>
            <a:r>
              <a:rPr lang="en-CA" sz="2800" i="1" dirty="0">
                <a:solidFill>
                  <a:srgbClr val="000000"/>
                </a:solidFill>
                <a:latin typeface="Century Gothic"/>
              </a:rPr>
              <a:t>y</a:t>
            </a:r>
            <a:r>
              <a:rPr lang="en-CA" sz="2800" dirty="0">
                <a:solidFill>
                  <a:srgbClr val="000000"/>
                </a:solidFill>
                <a:latin typeface="Century Gothic"/>
              </a:rPr>
              <a:t>,										</a:t>
            </a:r>
            <a:r>
              <a:rPr lang="en-CA" sz="2800" i="1" dirty="0">
                <a:solidFill>
                  <a:srgbClr val="000000"/>
                </a:solidFill>
                <a:latin typeface="Century Gothic"/>
              </a:rPr>
              <a:t>a</a:t>
            </a:r>
            <a:r>
              <a:rPr lang="en-CA" sz="2800" dirty="0">
                <a:solidFill>
                  <a:srgbClr val="000000"/>
                </a:solidFill>
                <a:latin typeface="Century Gothic"/>
              </a:rPr>
              <a:t> = 2, </a:t>
            </a:r>
            <a:r>
              <a:rPr lang="en-CA" sz="2800" i="1" dirty="0">
                <a:solidFill>
                  <a:srgbClr val="000000"/>
                </a:solidFill>
                <a:latin typeface="Century Gothic"/>
              </a:rPr>
              <a:t>b</a:t>
            </a:r>
            <a:r>
              <a:rPr lang="en-CA" sz="2800" dirty="0">
                <a:solidFill>
                  <a:srgbClr val="000000"/>
                </a:solidFill>
                <a:latin typeface="Century Gothic"/>
              </a:rPr>
              <a:t> = 30, </a:t>
            </a:r>
            <a:r>
              <a:rPr lang="en-CA" sz="2800" i="1" dirty="0">
                <a:solidFill>
                  <a:srgbClr val="000000"/>
                </a:solidFill>
                <a:latin typeface="Century Gothic"/>
              </a:rPr>
              <a:t>y </a:t>
            </a:r>
            <a:r>
              <a:rPr lang="en-CA" sz="2800" dirty="0">
                <a:solidFill>
                  <a:srgbClr val="000000"/>
                </a:solidFill>
                <a:latin typeface="Century Gothic"/>
              </a:rPr>
              <a:t>= 8</a:t>
            </a:r>
          </a:p>
          <a:p>
            <a:pPr>
              <a:lnSpc>
                <a:spcPct val="114000"/>
              </a:lnSpc>
              <a:spcAft>
                <a:spcPts val="1200"/>
              </a:spcAft>
            </a:pPr>
            <a:r>
              <a:rPr lang="en-CA" sz="2800" dirty="0">
                <a:solidFill>
                  <a:srgbClr val="000000"/>
                </a:solidFill>
                <a:latin typeface="Century Gothic"/>
              </a:rPr>
              <a:t>b) −15 + 3(</a:t>
            </a:r>
            <a:r>
              <a:rPr lang="en-CA" sz="2800" i="1" dirty="0">
                <a:solidFill>
                  <a:srgbClr val="000000"/>
                </a:solidFill>
                <a:latin typeface="Century Gothic"/>
              </a:rPr>
              <a:t>m </a:t>
            </a:r>
            <a:r>
              <a:rPr lang="en-CA" sz="2800" dirty="0">
                <a:solidFill>
                  <a:srgbClr val="000000"/>
                </a:solidFill>
                <a:latin typeface="Century Gothic"/>
              </a:rPr>
              <a:t>− 4) − </a:t>
            </a:r>
            <a:r>
              <a:rPr lang="en-CA" sz="2800" i="1" dirty="0">
                <a:solidFill>
                  <a:srgbClr val="000000"/>
                </a:solidFill>
                <a:latin typeface="Century Gothic"/>
              </a:rPr>
              <a:t>Y</a:t>
            </a:r>
            <a:r>
              <a:rPr lang="en-CA" sz="2800" dirty="0">
                <a:solidFill>
                  <a:srgbClr val="000000"/>
                </a:solidFill>
                <a:latin typeface="Century Gothic"/>
              </a:rPr>
              <a:t> + </a:t>
            </a:r>
            <a:r>
              <a:rPr lang="en-CA" sz="2800" i="1" dirty="0">
                <a:solidFill>
                  <a:srgbClr val="000000"/>
                </a:solidFill>
                <a:latin typeface="Century Gothic"/>
              </a:rPr>
              <a:t>z</a:t>
            </a:r>
            <a:r>
              <a:rPr lang="en-CA" sz="2800" dirty="0">
                <a:solidFill>
                  <a:srgbClr val="000000"/>
                </a:solidFill>
                <a:latin typeface="Century Gothic"/>
              </a:rPr>
              <a:t> ÷ 12, 									 </a:t>
            </a:r>
            <a:r>
              <a:rPr lang="en-CA" sz="2800" i="1" dirty="0">
                <a:solidFill>
                  <a:srgbClr val="000000"/>
                </a:solidFill>
                <a:latin typeface="Century Gothic"/>
              </a:rPr>
              <a:t>m </a:t>
            </a:r>
            <a:r>
              <a:rPr lang="en-CA" sz="2800" dirty="0">
                <a:solidFill>
                  <a:srgbClr val="000000"/>
                </a:solidFill>
                <a:latin typeface="Century Gothic"/>
              </a:rPr>
              <a:t>= 13, </a:t>
            </a:r>
            <a:r>
              <a:rPr lang="en-CA" sz="2800" i="1" dirty="0">
                <a:solidFill>
                  <a:srgbClr val="000000"/>
                </a:solidFill>
                <a:latin typeface="Century Gothic"/>
              </a:rPr>
              <a:t>Y </a:t>
            </a:r>
            <a:r>
              <a:rPr lang="en-CA" sz="2800" dirty="0">
                <a:solidFill>
                  <a:srgbClr val="000000"/>
                </a:solidFill>
                <a:latin typeface="Century Gothic"/>
              </a:rPr>
              <a:t>= −21, </a:t>
            </a:r>
            <a:r>
              <a:rPr lang="en-CA" sz="2800" i="1" dirty="0">
                <a:solidFill>
                  <a:srgbClr val="000000"/>
                </a:solidFill>
                <a:latin typeface="Century Gothic"/>
              </a:rPr>
              <a:t>z</a:t>
            </a:r>
            <a:r>
              <a:rPr lang="en-CA" sz="2800" dirty="0">
                <a:solidFill>
                  <a:srgbClr val="000000"/>
                </a:solidFill>
                <a:latin typeface="Century Gothic"/>
              </a:rPr>
              <a:t> = 108</a:t>
            </a:r>
            <a:r>
              <a:rPr lang="en-CA" sz="2800" i="1" dirty="0">
                <a:solidFill>
                  <a:srgbClr val="000000"/>
                </a:solidFill>
                <a:latin typeface="Century Gothic"/>
              </a:rPr>
              <a:t> </a:t>
            </a:r>
          </a:p>
          <a:p>
            <a:pPr>
              <a:lnSpc>
                <a:spcPct val="114000"/>
              </a:lnSpc>
              <a:spcAft>
                <a:spcPts val="1200"/>
              </a:spcAft>
            </a:pPr>
            <a:r>
              <a:rPr lang="en-CA" sz="2800" dirty="0">
                <a:solidFill>
                  <a:srgbClr val="000000"/>
                </a:solidFill>
                <a:latin typeface="Century Gothic"/>
              </a:rPr>
              <a:t>c) 1200 ÷ </a:t>
            </a:r>
            <a:r>
              <a:rPr lang="en-CA" sz="2800" i="1" dirty="0">
                <a:solidFill>
                  <a:srgbClr val="000000"/>
                </a:solidFill>
                <a:latin typeface="Century Gothic"/>
              </a:rPr>
              <a:t>s</a:t>
            </a:r>
            <a:r>
              <a:rPr lang="en-CA" sz="2800" dirty="0">
                <a:solidFill>
                  <a:srgbClr val="000000"/>
                </a:solidFill>
                <a:latin typeface="Century Gothic"/>
              </a:rPr>
              <a:t> − </a:t>
            </a:r>
            <a:r>
              <a:rPr lang="en-CA" sz="2800" i="1" dirty="0">
                <a:solidFill>
                  <a:srgbClr val="000000"/>
                </a:solidFill>
                <a:latin typeface="Century Gothic"/>
              </a:rPr>
              <a:t>q </a:t>
            </a:r>
            <a:r>
              <a:rPr lang="en-CA" sz="2800" dirty="0">
                <a:solidFill>
                  <a:srgbClr val="000000"/>
                </a:solidFill>
                <a:latin typeface="Century Gothic"/>
              </a:rPr>
              <a:t>+ 160 ÷ ((10 − </a:t>
            </a:r>
            <a:r>
              <a:rPr lang="en-CA" sz="2800" i="1" dirty="0">
                <a:solidFill>
                  <a:srgbClr val="000000"/>
                </a:solidFill>
                <a:latin typeface="Century Gothic"/>
              </a:rPr>
              <a:t>r</a:t>
            </a:r>
            <a:r>
              <a:rPr lang="en-CA" sz="2800" dirty="0">
                <a:solidFill>
                  <a:srgbClr val="000000"/>
                </a:solidFill>
                <a:latin typeface="Century Gothic"/>
              </a:rPr>
              <a:t>)</a:t>
            </a:r>
            <a:r>
              <a:rPr lang="en-CA" sz="2800" i="1" dirty="0">
                <a:solidFill>
                  <a:srgbClr val="000000"/>
                </a:solidFill>
                <a:latin typeface="Century Gothic"/>
              </a:rPr>
              <a:t> × </a:t>
            </a:r>
            <a:r>
              <a:rPr lang="en-CA" sz="2800" dirty="0">
                <a:solidFill>
                  <a:srgbClr val="000000"/>
                </a:solidFill>
                <a:latin typeface="Century Gothic"/>
              </a:rPr>
              <a:t>8), 								     </a:t>
            </a:r>
            <a:r>
              <a:rPr lang="en-CA" sz="2800" i="1" dirty="0">
                <a:solidFill>
                  <a:srgbClr val="000000"/>
                </a:solidFill>
                <a:latin typeface="Century Gothic"/>
              </a:rPr>
              <a:t>q </a:t>
            </a:r>
            <a:r>
              <a:rPr lang="en-CA" sz="2800" dirty="0">
                <a:solidFill>
                  <a:srgbClr val="000000"/>
                </a:solidFill>
                <a:latin typeface="Century Gothic"/>
              </a:rPr>
              <a:t>= −13, </a:t>
            </a:r>
            <a:r>
              <a:rPr lang="en-CA" sz="2800" i="1" dirty="0">
                <a:solidFill>
                  <a:srgbClr val="000000"/>
                </a:solidFill>
                <a:latin typeface="Century Gothic"/>
              </a:rPr>
              <a:t>r</a:t>
            </a:r>
            <a:r>
              <a:rPr lang="en-CA" sz="2800" dirty="0">
                <a:solidFill>
                  <a:srgbClr val="000000"/>
                </a:solidFill>
                <a:latin typeface="Century Gothic"/>
              </a:rPr>
              <a:t> = 5, </a:t>
            </a:r>
            <a:r>
              <a:rPr lang="en-CA" sz="2800" i="1" dirty="0">
                <a:solidFill>
                  <a:srgbClr val="000000"/>
                </a:solidFill>
                <a:latin typeface="Century Gothic"/>
              </a:rPr>
              <a:t>s</a:t>
            </a:r>
            <a:r>
              <a:rPr lang="en-CA" sz="2800" dirty="0">
                <a:solidFill>
                  <a:srgbClr val="000000"/>
                </a:solidFill>
                <a:latin typeface="Century Gothic"/>
              </a:rPr>
              <a:t> = 600</a:t>
            </a:r>
          </a:p>
        </p:txBody>
      </p:sp>
      <p:sp>
        <p:nvSpPr>
          <p:cNvPr id="8" name="TextBox 7">
            <a:extLst>
              <a:ext uri="{FF2B5EF4-FFF2-40B4-BE49-F238E27FC236}">
                <a16:creationId xmlns:a16="http://schemas.microsoft.com/office/drawing/2014/main" id="{AF845C63-3807-65B0-95D7-3A63273712F4}"/>
              </a:ext>
            </a:extLst>
          </p:cNvPr>
          <p:cNvSpPr txBox="1"/>
          <p:nvPr/>
        </p:nvSpPr>
        <p:spPr>
          <a:xfrm>
            <a:off x="495300" y="6356556"/>
            <a:ext cx="7808042" cy="523220"/>
          </a:xfrm>
          <a:prstGeom prst="rect">
            <a:avLst/>
          </a:prstGeom>
          <a:noFill/>
        </p:spPr>
        <p:txBody>
          <a:bodyPr wrap="square" rtlCol="0">
            <a:spAutoFit/>
          </a:bodyPr>
          <a:lstStyle/>
          <a:p>
            <a:r>
              <a:rPr lang="en-US" sz="2800" dirty="0">
                <a:solidFill>
                  <a:srgbClr val="000000"/>
                </a:solidFill>
                <a:latin typeface="Century Gothic"/>
              </a:rPr>
              <a:t>Answers: a) 2905, b) 42, c) 19</a:t>
            </a:r>
            <a:endParaRPr lang="en-CA" sz="2800" dirty="0"/>
          </a:p>
        </p:txBody>
      </p:sp>
      <p:cxnSp>
        <p:nvCxnSpPr>
          <p:cNvPr id="10" name="Straight Connector 9">
            <a:extLst>
              <a:ext uri="{FF2B5EF4-FFF2-40B4-BE49-F238E27FC236}">
                <a16:creationId xmlns:a16="http://schemas.microsoft.com/office/drawing/2014/main" id="{53FF46A1-1233-2B08-53C9-ABB79A4D31D0}"/>
              </a:ext>
            </a:extLst>
          </p:cNvPr>
          <p:cNvCxnSpPr/>
          <p:nvPr/>
        </p:nvCxnSpPr>
        <p:spPr>
          <a:xfrm>
            <a:off x="0" y="623856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35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A8EAE8-7791-3A96-C915-2102DA6A044B}"/>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6325C4CB-E223-9785-3485-BC1D8EB2BD5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D-15–16 for details.</a:t>
            </a:r>
          </a:p>
        </p:txBody>
      </p:sp>
      <p:sp>
        <p:nvSpPr>
          <p:cNvPr id="4" name="TextBox 3">
            <a:extLst>
              <a:ext uri="{FF2B5EF4-FFF2-40B4-BE49-F238E27FC236}">
                <a16:creationId xmlns:a16="http://schemas.microsoft.com/office/drawing/2014/main" id="{19E9A076-5F48-49A1-ED8B-10AEA0681307}"/>
              </a:ext>
            </a:extLst>
          </p:cNvPr>
          <p:cNvSpPr txBox="1"/>
          <p:nvPr/>
        </p:nvSpPr>
        <p:spPr>
          <a:xfrm>
            <a:off x="495300" y="271620"/>
            <a:ext cx="9298940" cy="49325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4. Ross babysits once a week. Sometimes he works for 3 hours, sometimes 4 hours, and sometimes </a:t>
            </a:r>
            <a:br>
              <a:rPr lang="en-US" sz="2800" dirty="0">
                <a:solidFill>
                  <a:srgbClr val="000000"/>
                </a:solidFill>
                <a:latin typeface="Century Gothic"/>
              </a:rPr>
            </a:br>
            <a:r>
              <a:rPr lang="en-US" sz="2800" dirty="0">
                <a:solidFill>
                  <a:srgbClr val="000000"/>
                </a:solidFill>
                <a:latin typeface="Century Gothic"/>
              </a:rPr>
              <a:t>5 hours. Sometimes he gets paid $12 an hour, sometimes $15 an hour, and sometimes $18 an hour.</a:t>
            </a:r>
          </a:p>
          <a:p>
            <a:pPr>
              <a:lnSpc>
                <a:spcPct val="114000"/>
              </a:lnSpc>
              <a:spcAft>
                <a:spcPts val="1200"/>
              </a:spcAft>
            </a:pPr>
            <a:r>
              <a:rPr lang="en-US" sz="2800" dirty="0">
                <a:solidFill>
                  <a:srgbClr val="000000"/>
                </a:solidFill>
                <a:latin typeface="Century Gothic"/>
              </a:rPr>
              <a:t>a) Assign two variables for the changing quantities.</a:t>
            </a:r>
          </a:p>
          <a:p>
            <a:pPr>
              <a:lnSpc>
                <a:spcPct val="114000"/>
              </a:lnSpc>
              <a:spcAft>
                <a:spcPts val="1200"/>
              </a:spcAft>
            </a:pPr>
            <a:r>
              <a:rPr lang="en-US" sz="2800" dirty="0">
                <a:solidFill>
                  <a:srgbClr val="000000"/>
                </a:solidFill>
                <a:latin typeface="Century Gothic"/>
              </a:rPr>
              <a:t>b) Write an expression for the total amount that Ross makes in a week.</a:t>
            </a:r>
          </a:p>
          <a:p>
            <a:pPr>
              <a:lnSpc>
                <a:spcPct val="114000"/>
              </a:lnSpc>
              <a:spcAft>
                <a:spcPts val="1200"/>
              </a:spcAft>
            </a:pPr>
            <a:r>
              <a:rPr lang="en-US" sz="2800" dirty="0">
                <a:solidFill>
                  <a:srgbClr val="000000"/>
                </a:solidFill>
                <a:latin typeface="Century Gothic"/>
              </a:rPr>
              <a:t>c) How much money does he make if he works for </a:t>
            </a:r>
            <a:br>
              <a:rPr lang="en-US" sz="2800" dirty="0">
                <a:solidFill>
                  <a:srgbClr val="000000"/>
                </a:solidFill>
                <a:latin typeface="Century Gothic"/>
              </a:rPr>
            </a:br>
            <a:r>
              <a:rPr lang="en-US" sz="2800" dirty="0">
                <a:solidFill>
                  <a:srgbClr val="000000"/>
                </a:solidFill>
                <a:latin typeface="Century Gothic"/>
              </a:rPr>
              <a:t>6 hours and gets paid $18 an hour</a:t>
            </a:r>
            <a:r>
              <a:rPr lang="en-US" sz="2800" dirty="0">
                <a:solidFill>
                  <a:srgbClr val="000000"/>
                </a:solidFill>
                <a:latin typeface="Arial"/>
              </a:rPr>
              <a:t>?</a:t>
            </a:r>
          </a:p>
        </p:txBody>
      </p:sp>
      <p:sp>
        <p:nvSpPr>
          <p:cNvPr id="8" name="TextBox 7">
            <a:extLst>
              <a:ext uri="{FF2B5EF4-FFF2-40B4-BE49-F238E27FC236}">
                <a16:creationId xmlns:a16="http://schemas.microsoft.com/office/drawing/2014/main" id="{D0738EA7-008A-931B-425A-7D2AE63099AD}"/>
              </a:ext>
            </a:extLst>
          </p:cNvPr>
          <p:cNvSpPr txBox="1"/>
          <p:nvPr/>
        </p:nvSpPr>
        <p:spPr>
          <a:xfrm>
            <a:off x="465804" y="5176685"/>
            <a:ext cx="9164894" cy="1815882"/>
          </a:xfrm>
          <a:prstGeom prst="rect">
            <a:avLst/>
          </a:prstGeom>
          <a:noFill/>
        </p:spPr>
        <p:txBody>
          <a:bodyPr wrap="square" rtlCol="0">
            <a:spAutoFit/>
          </a:bodyPr>
          <a:lstStyle/>
          <a:p>
            <a:r>
              <a:rPr lang="en-CA" sz="2800" dirty="0">
                <a:solidFill>
                  <a:srgbClr val="000000"/>
                </a:solidFill>
                <a:latin typeface="+mj-lt"/>
              </a:rPr>
              <a:t>S</a:t>
            </a:r>
            <a:r>
              <a:rPr lang="en-CA" sz="2800" dirty="0">
                <a:solidFill>
                  <a:srgbClr val="000000"/>
                </a:solidFill>
                <a:latin typeface="Century Gothic"/>
              </a:rPr>
              <a:t>ample answers:</a:t>
            </a:r>
            <a:r>
              <a:rPr lang="en-CA" sz="2800" b="1" dirty="0">
                <a:solidFill>
                  <a:srgbClr val="000000"/>
                </a:solidFill>
                <a:latin typeface="Century Gothic"/>
              </a:rPr>
              <a:t> </a:t>
            </a:r>
            <a:r>
              <a:rPr lang="en-CA" sz="2800" dirty="0">
                <a:solidFill>
                  <a:srgbClr val="000000"/>
                </a:solidFill>
                <a:latin typeface="Century Gothic"/>
              </a:rPr>
              <a:t>a) let </a:t>
            </a:r>
            <a:r>
              <a:rPr lang="en-CA" sz="2800" i="1" dirty="0">
                <a:solidFill>
                  <a:srgbClr val="000000"/>
                </a:solidFill>
                <a:latin typeface="Century Gothic"/>
              </a:rPr>
              <a:t>h </a:t>
            </a:r>
            <a:r>
              <a:rPr lang="en-US" sz="2800" dirty="0">
                <a:solidFill>
                  <a:srgbClr val="000000"/>
                </a:solidFill>
                <a:latin typeface="Century Gothic"/>
              </a:rPr>
              <a:t>be the number of hours Ross babysits in a week and </a:t>
            </a:r>
            <a:r>
              <a:rPr lang="en-US" sz="2800" i="1" dirty="0">
                <a:solidFill>
                  <a:srgbClr val="000000"/>
                </a:solidFill>
                <a:latin typeface="Century Gothic"/>
              </a:rPr>
              <a:t>d </a:t>
            </a:r>
            <a:r>
              <a:rPr lang="en-US" sz="2800" dirty="0">
                <a:solidFill>
                  <a:srgbClr val="000000"/>
                </a:solidFill>
                <a:latin typeface="Century Gothic"/>
              </a:rPr>
              <a:t>be the number of dollars per hour he makes that week, b) Ross makes </a:t>
            </a:r>
            <a:r>
              <a:rPr lang="en-US" sz="2800" i="1" dirty="0">
                <a:solidFill>
                  <a:srgbClr val="000000"/>
                </a:solidFill>
                <a:latin typeface="Century Gothic"/>
              </a:rPr>
              <a:t>h </a:t>
            </a:r>
            <a:r>
              <a:rPr lang="en-US" sz="2800" dirty="0">
                <a:solidFill>
                  <a:srgbClr val="000000"/>
                </a:solidFill>
                <a:latin typeface="Century Gothic"/>
              </a:rPr>
              <a:t>× </a:t>
            </a:r>
            <a:r>
              <a:rPr lang="en-US" sz="2800" i="1" dirty="0">
                <a:solidFill>
                  <a:srgbClr val="000000"/>
                </a:solidFill>
                <a:latin typeface="Century Gothic"/>
              </a:rPr>
              <a:t>d </a:t>
            </a:r>
            <a:r>
              <a:rPr lang="en-US" sz="2800" dirty="0">
                <a:solidFill>
                  <a:srgbClr val="000000"/>
                </a:solidFill>
                <a:latin typeface="Century Gothic"/>
              </a:rPr>
              <a:t>or </a:t>
            </a:r>
            <a:r>
              <a:rPr lang="en-US" sz="2800" i="1" dirty="0" err="1">
                <a:solidFill>
                  <a:srgbClr val="000000"/>
                </a:solidFill>
                <a:latin typeface="Century Gothic"/>
              </a:rPr>
              <a:t>hd</a:t>
            </a:r>
            <a:r>
              <a:rPr lang="en-US" sz="2800" i="1" dirty="0">
                <a:solidFill>
                  <a:srgbClr val="000000"/>
                </a:solidFill>
                <a:latin typeface="Century Gothic"/>
              </a:rPr>
              <a:t> </a:t>
            </a:r>
            <a:r>
              <a:rPr lang="en-US" sz="2800" dirty="0">
                <a:solidFill>
                  <a:srgbClr val="000000"/>
                </a:solidFill>
                <a:latin typeface="Century Gothic"/>
              </a:rPr>
              <a:t>dollars in a week, c) $108  </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69961D08-DC37-D524-7A7A-897C04123169}"/>
              </a:ext>
            </a:extLst>
          </p:cNvPr>
          <p:cNvCxnSpPr/>
          <p:nvPr/>
        </p:nvCxnSpPr>
        <p:spPr>
          <a:xfrm>
            <a:off x="0" y="520618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2069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B20852-A148-8123-403C-904F3BDF392E}"/>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42</a:t>
            </a:r>
            <a:r>
              <a:rPr lang="en-US" sz="2800">
                <a:solidFill>
                  <a:srgbClr val="282828"/>
                </a:solidFill>
                <a:latin typeface="Century Gothic"/>
              </a:rPr>
              <a:t>–43</a:t>
            </a:r>
            <a:endParaRPr lang="en-CA" sz="2800">
              <a:solidFill>
                <a:srgbClr val="282828"/>
              </a:solidFill>
              <a:latin typeface="Century Gothic"/>
            </a:endParaRPr>
          </a:p>
        </p:txBody>
      </p:sp>
    </p:spTree>
    <p:extLst>
      <p:ext uri="{BB962C8B-B14F-4D97-AF65-F5344CB8AC3E}">
        <p14:creationId xmlns:p14="http://schemas.microsoft.com/office/powerpoint/2010/main" val="3642815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9F9890-0C21-1AA3-6D04-3C6EC41D288D}"/>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D-12 for details.</a:t>
            </a:r>
          </a:p>
        </p:txBody>
      </p:sp>
      <p:grpSp>
        <p:nvGrpSpPr>
          <p:cNvPr id="7" name="Group 6">
            <a:extLst>
              <a:ext uri="{FF2B5EF4-FFF2-40B4-BE49-F238E27FC236}">
                <a16:creationId xmlns:a16="http://schemas.microsoft.com/office/drawing/2014/main" id="{33522395-D623-FCFE-1CB4-C11E7BA2D1EE}"/>
              </a:ext>
            </a:extLst>
          </p:cNvPr>
          <p:cNvGrpSpPr/>
          <p:nvPr/>
        </p:nvGrpSpPr>
        <p:grpSpPr>
          <a:xfrm>
            <a:off x="3201057" y="330200"/>
            <a:ext cx="3757908" cy="1597086"/>
            <a:chOff x="3201057" y="330200"/>
            <a:chExt cx="3757908" cy="1597086"/>
          </a:xfrm>
        </p:grpSpPr>
        <p:sp>
          <p:nvSpPr>
            <p:cNvPr id="3" name="Freeform: Shape 2">
              <a:extLst>
                <a:ext uri="{FF2B5EF4-FFF2-40B4-BE49-F238E27FC236}">
                  <a16:creationId xmlns:a16="http://schemas.microsoft.com/office/drawing/2014/main" id="{31D3D5F9-AC11-EB5D-6BB3-4DB3DE758FCF}"/>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43C47A81-C39F-5995-400A-8084A368FE4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8" name="TextBox 7">
            <a:extLst>
              <a:ext uri="{FF2B5EF4-FFF2-40B4-BE49-F238E27FC236}">
                <a16:creationId xmlns:a16="http://schemas.microsoft.com/office/drawing/2014/main" id="{B0765062-548B-BEB1-C35B-7DD41022920F}"/>
              </a:ext>
            </a:extLst>
          </p:cNvPr>
          <p:cNvSpPr txBox="1"/>
          <p:nvPr/>
        </p:nvSpPr>
        <p:spPr>
          <a:xfrm>
            <a:off x="482600" y="1854200"/>
            <a:ext cx="9654540" cy="5547416"/>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 </a:t>
            </a:r>
          </a:p>
          <a:p>
            <a:pPr>
              <a:lnSpc>
                <a:spcPct val="114000"/>
              </a:lnSpc>
              <a:spcAft>
                <a:spcPts val="1200"/>
              </a:spcAft>
            </a:pPr>
            <a:r>
              <a:rPr lang="en-US" sz="2800" dirty="0">
                <a:solidFill>
                  <a:srgbClr val="000000"/>
                </a:solidFill>
                <a:latin typeface="Century Gothic"/>
              </a:rPr>
              <a:t>1. What number do you need to add to get to the next multiple of 10</a:t>
            </a:r>
            <a:r>
              <a:rPr lang="en-US" sz="2800" dirty="0">
                <a:solidFill>
                  <a:srgbClr val="000000"/>
                </a:solidFill>
                <a:latin typeface="Arial"/>
              </a:rPr>
              <a:t>?</a:t>
            </a:r>
            <a:r>
              <a:rPr lang="en-US" sz="2800" dirty="0">
                <a:solidFill>
                  <a:srgbClr val="000000"/>
                </a:solidFill>
                <a:latin typeface="Century Gothic"/>
              </a:rPr>
              <a:t> What is the next multiple of 10</a:t>
            </a:r>
            <a:r>
              <a:rPr lang="en-US" sz="2800" dirty="0">
                <a:solidFill>
                  <a:srgbClr val="000000"/>
                </a:solidFill>
                <a:latin typeface="Arial"/>
              </a:rPr>
              <a:t>?</a:t>
            </a:r>
          </a:p>
          <a:p>
            <a:pPr>
              <a:lnSpc>
                <a:spcPct val="114000"/>
              </a:lnSpc>
              <a:spcAft>
                <a:spcPts val="1200"/>
              </a:spcAft>
            </a:pPr>
            <a:r>
              <a:rPr lang="en-CA" sz="2800" dirty="0">
                <a:solidFill>
                  <a:srgbClr val="000000"/>
                </a:solidFill>
                <a:latin typeface="+mj-lt"/>
              </a:rPr>
              <a:t>a</a:t>
            </a:r>
            <a:r>
              <a:rPr lang="en-CA" sz="2800" dirty="0">
                <a:solidFill>
                  <a:srgbClr val="000000"/>
                </a:solidFill>
                <a:latin typeface="Century Gothic"/>
              </a:rPr>
              <a:t>) 27	      b) 16	      c) 62	     d) 91	    e) 84	f) 33</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2. Add.</a:t>
            </a:r>
          </a:p>
          <a:p>
            <a:pPr>
              <a:lnSpc>
                <a:spcPct val="114000"/>
              </a:lnSpc>
              <a:spcAft>
                <a:spcPts val="1200"/>
              </a:spcAft>
            </a:pPr>
            <a:r>
              <a:rPr lang="en-CA" sz="2800" dirty="0">
                <a:solidFill>
                  <a:srgbClr val="000000"/>
                </a:solidFill>
                <a:latin typeface="Century Gothic"/>
              </a:rPr>
              <a:t>a) 25 + 6		b) 43 + 8	      c) 84 + 9	d) 78 + 9</a:t>
            </a:r>
          </a:p>
          <a:p>
            <a:pPr>
              <a:lnSpc>
                <a:spcPct val="114000"/>
              </a:lnSpc>
              <a:spcAft>
                <a:spcPts val="1200"/>
              </a:spcAft>
            </a:pPr>
            <a:r>
              <a:rPr lang="en-CA" sz="2800" dirty="0">
                <a:solidFill>
                  <a:srgbClr val="000000"/>
                </a:solidFill>
                <a:latin typeface="Century Gothic"/>
              </a:rPr>
              <a:t>e) 99 + 5		f) 57 + 9	      g) 33 + 8       h) 87 + 6</a:t>
            </a:r>
          </a:p>
          <a:p>
            <a:pPr>
              <a:lnSpc>
                <a:spcPct val="114000"/>
              </a:lnSpc>
              <a:spcAft>
                <a:spcPts val="1200"/>
              </a:spcAft>
            </a:pPr>
            <a:endParaRPr lang="en-CA" sz="2800" dirty="0">
              <a:solidFill>
                <a:srgbClr val="000000"/>
              </a:solidFill>
              <a:latin typeface="Century Gothic"/>
            </a:endParaRPr>
          </a:p>
        </p:txBody>
      </p:sp>
    </p:spTree>
    <p:extLst>
      <p:ext uri="{BB962C8B-B14F-4D97-AF65-F5344CB8AC3E}">
        <p14:creationId xmlns:p14="http://schemas.microsoft.com/office/powerpoint/2010/main" val="2981012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33C725-D839-C4C7-BC62-5BCAE30C1F65}"/>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D-12 for details.</a:t>
            </a:r>
          </a:p>
        </p:txBody>
      </p:sp>
      <p:sp>
        <p:nvSpPr>
          <p:cNvPr id="3" name="TextBox 2">
            <a:extLst>
              <a:ext uri="{FF2B5EF4-FFF2-40B4-BE49-F238E27FC236}">
                <a16:creationId xmlns:a16="http://schemas.microsoft.com/office/drawing/2014/main" id="{4061880D-16F1-CE68-5B32-36742D45FC70}"/>
              </a:ext>
            </a:extLst>
          </p:cNvPr>
          <p:cNvSpPr txBox="1"/>
          <p:nvPr/>
        </p:nvSpPr>
        <p:spPr>
          <a:xfrm>
            <a:off x="457200" y="2146300"/>
            <a:ext cx="9654540" cy="523220"/>
          </a:xfrm>
          <a:prstGeom prst="rect">
            <a:avLst/>
          </a:prstGeom>
          <a:noFill/>
        </p:spPr>
        <p:txBody>
          <a:bodyPr vert="horz" rtlCol="0">
            <a:spAutoFit/>
          </a:bodyPr>
          <a:lstStyle/>
          <a:p>
            <a:r>
              <a:rPr lang="en-CA" sz="2800" dirty="0">
                <a:solidFill>
                  <a:srgbClr val="000000"/>
                </a:solidFill>
                <a:latin typeface="Century Gothic"/>
              </a:rPr>
              <a:t>Answers </a:t>
            </a:r>
          </a:p>
        </p:txBody>
      </p:sp>
      <p:grpSp>
        <p:nvGrpSpPr>
          <p:cNvPr id="8" name="Group 7">
            <a:extLst>
              <a:ext uri="{FF2B5EF4-FFF2-40B4-BE49-F238E27FC236}">
                <a16:creationId xmlns:a16="http://schemas.microsoft.com/office/drawing/2014/main" id="{F46AF837-11A2-A419-5623-F166BC5EF719}"/>
              </a:ext>
            </a:extLst>
          </p:cNvPr>
          <p:cNvGrpSpPr/>
          <p:nvPr/>
        </p:nvGrpSpPr>
        <p:grpSpPr>
          <a:xfrm>
            <a:off x="3201057" y="330200"/>
            <a:ext cx="3757908" cy="1597086"/>
            <a:chOff x="3201057" y="330200"/>
            <a:chExt cx="3757908" cy="1597086"/>
          </a:xfrm>
        </p:grpSpPr>
        <p:sp>
          <p:nvSpPr>
            <p:cNvPr id="4" name="Freeform: Shape 3">
              <a:extLst>
                <a:ext uri="{FF2B5EF4-FFF2-40B4-BE49-F238E27FC236}">
                  <a16:creationId xmlns:a16="http://schemas.microsoft.com/office/drawing/2014/main" id="{67467B3E-A214-BFCB-0544-F325963FFF69}"/>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2E61E88C-C62C-533A-C78F-152F751517A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5" name="TextBox 4">
            <a:extLst>
              <a:ext uri="{FF2B5EF4-FFF2-40B4-BE49-F238E27FC236}">
                <a16:creationId xmlns:a16="http://schemas.microsoft.com/office/drawing/2014/main" id="{4627CFC6-B098-10A0-057B-F4298591AA65}"/>
              </a:ext>
            </a:extLst>
          </p:cNvPr>
          <p:cNvSpPr txBox="1"/>
          <p:nvPr/>
        </p:nvSpPr>
        <p:spPr>
          <a:xfrm>
            <a:off x="457199" y="3097163"/>
            <a:ext cx="9345295" cy="1384995"/>
          </a:xfrm>
          <a:prstGeom prst="rect">
            <a:avLst/>
          </a:prstGeom>
          <a:noFill/>
        </p:spPr>
        <p:txBody>
          <a:bodyPr wrap="square" rtlCol="0">
            <a:spAutoFit/>
          </a:bodyPr>
          <a:lstStyle/>
          <a:p>
            <a:r>
              <a:rPr lang="pt-BR" sz="2800" dirty="0">
                <a:solidFill>
                  <a:srgbClr val="000000"/>
                </a:solidFill>
                <a:latin typeface="Century Gothic"/>
              </a:rPr>
              <a:t>1. a) 3, 30; b) 4, 20; c) 8, 70; d) 9, 100; e) 6, 90; f) 7, 40</a:t>
            </a:r>
          </a:p>
          <a:p>
            <a:endParaRPr lang="en-CA" sz="2800" dirty="0">
              <a:solidFill>
                <a:srgbClr val="000000"/>
              </a:solidFill>
              <a:latin typeface="Century Gothic"/>
            </a:endParaRPr>
          </a:p>
          <a:p>
            <a:r>
              <a:rPr lang="en-CA" sz="2800" dirty="0">
                <a:solidFill>
                  <a:srgbClr val="000000"/>
                </a:solidFill>
                <a:latin typeface="Century Gothic"/>
              </a:rPr>
              <a:t>2.</a:t>
            </a:r>
            <a:r>
              <a:rPr lang="en-CA" sz="2800" b="1" dirty="0">
                <a:solidFill>
                  <a:srgbClr val="000000"/>
                </a:solidFill>
                <a:latin typeface="Century Gothic"/>
              </a:rPr>
              <a:t> </a:t>
            </a:r>
            <a:r>
              <a:rPr lang="pt-BR" sz="2800" dirty="0">
                <a:solidFill>
                  <a:srgbClr val="000000"/>
                </a:solidFill>
                <a:latin typeface="Century Gothic"/>
              </a:rPr>
              <a:t>a) 31, b) 51, c) 93, d) 87, e) 104, f) 66, g) 41, h) 93</a:t>
            </a:r>
            <a:endParaRPr lang="en-CA" sz="2800" dirty="0">
              <a:solidFill>
                <a:srgbClr val="000000"/>
              </a:solidFill>
              <a:latin typeface="Century Gothic"/>
            </a:endParaRPr>
          </a:p>
        </p:txBody>
      </p:sp>
      <p:cxnSp>
        <p:nvCxnSpPr>
          <p:cNvPr id="13" name="Straight Connector 12">
            <a:extLst>
              <a:ext uri="{FF2B5EF4-FFF2-40B4-BE49-F238E27FC236}">
                <a16:creationId xmlns:a16="http://schemas.microsoft.com/office/drawing/2014/main" id="{5BDF7410-EF94-DD25-82E8-D8C84D332984}"/>
              </a:ext>
            </a:extLst>
          </p:cNvPr>
          <p:cNvCxnSpPr/>
          <p:nvPr/>
        </p:nvCxnSpPr>
        <p:spPr>
          <a:xfrm>
            <a:off x="0" y="281694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12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9F5744-489C-AFF8-5812-12E2DAC61A18}"/>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Writing expressions with variables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E4308AB-B0B4-CA41-B034-D831158E477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D-12–13 for details.</a:t>
            </a:r>
          </a:p>
        </p:txBody>
      </p:sp>
      <p:sp>
        <p:nvSpPr>
          <p:cNvPr id="4" name="TextBox 3">
            <a:extLst>
              <a:ext uri="{FF2B5EF4-FFF2-40B4-BE49-F238E27FC236}">
                <a16:creationId xmlns:a16="http://schemas.microsoft.com/office/drawing/2014/main" id="{FA3732F0-1D2C-D6FF-D0A9-FEDA76D894FE}"/>
              </a:ext>
            </a:extLst>
          </p:cNvPr>
          <p:cNvSpPr txBox="1"/>
          <p:nvPr/>
        </p:nvSpPr>
        <p:spPr>
          <a:xfrm>
            <a:off x="457200" y="419100"/>
            <a:ext cx="9654540" cy="523220"/>
          </a:xfrm>
          <a:prstGeom prst="rect">
            <a:avLst/>
          </a:prstGeom>
          <a:noFill/>
        </p:spPr>
        <p:txBody>
          <a:bodyPr vert="horz" rtlCol="0">
            <a:spAutoFit/>
          </a:bodyPr>
          <a:lstStyle/>
          <a:p>
            <a:r>
              <a:rPr lang="en-CA" sz="2800" dirty="0">
                <a:solidFill>
                  <a:srgbClr val="000000"/>
                </a:solidFill>
                <a:latin typeface="Century Gothic"/>
              </a:rPr>
              <a:t>What is a variable</a:t>
            </a:r>
            <a:r>
              <a:rPr lang="en-CA" sz="2800" dirty="0">
                <a:solidFill>
                  <a:srgbClr val="000000"/>
                </a:solidFill>
                <a:latin typeface="Arial"/>
              </a:rPr>
              <a:t>?</a:t>
            </a:r>
          </a:p>
        </p:txBody>
      </p:sp>
      <p:cxnSp>
        <p:nvCxnSpPr>
          <p:cNvPr id="9" name="Straight Connector 8">
            <a:extLst>
              <a:ext uri="{FF2B5EF4-FFF2-40B4-BE49-F238E27FC236}">
                <a16:creationId xmlns:a16="http://schemas.microsoft.com/office/drawing/2014/main" id="{E214233F-8457-F4C3-732E-95B51693D807}"/>
              </a:ext>
            </a:extLst>
          </p:cNvPr>
          <p:cNvCxnSpPr/>
          <p:nvPr/>
        </p:nvCxnSpPr>
        <p:spPr>
          <a:xfrm>
            <a:off x="0" y="1135624"/>
            <a:ext cx="101854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3F1125D-BD40-8B09-90A0-19B7E773B256}"/>
              </a:ext>
            </a:extLst>
          </p:cNvPr>
          <p:cNvSpPr txBox="1"/>
          <p:nvPr/>
        </p:nvSpPr>
        <p:spPr>
          <a:xfrm>
            <a:off x="457200" y="1460092"/>
            <a:ext cx="8952271" cy="4832092"/>
          </a:xfrm>
          <a:prstGeom prst="rect">
            <a:avLst/>
          </a:prstGeom>
          <a:noFill/>
        </p:spPr>
        <p:txBody>
          <a:bodyPr wrap="square" rtlCol="0">
            <a:spAutoFit/>
          </a:bodyPr>
          <a:lstStyle/>
          <a:p>
            <a:r>
              <a:rPr lang="en-CA" sz="2800" dirty="0">
                <a:solidFill>
                  <a:srgbClr val="000000"/>
                </a:solidFill>
                <a:latin typeface="+mj-lt"/>
              </a:rPr>
              <a:t>A</a:t>
            </a:r>
            <a:r>
              <a:rPr lang="en-CA" sz="2800" dirty="0">
                <a:solidFill>
                  <a:srgbClr val="000000"/>
                </a:solidFill>
                <a:latin typeface="Arial"/>
              </a:rPr>
              <a:t> </a:t>
            </a:r>
            <a:r>
              <a:rPr lang="en-CA" sz="2800" dirty="0">
                <a:solidFill>
                  <a:srgbClr val="0000FF"/>
                </a:solidFill>
                <a:latin typeface="Century Gothic"/>
              </a:rPr>
              <a:t>variable</a:t>
            </a:r>
            <a:r>
              <a:rPr lang="en-CA" sz="2800" i="1" dirty="0">
                <a:solidFill>
                  <a:srgbClr val="000000"/>
                </a:solidFill>
                <a:latin typeface="Century Gothic"/>
              </a:rPr>
              <a:t> </a:t>
            </a:r>
            <a:r>
              <a:rPr lang="en-US" sz="2800" dirty="0">
                <a:solidFill>
                  <a:srgbClr val="000000"/>
                </a:solidFill>
                <a:latin typeface="Century Gothic"/>
              </a:rPr>
              <a:t>is a symbol that represents a number. </a:t>
            </a:r>
          </a:p>
          <a:p>
            <a:r>
              <a:rPr lang="en-US" sz="2800" dirty="0">
                <a:solidFill>
                  <a:srgbClr val="000000"/>
                </a:solidFill>
                <a:latin typeface="Century Gothic"/>
              </a:rPr>
              <a:t>The number might be unknown or might change. </a:t>
            </a:r>
          </a:p>
          <a:p>
            <a:endParaRPr lang="en-CA" sz="2800" dirty="0">
              <a:solidFill>
                <a:srgbClr val="000000"/>
              </a:solidFill>
              <a:latin typeface="Century Gothic"/>
            </a:endParaRPr>
          </a:p>
          <a:p>
            <a:r>
              <a:rPr lang="en-CA" sz="2800" dirty="0">
                <a:solidFill>
                  <a:srgbClr val="0000FF"/>
                </a:solidFill>
                <a:latin typeface="Century Gothic"/>
              </a:rPr>
              <a:t>Expressions</a:t>
            </a:r>
            <a:r>
              <a:rPr lang="en-CA" sz="2800" i="1" dirty="0">
                <a:solidFill>
                  <a:srgbClr val="000000"/>
                </a:solidFill>
                <a:latin typeface="Century Gothic"/>
              </a:rPr>
              <a:t> </a:t>
            </a:r>
            <a:r>
              <a:rPr lang="en-US" sz="2800" dirty="0">
                <a:solidFill>
                  <a:srgbClr val="000000"/>
                </a:solidFill>
                <a:latin typeface="Century Gothic"/>
              </a:rPr>
              <a:t>are formed by combining numbers, variables, operations, and brackets. </a:t>
            </a:r>
          </a:p>
          <a:p>
            <a:endParaRPr lang="en-CA" sz="2800" dirty="0">
              <a:solidFill>
                <a:srgbClr val="000000"/>
              </a:solidFill>
              <a:latin typeface="Century Gothic"/>
            </a:endParaRPr>
          </a:p>
          <a:p>
            <a:r>
              <a:rPr lang="en-CA" sz="2800" dirty="0">
                <a:solidFill>
                  <a:srgbClr val="000000"/>
                </a:solidFill>
                <a:latin typeface="Century Gothic"/>
              </a:rPr>
              <a:t>Examples of expressions:</a:t>
            </a:r>
          </a:p>
          <a:p>
            <a:endParaRPr lang="en-CA" sz="2800" dirty="0">
              <a:solidFill>
                <a:srgbClr val="000000"/>
              </a:solidFill>
              <a:latin typeface="Century Gothic"/>
            </a:endParaRPr>
          </a:p>
          <a:p>
            <a:r>
              <a:rPr lang="en-CA" sz="2800" dirty="0">
                <a:solidFill>
                  <a:srgbClr val="000000"/>
                </a:solidFill>
                <a:latin typeface="Century Gothic"/>
              </a:rPr>
              <a:t>18		</a:t>
            </a:r>
            <a:r>
              <a:rPr lang="en-CA" sz="2800" i="1" dirty="0">
                <a:solidFill>
                  <a:srgbClr val="000000"/>
                </a:solidFill>
                <a:latin typeface="Century Gothic"/>
              </a:rPr>
              <a:t>y	     </a:t>
            </a:r>
            <a:r>
              <a:rPr lang="en-CA" sz="2800" dirty="0">
                <a:solidFill>
                  <a:srgbClr val="000000"/>
                </a:solidFill>
                <a:latin typeface="Century Gothic"/>
              </a:rPr>
              <a:t>17 + 801	(26 – </a:t>
            </a:r>
            <a:r>
              <a:rPr lang="en-CA" sz="2800" i="1" dirty="0">
                <a:solidFill>
                  <a:srgbClr val="000000"/>
                </a:solidFill>
                <a:latin typeface="Century Gothic"/>
              </a:rPr>
              <a:t>h</a:t>
            </a:r>
            <a:r>
              <a:rPr lang="en-CA" sz="2800" dirty="0">
                <a:solidFill>
                  <a:srgbClr val="000000"/>
                </a:solidFill>
                <a:latin typeface="Century Gothic"/>
              </a:rPr>
              <a:t>)</a:t>
            </a:r>
            <a:r>
              <a:rPr lang="en-CA" sz="2800" i="1" dirty="0">
                <a:solidFill>
                  <a:srgbClr val="000000"/>
                </a:solidFill>
                <a:latin typeface="Century Gothic"/>
              </a:rPr>
              <a:t> </a:t>
            </a:r>
            <a:r>
              <a:rPr lang="en-CA" sz="2800" dirty="0">
                <a:solidFill>
                  <a:srgbClr val="000000"/>
                </a:solidFill>
                <a:latin typeface="Century Gothic"/>
              </a:rPr>
              <a:t>÷ 7</a:t>
            </a:r>
          </a:p>
          <a:p>
            <a:endParaRPr lang="en-CA" sz="2800" dirty="0">
              <a:solidFill>
                <a:srgbClr val="000000"/>
              </a:solidFill>
              <a:latin typeface="Century Gothic"/>
            </a:endParaRPr>
          </a:p>
          <a:p>
            <a:r>
              <a:rPr lang="en-CA" sz="2800" dirty="0">
                <a:solidFill>
                  <a:srgbClr val="000000"/>
                </a:solidFill>
                <a:latin typeface="Century Gothic"/>
              </a:rPr>
              <a:t>(13 × 5) + (</a:t>
            </a:r>
            <a:r>
              <a:rPr lang="en-CA" sz="2800" i="1" dirty="0">
                <a:solidFill>
                  <a:srgbClr val="000000"/>
                </a:solidFill>
                <a:latin typeface="Century Gothic"/>
              </a:rPr>
              <a:t>x – </a:t>
            </a:r>
            <a:r>
              <a:rPr lang="en-CA" sz="2800" dirty="0">
                <a:solidFill>
                  <a:srgbClr val="000000"/>
                </a:solidFill>
                <a:latin typeface="Century Gothic"/>
              </a:rPr>
              <a:t>12)			 6 × </a:t>
            </a:r>
            <a:r>
              <a:rPr lang="en-CA" sz="2800" i="1" dirty="0">
                <a:solidFill>
                  <a:srgbClr val="000000"/>
                </a:solidFill>
                <a:latin typeface="Century Gothic"/>
              </a:rPr>
              <a:t>t</a:t>
            </a:r>
          </a:p>
        </p:txBody>
      </p:sp>
    </p:spTree>
    <p:extLst>
      <p:ext uri="{BB962C8B-B14F-4D97-AF65-F5344CB8AC3E}">
        <p14:creationId xmlns:p14="http://schemas.microsoft.com/office/powerpoint/2010/main" val="103737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28955E-439E-51D7-6C28-1C5A07F414CD}"/>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Writing expressions with variables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EF4773D4-9551-60DA-C96D-1C9EA2F014A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D-12–13 for details.</a:t>
            </a:r>
          </a:p>
        </p:txBody>
      </p:sp>
      <p:sp>
        <p:nvSpPr>
          <p:cNvPr id="4" name="TextBox 3">
            <a:extLst>
              <a:ext uri="{FF2B5EF4-FFF2-40B4-BE49-F238E27FC236}">
                <a16:creationId xmlns:a16="http://schemas.microsoft.com/office/drawing/2014/main" id="{A352DC34-0DDE-3578-5BAB-B10227EF4DA4}"/>
              </a:ext>
            </a:extLst>
          </p:cNvPr>
          <p:cNvSpPr txBox="1"/>
          <p:nvPr/>
        </p:nvSpPr>
        <p:spPr>
          <a:xfrm>
            <a:off x="457200" y="419100"/>
            <a:ext cx="9654540" cy="523220"/>
          </a:xfrm>
          <a:prstGeom prst="rect">
            <a:avLst/>
          </a:prstGeom>
          <a:noFill/>
        </p:spPr>
        <p:txBody>
          <a:bodyPr vert="horz" rtlCol="0">
            <a:spAutoFit/>
          </a:bodyPr>
          <a:lstStyle/>
          <a:p>
            <a:r>
              <a:rPr lang="en-US" sz="2800">
                <a:solidFill>
                  <a:srgbClr val="000000"/>
                </a:solidFill>
                <a:latin typeface="Century Gothic"/>
              </a:rPr>
              <a:t>Write an expression for the money earned:</a:t>
            </a:r>
            <a:endParaRPr lang="en-CA" sz="2800">
              <a:solidFill>
                <a:srgbClr val="000000"/>
              </a:solidFill>
              <a:latin typeface="Century Gothic"/>
            </a:endParaRPr>
          </a:p>
        </p:txBody>
      </p:sp>
      <p:graphicFrame>
        <p:nvGraphicFramePr>
          <p:cNvPr id="8" name="Table 7">
            <a:extLst>
              <a:ext uri="{FF2B5EF4-FFF2-40B4-BE49-F238E27FC236}">
                <a16:creationId xmlns:a16="http://schemas.microsoft.com/office/drawing/2014/main" id="{FF7624A3-0B95-2914-0176-1338EAFB1D29}"/>
              </a:ext>
            </a:extLst>
          </p:cNvPr>
          <p:cNvGraphicFramePr>
            <a:graphicFrameLocks noGrp="1"/>
          </p:cNvGraphicFramePr>
          <p:nvPr>
            <p:extLst>
              <p:ext uri="{D42A27DB-BD31-4B8C-83A1-F6EECF244321}">
                <p14:modId xmlns:p14="http://schemas.microsoft.com/office/powerpoint/2010/main" val="1844769515"/>
              </p:ext>
            </p:extLst>
          </p:nvPr>
        </p:nvGraphicFramePr>
        <p:xfrm>
          <a:off x="533399" y="1168781"/>
          <a:ext cx="7945311" cy="2829560"/>
        </p:xfrm>
        <a:graphic>
          <a:graphicData uri="http://schemas.openxmlformats.org/drawingml/2006/table">
            <a:tbl>
              <a:tblPr firstRow="1" bandRow="1">
                <a:tableStyleId>{5C22544A-7EE6-4342-B048-85BDC9FD1C3A}</a:tableStyleId>
              </a:tblPr>
              <a:tblGrid>
                <a:gridCol w="2245043">
                  <a:extLst>
                    <a:ext uri="{9D8B030D-6E8A-4147-A177-3AD203B41FA5}">
                      <a16:colId xmlns:a16="http://schemas.microsoft.com/office/drawing/2014/main" val="3021758250"/>
                    </a:ext>
                  </a:extLst>
                </a:gridCol>
                <a:gridCol w="1993900">
                  <a:extLst>
                    <a:ext uri="{9D8B030D-6E8A-4147-A177-3AD203B41FA5}">
                      <a16:colId xmlns:a16="http://schemas.microsoft.com/office/drawing/2014/main" val="3828814285"/>
                    </a:ext>
                  </a:extLst>
                </a:gridCol>
                <a:gridCol w="3706368">
                  <a:extLst>
                    <a:ext uri="{9D8B030D-6E8A-4147-A177-3AD203B41FA5}">
                      <a16:colId xmlns:a16="http://schemas.microsoft.com/office/drawing/2014/main" val="2318005301"/>
                    </a:ext>
                  </a:extLst>
                </a:gridCol>
              </a:tblGrid>
              <a:tr h="1106805">
                <a:tc>
                  <a:txBody>
                    <a:bodyPr/>
                    <a:lstStyle/>
                    <a:p>
                      <a:pPr algn="ctr"/>
                      <a:r>
                        <a:rPr lang="en-CA" sz="2800" b="1" i="0" u="none" baseline="0" dirty="0">
                          <a:solidFill>
                            <a:srgbClr val="000000"/>
                          </a:solidFill>
                          <a:latin typeface="Century Gothic - 28"/>
                        </a:rPr>
                        <a:t>Hourly Rate</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Time</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1" i="0" u="none" baseline="0">
                          <a:solidFill>
                            <a:srgbClr val="000000"/>
                          </a:solidFill>
                          <a:latin typeface="Century Gothic - 28"/>
                        </a:rPr>
                        <a:t>Expression for Money Earned</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494321298"/>
                  </a:ext>
                </a:extLst>
              </a:tr>
              <a:tr h="574167">
                <a:tc>
                  <a:txBody>
                    <a:bodyPr/>
                    <a:lstStyle/>
                    <a:p>
                      <a:pPr algn="ctr"/>
                      <a:r>
                        <a:rPr lang="en-CA" sz="2800" b="0" i="0" u="none" baseline="0">
                          <a:solidFill>
                            <a:srgbClr val="000000"/>
                          </a:solidFill>
                          <a:latin typeface="Century Gothic - 28"/>
                        </a:rPr>
                        <a:t>$15</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0" u="none" baseline="0">
                          <a:solidFill>
                            <a:srgbClr val="000000"/>
                          </a:solidFill>
                          <a:latin typeface="Century Gothic - 28"/>
                        </a:rPr>
                        <a:t>4 hours</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104174493"/>
                  </a:ext>
                </a:extLst>
              </a:tr>
              <a:tr h="574294">
                <a:tc>
                  <a:txBody>
                    <a:bodyPr/>
                    <a:lstStyle/>
                    <a:p>
                      <a:pPr algn="ctr"/>
                      <a:r>
                        <a:rPr lang="en-CA" sz="2800" b="0" i="0" u="none" baseline="0">
                          <a:solidFill>
                            <a:srgbClr val="000000"/>
                          </a:solidFill>
                          <a:latin typeface="Century Gothic - 28"/>
                        </a:rPr>
                        <a:t>$12</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1" u="none" baseline="0" dirty="0">
                          <a:solidFill>
                            <a:srgbClr val="000000"/>
                          </a:solidFill>
                          <a:latin typeface="Century Gothic - 28"/>
                        </a:rPr>
                        <a:t>t</a:t>
                      </a:r>
                      <a:r>
                        <a:rPr lang="en-CA" sz="2800" b="0" i="0" u="none" baseline="0" dirty="0">
                          <a:solidFill>
                            <a:srgbClr val="000000"/>
                          </a:solidFill>
                          <a:latin typeface="Century Gothic - 28"/>
                        </a:rPr>
                        <a:t> hours</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3681478616"/>
                  </a:ext>
                </a:extLst>
              </a:tr>
              <a:tr h="574294">
                <a:tc>
                  <a:txBody>
                    <a:bodyPr/>
                    <a:lstStyle/>
                    <a:p>
                      <a:pPr algn="ctr"/>
                      <a:r>
                        <a:rPr lang="en-CA" sz="2800" b="0" i="0" u="none" baseline="0">
                          <a:solidFill>
                            <a:srgbClr val="000000"/>
                          </a:solidFill>
                          <a:latin typeface="Century Gothic - 28"/>
                        </a:rPr>
                        <a:t>$20</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800" b="0" i="1" u="none" baseline="0" dirty="0">
                          <a:solidFill>
                            <a:srgbClr val="000000"/>
                          </a:solidFill>
                          <a:latin typeface="Century Gothic - 28"/>
                        </a:rPr>
                        <a:t>N</a:t>
                      </a:r>
                      <a:r>
                        <a:rPr lang="en-CA" sz="2800" b="0" i="0" u="none" baseline="0" dirty="0">
                          <a:solidFill>
                            <a:srgbClr val="000000"/>
                          </a:solidFill>
                          <a:latin typeface="Century Gothic - 28"/>
                        </a:rPr>
                        <a:t> hours</a:t>
                      </a: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endParaRPr lang="en-CA" dirty="0"/>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extLst>
                  <a:ext uri="{0D108BD9-81ED-4DB2-BD59-A6C34878D82A}">
                    <a16:rowId xmlns:a16="http://schemas.microsoft.com/office/drawing/2014/main" val="160196062"/>
                  </a:ext>
                </a:extLst>
              </a:tr>
            </a:tbl>
          </a:graphicData>
        </a:graphic>
      </p:graphicFrame>
      <p:sp>
        <p:nvSpPr>
          <p:cNvPr id="9" name="TextBox 8">
            <a:extLst>
              <a:ext uri="{FF2B5EF4-FFF2-40B4-BE49-F238E27FC236}">
                <a16:creationId xmlns:a16="http://schemas.microsoft.com/office/drawing/2014/main" id="{DF65B469-57C3-2D71-1150-34EBD7C52FDB}"/>
              </a:ext>
            </a:extLst>
          </p:cNvPr>
          <p:cNvSpPr txBox="1"/>
          <p:nvPr/>
        </p:nvSpPr>
        <p:spPr>
          <a:xfrm>
            <a:off x="495300" y="4178300"/>
            <a:ext cx="9616440" cy="1815882"/>
          </a:xfrm>
          <a:prstGeom prst="rect">
            <a:avLst/>
          </a:prstGeom>
          <a:noFill/>
        </p:spPr>
        <p:txBody>
          <a:bodyPr vert="horz" rtlCol="0">
            <a:spAutoFit/>
          </a:bodyPr>
          <a:lstStyle/>
          <a:p>
            <a:r>
              <a:rPr lang="en-CA" sz="2800" dirty="0">
                <a:solidFill>
                  <a:srgbClr val="000000"/>
                </a:solidFill>
                <a:latin typeface="Century Gothic"/>
              </a:rPr>
              <a:t>Answers: 15 × 4, 12 × </a:t>
            </a:r>
            <a:r>
              <a:rPr lang="en-CA" sz="2800" i="1" dirty="0">
                <a:solidFill>
                  <a:srgbClr val="000000"/>
                </a:solidFill>
                <a:latin typeface="Century Gothic"/>
              </a:rPr>
              <a:t>t</a:t>
            </a:r>
            <a:r>
              <a:rPr lang="en-CA" sz="2800" dirty="0">
                <a:solidFill>
                  <a:srgbClr val="000000"/>
                </a:solidFill>
                <a:latin typeface="Century Gothic"/>
              </a:rPr>
              <a:t>, 20 × </a:t>
            </a:r>
            <a:r>
              <a:rPr lang="en-CA" sz="2800" i="1" dirty="0">
                <a:solidFill>
                  <a:srgbClr val="000000"/>
                </a:solidFill>
                <a:latin typeface="Century Gothic"/>
              </a:rPr>
              <a:t>N</a:t>
            </a:r>
          </a:p>
          <a:p>
            <a:endParaRPr lang="en-CA" sz="2800" i="1" dirty="0">
              <a:solidFill>
                <a:srgbClr val="000000"/>
              </a:solidFill>
              <a:latin typeface="Century Gothic"/>
            </a:endParaRPr>
          </a:p>
          <a:p>
            <a:r>
              <a:rPr lang="en-US" sz="2800" dirty="0">
                <a:solidFill>
                  <a:srgbClr val="000000"/>
                </a:solidFill>
                <a:latin typeface="Century Gothic"/>
              </a:rPr>
              <a:t>Rewrite the multiplication using brackets or writing variables beside numbers.</a:t>
            </a:r>
          </a:p>
        </p:txBody>
      </p:sp>
      <p:sp>
        <p:nvSpPr>
          <p:cNvPr id="13" name="TextBox 12">
            <a:extLst>
              <a:ext uri="{FF2B5EF4-FFF2-40B4-BE49-F238E27FC236}">
                <a16:creationId xmlns:a16="http://schemas.microsoft.com/office/drawing/2014/main" id="{0905F3DD-F8C4-C591-467D-49D94217CC1C}"/>
              </a:ext>
            </a:extLst>
          </p:cNvPr>
          <p:cNvSpPr txBox="1"/>
          <p:nvPr/>
        </p:nvSpPr>
        <p:spPr>
          <a:xfrm>
            <a:off x="419100" y="6311900"/>
            <a:ext cx="8577416" cy="523220"/>
          </a:xfrm>
          <a:prstGeom prst="rect">
            <a:avLst/>
          </a:prstGeom>
          <a:noFill/>
        </p:spPr>
        <p:txBody>
          <a:bodyPr wrap="square" rtlCol="0">
            <a:spAutoFit/>
          </a:bodyPr>
          <a:lstStyle/>
          <a:p>
            <a:r>
              <a:rPr lang="en-CA" sz="2800" dirty="0">
                <a:solidFill>
                  <a:srgbClr val="000000"/>
                </a:solidFill>
                <a:latin typeface="Century Gothic"/>
              </a:rPr>
              <a:t>Sample answers: 15(4), 12</a:t>
            </a:r>
            <a:r>
              <a:rPr lang="en-CA" sz="2800" i="1" dirty="0">
                <a:solidFill>
                  <a:srgbClr val="000000"/>
                </a:solidFill>
                <a:latin typeface="Century Gothic"/>
              </a:rPr>
              <a:t>t</a:t>
            </a:r>
            <a:r>
              <a:rPr lang="en-CA" sz="2800" dirty="0">
                <a:solidFill>
                  <a:srgbClr val="000000"/>
                </a:solidFill>
                <a:latin typeface="Century Gothic"/>
              </a:rPr>
              <a:t>, 20</a:t>
            </a:r>
            <a:r>
              <a:rPr lang="en-CA" sz="2800" i="1" dirty="0">
                <a:solidFill>
                  <a:srgbClr val="000000"/>
                </a:solidFill>
                <a:latin typeface="Century Gothic"/>
              </a:rPr>
              <a:t>N</a:t>
            </a:r>
            <a:r>
              <a:rPr lang="en-CA" sz="2800" dirty="0">
                <a:solidFill>
                  <a:srgbClr val="000000"/>
                </a:solidFill>
                <a:latin typeface="Century Gothic"/>
              </a:rPr>
              <a:t> </a:t>
            </a:r>
          </a:p>
        </p:txBody>
      </p:sp>
      <p:cxnSp>
        <p:nvCxnSpPr>
          <p:cNvPr id="15" name="Straight Connector 14">
            <a:extLst>
              <a:ext uri="{FF2B5EF4-FFF2-40B4-BE49-F238E27FC236}">
                <a16:creationId xmlns:a16="http://schemas.microsoft.com/office/drawing/2014/main" id="{7995FE8E-7E0D-6B77-D0AA-D5998892B6AB}"/>
              </a:ext>
            </a:extLst>
          </p:cNvPr>
          <p:cNvCxnSpPr/>
          <p:nvPr/>
        </p:nvCxnSpPr>
        <p:spPr>
          <a:xfrm>
            <a:off x="0" y="4178300"/>
            <a:ext cx="10172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5249BEF-D615-F493-75E7-F65F7E5122D0}"/>
              </a:ext>
            </a:extLst>
          </p:cNvPr>
          <p:cNvCxnSpPr/>
          <p:nvPr/>
        </p:nvCxnSpPr>
        <p:spPr>
          <a:xfrm>
            <a:off x="-12700" y="6238160"/>
            <a:ext cx="101727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06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E9D0BAE-B80D-985F-3CBE-C18791ACBF07}"/>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Writing expressions with variables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F476FFA-AA5B-C70B-8041-11156BE265B5}"/>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821AA766-E2DE-CFE8-913D-63B339BED3A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D-12–13 for details.</a:t>
            </a:r>
          </a:p>
        </p:txBody>
      </p:sp>
      <p:sp>
        <p:nvSpPr>
          <p:cNvPr id="5" name="TextBox 4">
            <a:extLst>
              <a:ext uri="{FF2B5EF4-FFF2-40B4-BE49-F238E27FC236}">
                <a16:creationId xmlns:a16="http://schemas.microsoft.com/office/drawing/2014/main" id="{97704BC0-C56E-D6A7-0852-380F29B021B5}"/>
              </a:ext>
            </a:extLst>
          </p:cNvPr>
          <p:cNvSpPr txBox="1"/>
          <p:nvPr/>
        </p:nvSpPr>
        <p:spPr>
          <a:xfrm>
            <a:off x="469900" y="1130300"/>
            <a:ext cx="92735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Write an expression for the cost of renting a canoe for the given amount of time. Write the multiplication two different ways.</a:t>
            </a:r>
            <a:endParaRPr lang="en-CA" sz="2800" dirty="0">
              <a:solidFill>
                <a:srgbClr val="000000"/>
              </a:solidFill>
              <a:latin typeface="Century Gothic"/>
            </a:endParaRPr>
          </a:p>
        </p:txBody>
      </p:sp>
      <p:sp>
        <p:nvSpPr>
          <p:cNvPr id="6" name="TextBox 5">
            <a:extLst>
              <a:ext uri="{FF2B5EF4-FFF2-40B4-BE49-F238E27FC236}">
                <a16:creationId xmlns:a16="http://schemas.microsoft.com/office/drawing/2014/main" id="{2185DBA9-98F8-5548-B22D-DFEE62DAE129}"/>
              </a:ext>
            </a:extLst>
          </p:cNvPr>
          <p:cNvSpPr txBox="1"/>
          <p:nvPr/>
        </p:nvSpPr>
        <p:spPr>
          <a:xfrm>
            <a:off x="457200" y="2781300"/>
            <a:ext cx="5501148" cy="954107"/>
          </a:xfrm>
          <a:prstGeom prst="rect">
            <a:avLst/>
          </a:prstGeom>
          <a:noFill/>
        </p:spPr>
        <p:txBody>
          <a:bodyPr vert="horz" wrap="square" rtlCol="0">
            <a:spAutoFit/>
          </a:bodyPr>
          <a:lstStyle/>
          <a:p>
            <a:r>
              <a:rPr lang="en-CA" sz="2800" dirty="0">
                <a:solidFill>
                  <a:srgbClr val="000000"/>
                </a:solidFill>
                <a:latin typeface="Century Gothic"/>
              </a:rPr>
              <a:t>a)  hourly rate: $10</a:t>
            </a:r>
          </a:p>
          <a:p>
            <a:r>
              <a:rPr lang="en-CA" sz="2800" dirty="0">
                <a:solidFill>
                  <a:srgbClr val="000000"/>
                </a:solidFill>
                <a:latin typeface="Century Gothic"/>
              </a:rPr>
              <a:t>	        time: 6 hours</a:t>
            </a:r>
          </a:p>
        </p:txBody>
      </p:sp>
      <p:sp>
        <p:nvSpPr>
          <p:cNvPr id="7" name="TextBox 6">
            <a:extLst>
              <a:ext uri="{FF2B5EF4-FFF2-40B4-BE49-F238E27FC236}">
                <a16:creationId xmlns:a16="http://schemas.microsoft.com/office/drawing/2014/main" id="{5D2736D3-5EA0-8C7A-56D4-879E28F9E964}"/>
              </a:ext>
            </a:extLst>
          </p:cNvPr>
          <p:cNvSpPr txBox="1"/>
          <p:nvPr/>
        </p:nvSpPr>
        <p:spPr>
          <a:xfrm>
            <a:off x="495300" y="3835400"/>
            <a:ext cx="4943502" cy="954107"/>
          </a:xfrm>
          <a:prstGeom prst="rect">
            <a:avLst/>
          </a:prstGeom>
          <a:noFill/>
        </p:spPr>
        <p:txBody>
          <a:bodyPr vert="horz" wrap="square" rtlCol="0">
            <a:spAutoFit/>
          </a:bodyPr>
          <a:lstStyle/>
          <a:p>
            <a:r>
              <a:rPr lang="en-CA" sz="2800" dirty="0">
                <a:solidFill>
                  <a:srgbClr val="000000"/>
                </a:solidFill>
                <a:latin typeface="Century Gothic"/>
              </a:rPr>
              <a:t>b)  hourly rate: $15</a:t>
            </a:r>
          </a:p>
          <a:p>
            <a:r>
              <a:rPr lang="en-CA" sz="2800" dirty="0">
                <a:solidFill>
                  <a:srgbClr val="000000"/>
                </a:solidFill>
                <a:latin typeface="Century Gothic"/>
              </a:rPr>
              <a:t>	        time: </a:t>
            </a:r>
            <a:r>
              <a:rPr lang="en-CA" sz="2800" i="1" dirty="0">
                <a:solidFill>
                  <a:srgbClr val="000000"/>
                </a:solidFill>
                <a:latin typeface="Century Gothic"/>
              </a:rPr>
              <a:t>x</a:t>
            </a:r>
            <a:r>
              <a:rPr lang="en-CA" sz="2800" dirty="0">
                <a:solidFill>
                  <a:srgbClr val="000000"/>
                </a:solidFill>
                <a:latin typeface="Century Gothic"/>
              </a:rPr>
              <a:t> hours</a:t>
            </a:r>
          </a:p>
        </p:txBody>
      </p:sp>
      <p:sp>
        <p:nvSpPr>
          <p:cNvPr id="8" name="TextBox 7">
            <a:extLst>
              <a:ext uri="{FF2B5EF4-FFF2-40B4-BE49-F238E27FC236}">
                <a16:creationId xmlns:a16="http://schemas.microsoft.com/office/drawing/2014/main" id="{550F5148-79A6-6E6B-C9AA-C0C36E1C9041}"/>
              </a:ext>
            </a:extLst>
          </p:cNvPr>
          <p:cNvSpPr txBox="1"/>
          <p:nvPr/>
        </p:nvSpPr>
        <p:spPr>
          <a:xfrm>
            <a:off x="482600" y="4965700"/>
            <a:ext cx="4597400" cy="954107"/>
          </a:xfrm>
          <a:prstGeom prst="rect">
            <a:avLst/>
          </a:prstGeom>
          <a:noFill/>
        </p:spPr>
        <p:txBody>
          <a:bodyPr vert="horz" wrap="square" rtlCol="0">
            <a:spAutoFit/>
          </a:bodyPr>
          <a:lstStyle/>
          <a:p>
            <a:r>
              <a:rPr lang="en-CA" sz="2800" dirty="0">
                <a:solidFill>
                  <a:srgbClr val="000000"/>
                </a:solidFill>
                <a:latin typeface="Century Gothic"/>
              </a:rPr>
              <a:t>c)  hourly rate: $13.50</a:t>
            </a:r>
          </a:p>
          <a:p>
            <a:r>
              <a:rPr lang="en-CA" sz="2800" dirty="0">
                <a:solidFill>
                  <a:srgbClr val="000000"/>
                </a:solidFill>
                <a:latin typeface="Century Gothic"/>
              </a:rPr>
              <a:t>	        time:  </a:t>
            </a:r>
            <a:r>
              <a:rPr lang="en-CA" sz="2800" i="1" dirty="0">
                <a:solidFill>
                  <a:srgbClr val="000000"/>
                </a:solidFill>
                <a:latin typeface="Century Gothic"/>
              </a:rPr>
              <a:t>m </a:t>
            </a:r>
            <a:r>
              <a:rPr lang="en-CA" sz="2800" dirty="0">
                <a:solidFill>
                  <a:srgbClr val="000000"/>
                </a:solidFill>
                <a:latin typeface="Century Gothic"/>
              </a:rPr>
              <a:t>hours</a:t>
            </a:r>
          </a:p>
        </p:txBody>
      </p:sp>
    </p:spTree>
    <p:extLst>
      <p:ext uri="{BB962C8B-B14F-4D97-AF65-F5344CB8AC3E}">
        <p14:creationId xmlns:p14="http://schemas.microsoft.com/office/powerpoint/2010/main" val="1305165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FE07DE-4C12-9814-3277-8BE5EFD8297C}"/>
              </a:ext>
            </a:extLst>
          </p:cNvPr>
          <p:cNvSpPr txBox="1"/>
          <p:nvPr/>
        </p:nvSpPr>
        <p:spPr>
          <a:xfrm>
            <a:off x="457200" y="6921500"/>
            <a:ext cx="4750435" cy="338554"/>
          </a:xfrm>
          <a:prstGeom prst="rect">
            <a:avLst/>
          </a:prstGeom>
          <a:noFill/>
        </p:spPr>
        <p:txBody>
          <a:bodyPr vert="horz" rtlCol="0">
            <a:spAutoFit/>
          </a:bodyPr>
          <a:lstStyle/>
          <a:p>
            <a:r>
              <a:rPr lang="en-US" sz="1600">
                <a:solidFill>
                  <a:srgbClr val="666666"/>
                </a:solidFill>
                <a:latin typeface="Century Gothic"/>
              </a:rPr>
              <a:t>1. Writing expressions with variables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E3927BE-435A-3AD4-D614-99244A086EC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D-12–13 for details.</a:t>
            </a:r>
          </a:p>
        </p:txBody>
      </p:sp>
      <p:sp>
        <p:nvSpPr>
          <p:cNvPr id="7" name="TextBox 6">
            <a:extLst>
              <a:ext uri="{FF2B5EF4-FFF2-40B4-BE49-F238E27FC236}">
                <a16:creationId xmlns:a16="http://schemas.microsoft.com/office/drawing/2014/main" id="{29227BFB-F644-2161-F092-852FD059ECD5}"/>
              </a:ext>
            </a:extLst>
          </p:cNvPr>
          <p:cNvSpPr txBox="1"/>
          <p:nvPr/>
        </p:nvSpPr>
        <p:spPr>
          <a:xfrm>
            <a:off x="482600" y="393700"/>
            <a:ext cx="9273540" cy="523220"/>
          </a:xfrm>
          <a:prstGeom prst="rect">
            <a:avLst/>
          </a:prstGeom>
          <a:noFill/>
        </p:spPr>
        <p:txBody>
          <a:bodyPr vert="horz" rtlCol="0">
            <a:spAutoFit/>
          </a:bodyPr>
          <a:lstStyle/>
          <a:p>
            <a:r>
              <a:rPr lang="en-CA" sz="2800" dirty="0">
                <a:solidFill>
                  <a:srgbClr val="FF0000"/>
                </a:solidFill>
                <a:latin typeface="Century Gothic"/>
              </a:rPr>
              <a:t>Bonus: </a:t>
            </a:r>
          </a:p>
        </p:txBody>
      </p:sp>
      <p:sp>
        <p:nvSpPr>
          <p:cNvPr id="11" name="TextBox 10">
            <a:extLst>
              <a:ext uri="{FF2B5EF4-FFF2-40B4-BE49-F238E27FC236}">
                <a16:creationId xmlns:a16="http://schemas.microsoft.com/office/drawing/2014/main" id="{54FA2661-E658-FB96-847A-BC6118236D1D}"/>
              </a:ext>
            </a:extLst>
          </p:cNvPr>
          <p:cNvSpPr txBox="1"/>
          <p:nvPr/>
        </p:nvSpPr>
        <p:spPr>
          <a:xfrm>
            <a:off x="471951" y="5707628"/>
            <a:ext cx="9570065" cy="954107"/>
          </a:xfrm>
          <a:prstGeom prst="rect">
            <a:avLst/>
          </a:prstGeom>
          <a:noFill/>
        </p:spPr>
        <p:txBody>
          <a:bodyPr wrap="square" rtlCol="0">
            <a:spAutoFit/>
          </a:bodyPr>
          <a:lstStyle/>
          <a:p>
            <a:r>
              <a:rPr lang="en-US" sz="2800" dirty="0">
                <a:solidFill>
                  <a:srgbClr val="000000"/>
                </a:solidFill>
                <a:latin typeface="Century Gothic"/>
              </a:rPr>
              <a:t>Sample answers: a) $10 × 6, 10(6); b) $15 × </a:t>
            </a:r>
            <a:r>
              <a:rPr lang="en-US" sz="2800" i="1" dirty="0">
                <a:solidFill>
                  <a:srgbClr val="000000"/>
                </a:solidFill>
                <a:latin typeface="Century Gothic"/>
              </a:rPr>
              <a:t>x</a:t>
            </a:r>
            <a:r>
              <a:rPr lang="en-US" sz="2800" dirty="0">
                <a:solidFill>
                  <a:srgbClr val="000000"/>
                </a:solidFill>
                <a:latin typeface="Century Gothic"/>
              </a:rPr>
              <a:t>, 15</a:t>
            </a:r>
            <a:r>
              <a:rPr lang="en-US" sz="2800" i="1" dirty="0">
                <a:solidFill>
                  <a:srgbClr val="000000"/>
                </a:solidFill>
                <a:latin typeface="Century Gothic"/>
              </a:rPr>
              <a:t>x</a:t>
            </a:r>
            <a:r>
              <a:rPr lang="en-US" sz="2800" dirty="0">
                <a:solidFill>
                  <a:srgbClr val="000000"/>
                </a:solidFill>
                <a:latin typeface="Century Gothic"/>
              </a:rPr>
              <a:t>; </a:t>
            </a:r>
          </a:p>
          <a:p>
            <a:r>
              <a:rPr lang="en-CA" sz="2800" dirty="0">
                <a:solidFill>
                  <a:srgbClr val="000000"/>
                </a:solidFill>
                <a:latin typeface="Century Gothic"/>
              </a:rPr>
              <a:t>c) $13.50 × </a:t>
            </a:r>
            <a:r>
              <a:rPr lang="en-CA" sz="2800" i="1" dirty="0">
                <a:solidFill>
                  <a:srgbClr val="000000"/>
                </a:solidFill>
                <a:latin typeface="Century Gothic"/>
              </a:rPr>
              <a:t>m</a:t>
            </a:r>
            <a:r>
              <a:rPr lang="en-CA" sz="2800" dirty="0">
                <a:solidFill>
                  <a:srgbClr val="000000"/>
                </a:solidFill>
                <a:latin typeface="Century Gothic"/>
              </a:rPr>
              <a:t>, $13.50</a:t>
            </a:r>
            <a:r>
              <a:rPr lang="en-CA" sz="2800" i="1" dirty="0">
                <a:solidFill>
                  <a:srgbClr val="000000"/>
                </a:solidFill>
                <a:latin typeface="Century Gothic"/>
              </a:rPr>
              <a:t>m</a:t>
            </a:r>
            <a:r>
              <a:rPr lang="en-CA" sz="2800" dirty="0">
                <a:solidFill>
                  <a:srgbClr val="000000"/>
                </a:solidFill>
                <a:latin typeface="Century Gothic"/>
              </a:rPr>
              <a:t>; Bonus: d) </a:t>
            </a:r>
            <a:r>
              <a:rPr lang="en-CA" sz="2800" i="1" dirty="0">
                <a:solidFill>
                  <a:srgbClr val="000000"/>
                </a:solidFill>
                <a:latin typeface="Century Gothic"/>
              </a:rPr>
              <a:t>M</a:t>
            </a:r>
            <a:r>
              <a:rPr lang="en-CA" sz="2800" dirty="0">
                <a:solidFill>
                  <a:srgbClr val="000000"/>
                </a:solidFill>
                <a:latin typeface="Century Gothic"/>
              </a:rPr>
              <a:t> × 3, 3</a:t>
            </a:r>
            <a:r>
              <a:rPr lang="en-CA" sz="2800" i="1" dirty="0">
                <a:solidFill>
                  <a:srgbClr val="000000"/>
                </a:solidFill>
                <a:latin typeface="Century Gothic"/>
              </a:rPr>
              <a:t>M</a:t>
            </a:r>
            <a:r>
              <a:rPr lang="en-CA" sz="2800" dirty="0">
                <a:solidFill>
                  <a:srgbClr val="000000"/>
                </a:solidFill>
                <a:latin typeface="Century Gothic"/>
              </a:rPr>
              <a:t>;</a:t>
            </a:r>
            <a:r>
              <a:rPr lang="en-CA" sz="2800" i="1" dirty="0">
                <a:solidFill>
                  <a:srgbClr val="000000"/>
                </a:solidFill>
                <a:latin typeface="Century Gothic"/>
              </a:rPr>
              <a:t> </a:t>
            </a:r>
            <a:r>
              <a:rPr lang="en-CA" sz="2800" dirty="0">
                <a:solidFill>
                  <a:srgbClr val="000000"/>
                </a:solidFill>
                <a:latin typeface="Century Gothic"/>
              </a:rPr>
              <a:t>e) </a:t>
            </a:r>
            <a:r>
              <a:rPr lang="en-CA" sz="2800" i="1" dirty="0">
                <a:solidFill>
                  <a:srgbClr val="000000"/>
                </a:solidFill>
                <a:latin typeface="Century Gothic"/>
              </a:rPr>
              <a:t>Rt</a:t>
            </a:r>
            <a:r>
              <a:rPr lang="en-CA" sz="2800" dirty="0">
                <a:solidFill>
                  <a:srgbClr val="000000"/>
                </a:solidFill>
                <a:latin typeface="Century Gothic"/>
              </a:rPr>
              <a:t>,</a:t>
            </a:r>
            <a:r>
              <a:rPr lang="en-CA" sz="2800" i="1" dirty="0">
                <a:solidFill>
                  <a:srgbClr val="000000"/>
                </a:solidFill>
                <a:latin typeface="Century Gothic"/>
              </a:rPr>
              <a:t> </a:t>
            </a:r>
            <a:r>
              <a:rPr lang="en-CA" sz="2800" i="1" dirty="0" err="1">
                <a:solidFill>
                  <a:srgbClr val="000000"/>
                </a:solidFill>
                <a:latin typeface="Century Gothic"/>
              </a:rPr>
              <a:t>tR</a:t>
            </a:r>
            <a:endParaRPr lang="en-CA" sz="2800" i="1" dirty="0">
              <a:solidFill>
                <a:srgbClr val="000000"/>
              </a:solidFill>
              <a:latin typeface="Century Gothic"/>
            </a:endParaRPr>
          </a:p>
        </p:txBody>
      </p:sp>
      <p:sp>
        <p:nvSpPr>
          <p:cNvPr id="12" name="TextBox 11">
            <a:extLst>
              <a:ext uri="{FF2B5EF4-FFF2-40B4-BE49-F238E27FC236}">
                <a16:creationId xmlns:a16="http://schemas.microsoft.com/office/drawing/2014/main" id="{2BF91ACA-4FF4-2CAD-D175-04A2814CC82B}"/>
              </a:ext>
            </a:extLst>
          </p:cNvPr>
          <p:cNvSpPr txBox="1"/>
          <p:nvPr/>
        </p:nvSpPr>
        <p:spPr>
          <a:xfrm>
            <a:off x="471951" y="1347807"/>
            <a:ext cx="9085004" cy="2246769"/>
          </a:xfrm>
          <a:prstGeom prst="rect">
            <a:avLst/>
          </a:prstGeom>
          <a:noFill/>
        </p:spPr>
        <p:txBody>
          <a:bodyPr wrap="square" rtlCol="0">
            <a:spAutoFit/>
          </a:bodyPr>
          <a:lstStyle/>
          <a:p>
            <a:r>
              <a:rPr lang="en-CA" sz="2800" dirty="0">
                <a:latin typeface="Century Gothic"/>
              </a:rPr>
              <a:t>d)  </a:t>
            </a:r>
            <a:r>
              <a:rPr lang="en-CA" sz="2800" dirty="0">
                <a:solidFill>
                  <a:srgbClr val="000000"/>
                </a:solidFill>
                <a:latin typeface="Century Gothic"/>
              </a:rPr>
              <a:t>hourly rate: $</a:t>
            </a:r>
            <a:r>
              <a:rPr lang="en-CA" sz="2800" i="1" dirty="0">
                <a:solidFill>
                  <a:srgbClr val="000000"/>
                </a:solidFill>
                <a:latin typeface="Century Gothic"/>
              </a:rPr>
              <a:t>M</a:t>
            </a:r>
          </a:p>
          <a:p>
            <a:r>
              <a:rPr lang="en-CA" sz="2800" i="1" dirty="0">
                <a:solidFill>
                  <a:srgbClr val="000000"/>
                </a:solidFill>
                <a:latin typeface="Century Gothic"/>
              </a:rPr>
              <a:t>	        </a:t>
            </a:r>
            <a:r>
              <a:rPr lang="en-CA" sz="2800" dirty="0">
                <a:solidFill>
                  <a:srgbClr val="000000"/>
                </a:solidFill>
                <a:latin typeface="Century Gothic"/>
              </a:rPr>
              <a:t>time: 3 hours</a:t>
            </a:r>
          </a:p>
          <a:p>
            <a:endParaRPr lang="en-CA" sz="2800" dirty="0">
              <a:solidFill>
                <a:srgbClr val="000000"/>
              </a:solidFill>
              <a:latin typeface="Century Gothic"/>
            </a:endParaRPr>
          </a:p>
          <a:p>
            <a:r>
              <a:rPr lang="en-CA" sz="2800" dirty="0">
                <a:solidFill>
                  <a:srgbClr val="000000"/>
                </a:solidFill>
                <a:latin typeface="Century Gothic"/>
              </a:rPr>
              <a:t>e)  hourly rate: $</a:t>
            </a:r>
            <a:r>
              <a:rPr lang="en-CA" sz="2800" i="1" dirty="0">
                <a:solidFill>
                  <a:srgbClr val="000000"/>
                </a:solidFill>
                <a:latin typeface="Century Gothic"/>
              </a:rPr>
              <a:t>R</a:t>
            </a:r>
          </a:p>
          <a:p>
            <a:r>
              <a:rPr lang="en-CA" sz="2800" i="1" dirty="0">
                <a:solidFill>
                  <a:srgbClr val="000000"/>
                </a:solidFill>
                <a:latin typeface="Century Gothic"/>
              </a:rPr>
              <a:t>	        </a:t>
            </a:r>
            <a:r>
              <a:rPr lang="en-CA" sz="2800" dirty="0">
                <a:solidFill>
                  <a:srgbClr val="000000"/>
                </a:solidFill>
                <a:latin typeface="Century Gothic"/>
              </a:rPr>
              <a:t>time: </a:t>
            </a:r>
            <a:r>
              <a:rPr lang="en-CA" sz="2800" i="1" dirty="0">
                <a:solidFill>
                  <a:srgbClr val="000000"/>
                </a:solidFill>
                <a:latin typeface="Century Gothic"/>
              </a:rPr>
              <a:t>t</a:t>
            </a:r>
            <a:r>
              <a:rPr lang="en-CA" sz="2800" dirty="0">
                <a:solidFill>
                  <a:srgbClr val="000000"/>
                </a:solidFill>
                <a:latin typeface="Century Gothic"/>
              </a:rPr>
              <a:t> hours</a:t>
            </a:r>
          </a:p>
        </p:txBody>
      </p:sp>
      <p:cxnSp>
        <p:nvCxnSpPr>
          <p:cNvPr id="14" name="Straight Connector 13">
            <a:extLst>
              <a:ext uri="{FF2B5EF4-FFF2-40B4-BE49-F238E27FC236}">
                <a16:creationId xmlns:a16="http://schemas.microsoft.com/office/drawing/2014/main" id="{AA34F69F-0953-EB05-8C7B-1B51FA89728A}"/>
              </a:ext>
            </a:extLst>
          </p:cNvPr>
          <p:cNvCxnSpPr/>
          <p:nvPr/>
        </p:nvCxnSpPr>
        <p:spPr>
          <a:xfrm>
            <a:off x="0" y="1064403"/>
            <a:ext cx="10172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C6334FD-6187-7339-3B29-22C6DD1953DD}"/>
              </a:ext>
            </a:extLst>
          </p:cNvPr>
          <p:cNvCxnSpPr/>
          <p:nvPr/>
        </p:nvCxnSpPr>
        <p:spPr>
          <a:xfrm>
            <a:off x="-12700" y="5523332"/>
            <a:ext cx="101727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901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F34874-82F0-DD2C-EBDF-1E2AC10BD4D5}"/>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2. Evaluating expressions</a:t>
            </a:r>
          </a:p>
        </p:txBody>
      </p:sp>
      <p:sp>
        <p:nvSpPr>
          <p:cNvPr id="3" name="TextBox 2">
            <a:extLst>
              <a:ext uri="{FF2B5EF4-FFF2-40B4-BE49-F238E27FC236}">
                <a16:creationId xmlns:a16="http://schemas.microsoft.com/office/drawing/2014/main" id="{362EE0D6-C2BF-5492-D9E0-5C34DA35C9E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D-13 for details.</a:t>
            </a:r>
          </a:p>
        </p:txBody>
      </p:sp>
      <p:sp>
        <p:nvSpPr>
          <p:cNvPr id="4" name="TextBox 3">
            <a:extLst>
              <a:ext uri="{FF2B5EF4-FFF2-40B4-BE49-F238E27FC236}">
                <a16:creationId xmlns:a16="http://schemas.microsoft.com/office/drawing/2014/main" id="{151AFAFD-7705-5A21-C1F0-F55D871B781D}"/>
              </a:ext>
            </a:extLst>
          </p:cNvPr>
          <p:cNvSpPr txBox="1"/>
          <p:nvPr/>
        </p:nvSpPr>
        <p:spPr>
          <a:xfrm>
            <a:off x="457200" y="419100"/>
            <a:ext cx="9654540" cy="2677656"/>
          </a:xfrm>
          <a:prstGeom prst="rect">
            <a:avLst/>
          </a:prstGeom>
          <a:noFill/>
        </p:spPr>
        <p:txBody>
          <a:bodyPr vert="horz" lIns="91440" tIns="45720" rIns="91440" bIns="45720" rtlCol="0" anchor="t">
            <a:spAutoFit/>
          </a:bodyPr>
          <a:lstStyle/>
          <a:p>
            <a:r>
              <a:rPr lang="en-US" sz="2800" dirty="0">
                <a:solidFill>
                  <a:srgbClr val="000000"/>
                </a:solidFill>
                <a:latin typeface="Century Gothic"/>
              </a:rPr>
              <a:t>Every expression represents a number, which is called the value of the expression. </a:t>
            </a:r>
            <a:br>
              <a:rPr lang="en-US" sz="2800" dirty="0">
                <a:solidFill>
                  <a:srgbClr val="000000"/>
                </a:solidFill>
                <a:latin typeface="Century Gothic"/>
              </a:rPr>
            </a:br>
            <a:br>
              <a:rPr lang="en-US" sz="2800" dirty="0">
                <a:latin typeface="Century Gothic"/>
              </a:rPr>
            </a:br>
            <a:r>
              <a:rPr lang="en-US" sz="2800" dirty="0">
                <a:solidFill>
                  <a:srgbClr val="000000"/>
                </a:solidFill>
                <a:latin typeface="Century Gothic"/>
              </a:rPr>
              <a:t>​The value of the expression depends on the values of any variables in the expression. ​</a:t>
            </a:r>
            <a:endParaRPr lang="en-CA" sz="2800" dirty="0">
              <a:solidFill>
                <a:srgbClr val="000000"/>
              </a:solidFill>
              <a:latin typeface="Century Gothic"/>
            </a:endParaRPr>
          </a:p>
          <a:p>
            <a:endParaRPr lang="en-CA" sz="2800" dirty="0">
              <a:solidFill>
                <a:srgbClr val="000000"/>
              </a:solidFill>
              <a:latin typeface="Century Gothic"/>
            </a:endParaRPr>
          </a:p>
        </p:txBody>
      </p:sp>
      <p:sp>
        <p:nvSpPr>
          <p:cNvPr id="9" name="TextBox 8">
            <a:extLst>
              <a:ext uri="{FF2B5EF4-FFF2-40B4-BE49-F238E27FC236}">
                <a16:creationId xmlns:a16="http://schemas.microsoft.com/office/drawing/2014/main" id="{166AC0FF-26E0-C063-F718-216E0788017A}"/>
              </a:ext>
            </a:extLst>
          </p:cNvPr>
          <p:cNvSpPr txBox="1"/>
          <p:nvPr/>
        </p:nvSpPr>
        <p:spPr>
          <a:xfrm>
            <a:off x="457200" y="3495368"/>
            <a:ext cx="8790039" cy="2659190"/>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panose="020B0502020202020204" pitchFamily="34" charset="0"/>
              </a:rPr>
              <a:t>To find the value of an expression with variables, first </a:t>
            </a:r>
            <a:r>
              <a:rPr lang="en-US" sz="2800" dirty="0">
                <a:solidFill>
                  <a:srgbClr val="0000FF"/>
                </a:solidFill>
                <a:latin typeface="Century Gothic" panose="020B0502020202020204" pitchFamily="34" charset="0"/>
              </a:rPr>
              <a:t>substitute</a:t>
            </a:r>
            <a:r>
              <a:rPr lang="en-US" sz="2800" dirty="0">
                <a:solidFill>
                  <a:srgbClr val="000000"/>
                </a:solidFill>
                <a:latin typeface="Century Gothic" panose="020B0502020202020204" pitchFamily="34" charset="0"/>
              </a:rPr>
              <a:t> the variable symbols with the values of the variables. </a:t>
            </a:r>
          </a:p>
          <a:p>
            <a:pPr>
              <a:lnSpc>
                <a:spcPct val="114000"/>
              </a:lnSpc>
              <a:spcAft>
                <a:spcPts val="1200"/>
              </a:spcAft>
            </a:pPr>
            <a:r>
              <a:rPr lang="en-US" sz="2800" dirty="0">
                <a:solidFill>
                  <a:srgbClr val="000000"/>
                </a:solidFill>
                <a:latin typeface="Century Gothic" panose="020B0502020202020204" pitchFamily="34" charset="0"/>
              </a:rPr>
              <a:t>Then perform the operations, following the order of operations.</a:t>
            </a:r>
          </a:p>
        </p:txBody>
      </p:sp>
      <p:cxnSp>
        <p:nvCxnSpPr>
          <p:cNvPr id="6" name="Straight Connector 5">
            <a:extLst>
              <a:ext uri="{FF2B5EF4-FFF2-40B4-BE49-F238E27FC236}">
                <a16:creationId xmlns:a16="http://schemas.microsoft.com/office/drawing/2014/main" id="{D7E91A81-E73C-FA92-421A-7AD00836623A}"/>
              </a:ext>
            </a:extLst>
          </p:cNvPr>
          <p:cNvCxnSpPr/>
          <p:nvPr/>
        </p:nvCxnSpPr>
        <p:spPr>
          <a:xfrm>
            <a:off x="0" y="331838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02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9814DF5-4652-41F6-B196-D5D3DDBAC1AD}">
  <ds:schemaRefs>
    <ds:schemaRef ds:uri="http://schemas.microsoft.com/sharepoint/v3/contenttype/forms"/>
  </ds:schemaRefs>
</ds:datastoreItem>
</file>

<file path=customXml/itemProps2.xml><?xml version="1.0" encoding="utf-8"?>
<ds:datastoreItem xmlns:ds="http://schemas.openxmlformats.org/officeDocument/2006/customXml" ds:itemID="{2F7ECFC1-23CC-404E-8144-2B66DB710BA2}"/>
</file>

<file path=customXml/itemProps3.xml><?xml version="1.0" encoding="utf-8"?>
<ds:datastoreItem xmlns:ds="http://schemas.openxmlformats.org/officeDocument/2006/customXml" ds:itemID="{AC57B634-E0ED-4AEB-9388-EADDE016EFE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90</TotalTime>
  <Words>2762</Words>
  <Application>Microsoft Office PowerPoint</Application>
  <PresentationFormat>Custom</PresentationFormat>
  <Paragraphs>241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6</cp:revision>
  <dcterms:created xsi:type="dcterms:W3CDTF">2022-08-23T17:46:08Z</dcterms:created>
  <dcterms:modified xsi:type="dcterms:W3CDTF">2022-09-01T17:53:15Z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