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x="10160000" cy="9550400"/>
  <p:notesSz cx="6858000" cy="9144000"/>
  <p:embeddedFontLst>
    <p:embeddedFont>
      <p:font typeface="Century Gothic" panose="020B0502020202020204" pitchFamily="34" charset="0"/>
      <p:regular r:id="rId33"/>
      <p:bold r:id="rId34"/>
      <p:italic r:id="rId35"/>
      <p:boldItalic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10E272-AA37-4100-B0E3-732E260A6314}" v="101" dt="2022-08-25T19:56:50.0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4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font" Target="fonts/font2.fntdata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3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1.fntdata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dsay Karpenko" userId="4bc4bee5-c4bf-4ac4-8ccd-805be0ae23de" providerId="ADAL" clId="{4E10E272-AA37-4100-B0E3-732E260A6314}"/>
    <pc:docChg chg="undo custSel modSld">
      <pc:chgData name="Lindsay Karpenko" userId="4bc4bee5-c4bf-4ac4-8ccd-805be0ae23de" providerId="ADAL" clId="{4E10E272-AA37-4100-B0E3-732E260A6314}" dt="2022-09-01T15:21:06.471" v="991" actId="948"/>
      <pc:docMkLst>
        <pc:docMk/>
      </pc:docMkLst>
      <pc:sldChg chg="modSp mod">
        <pc:chgData name="Lindsay Karpenko" userId="4bc4bee5-c4bf-4ac4-8ccd-805be0ae23de" providerId="ADAL" clId="{4E10E272-AA37-4100-B0E3-732E260A6314}" dt="2022-09-01T15:21:06.471" v="991" actId="948"/>
        <pc:sldMkLst>
          <pc:docMk/>
          <pc:sldMk cId="3629600331" sldId="256"/>
        </pc:sldMkLst>
        <pc:spChg chg="mod">
          <ac:chgData name="Lindsay Karpenko" userId="4bc4bee5-c4bf-4ac4-8ccd-805be0ae23de" providerId="ADAL" clId="{4E10E272-AA37-4100-B0E3-732E260A6314}" dt="2022-08-24T16:54:07.906" v="55" actId="20577"/>
          <ac:spMkLst>
            <pc:docMk/>
            <pc:sldMk cId="3629600331" sldId="256"/>
            <ac:spMk id="2" creationId="{14775B1B-4CC7-C56F-791D-777BC15C77C4}"/>
          </ac:spMkLst>
        </pc:spChg>
        <pc:spChg chg="mod">
          <ac:chgData name="Lindsay Karpenko" userId="4bc4bee5-c4bf-4ac4-8ccd-805be0ae23de" providerId="ADAL" clId="{4E10E272-AA37-4100-B0E3-732E260A6314}" dt="2022-09-01T15:20:57.016" v="989" actId="2710"/>
          <ac:spMkLst>
            <pc:docMk/>
            <pc:sldMk cId="3629600331" sldId="256"/>
            <ac:spMk id="3" creationId="{7C71BA58-CB01-14AA-6FED-7F4F6893F6D4}"/>
          </ac:spMkLst>
        </pc:spChg>
        <pc:spChg chg="mod">
          <ac:chgData name="Lindsay Karpenko" userId="4bc4bee5-c4bf-4ac4-8ccd-805be0ae23de" providerId="ADAL" clId="{4E10E272-AA37-4100-B0E3-732E260A6314}" dt="2022-09-01T15:21:01.923" v="990" actId="948"/>
          <ac:spMkLst>
            <pc:docMk/>
            <pc:sldMk cId="3629600331" sldId="256"/>
            <ac:spMk id="7" creationId="{547CB707-9BE9-06F0-E727-54EF9809DF04}"/>
          </ac:spMkLst>
        </pc:spChg>
        <pc:spChg chg="mod">
          <ac:chgData name="Lindsay Karpenko" userId="4bc4bee5-c4bf-4ac4-8ccd-805be0ae23de" providerId="ADAL" clId="{4E10E272-AA37-4100-B0E3-732E260A6314}" dt="2022-09-01T15:21:06.471" v="991" actId="948"/>
          <ac:spMkLst>
            <pc:docMk/>
            <pc:sldMk cId="3629600331" sldId="256"/>
            <ac:spMk id="9" creationId="{F420FB46-57E7-1EEA-DF98-6595C05692D7}"/>
          </ac:spMkLst>
        </pc:spChg>
      </pc:sldChg>
      <pc:sldChg chg="addSp delSp modSp mod modAnim">
        <pc:chgData name="Lindsay Karpenko" userId="4bc4bee5-c4bf-4ac4-8ccd-805be0ae23de" providerId="ADAL" clId="{4E10E272-AA37-4100-B0E3-732E260A6314}" dt="2022-08-24T17:01:02.866" v="88"/>
        <pc:sldMkLst>
          <pc:docMk/>
          <pc:sldMk cId="3702568261" sldId="257"/>
        </pc:sldMkLst>
        <pc:spChg chg="mod">
          <ac:chgData name="Lindsay Karpenko" userId="4bc4bee5-c4bf-4ac4-8ccd-805be0ae23de" providerId="ADAL" clId="{4E10E272-AA37-4100-B0E3-732E260A6314}" dt="2022-08-24T17:00:27.354" v="72" actId="948"/>
          <ac:spMkLst>
            <pc:docMk/>
            <pc:sldMk cId="3702568261" sldId="257"/>
            <ac:spMk id="3" creationId="{0D7CE091-D9F7-F959-8293-114DC1D57988}"/>
          </ac:spMkLst>
        </pc:spChg>
        <pc:spChg chg="add mod">
          <ac:chgData name="Lindsay Karpenko" userId="4bc4bee5-c4bf-4ac4-8ccd-805be0ae23de" providerId="ADAL" clId="{4E10E272-AA37-4100-B0E3-732E260A6314}" dt="2022-08-24T16:59:44.289" v="60" actId="255"/>
          <ac:spMkLst>
            <pc:docMk/>
            <pc:sldMk cId="3702568261" sldId="257"/>
            <ac:spMk id="5" creationId="{7D6961D1-AA42-2F6B-2118-71B0960D9A8F}"/>
          </ac:spMkLst>
        </pc:spChg>
        <pc:spChg chg="del">
          <ac:chgData name="Lindsay Karpenko" userId="4bc4bee5-c4bf-4ac4-8ccd-805be0ae23de" providerId="ADAL" clId="{4E10E272-AA37-4100-B0E3-732E260A6314}" dt="2022-08-24T17:00:17.081" v="71" actId="478"/>
          <ac:spMkLst>
            <pc:docMk/>
            <pc:sldMk cId="3702568261" sldId="257"/>
            <ac:spMk id="7" creationId="{DDD00A5B-4805-0150-9F3D-5828CAAA4A54}"/>
          </ac:spMkLst>
        </pc:spChg>
        <pc:spChg chg="add mod">
          <ac:chgData name="Lindsay Karpenko" userId="4bc4bee5-c4bf-4ac4-8ccd-805be0ae23de" providerId="ADAL" clId="{4E10E272-AA37-4100-B0E3-732E260A6314}" dt="2022-08-24T16:59:57.798" v="65" actId="255"/>
          <ac:spMkLst>
            <pc:docMk/>
            <pc:sldMk cId="3702568261" sldId="257"/>
            <ac:spMk id="18" creationId="{163C043F-9CEB-4A86-5213-5CC2383164D2}"/>
          </ac:spMkLst>
        </pc:spChg>
        <pc:spChg chg="add mod">
          <ac:chgData name="Lindsay Karpenko" userId="4bc4bee5-c4bf-4ac4-8ccd-805be0ae23de" providerId="ADAL" clId="{4E10E272-AA37-4100-B0E3-732E260A6314}" dt="2022-08-24T17:00:11.012" v="70" actId="255"/>
          <ac:spMkLst>
            <pc:docMk/>
            <pc:sldMk cId="3702568261" sldId="257"/>
            <ac:spMk id="19" creationId="{83C6ABD0-3DA6-A1BB-23DF-44404A7BDE7D}"/>
          </ac:spMkLst>
        </pc:spChg>
        <pc:grpChg chg="del">
          <ac:chgData name="Lindsay Karpenko" userId="4bc4bee5-c4bf-4ac4-8ccd-805be0ae23de" providerId="ADAL" clId="{4E10E272-AA37-4100-B0E3-732E260A6314}" dt="2022-08-24T17:00:32.690" v="75" actId="478"/>
          <ac:grpSpMkLst>
            <pc:docMk/>
            <pc:sldMk cId="3702568261" sldId="257"/>
            <ac:grpSpMk id="11" creationId="{598F4B27-4328-79C5-EAEC-1384856C00F8}"/>
          </ac:grpSpMkLst>
        </pc:grpChg>
        <pc:grpChg chg="del">
          <ac:chgData name="Lindsay Karpenko" userId="4bc4bee5-c4bf-4ac4-8ccd-805be0ae23de" providerId="ADAL" clId="{4E10E272-AA37-4100-B0E3-732E260A6314}" dt="2022-08-24T17:00:32.124" v="74" actId="478"/>
          <ac:grpSpMkLst>
            <pc:docMk/>
            <pc:sldMk cId="3702568261" sldId="257"/>
            <ac:grpSpMk id="14" creationId="{173E10F3-2F3E-1530-0267-155D7746A0B7}"/>
          </ac:grpSpMkLst>
        </pc:grpChg>
        <pc:grpChg chg="del">
          <ac:chgData name="Lindsay Karpenko" userId="4bc4bee5-c4bf-4ac4-8ccd-805be0ae23de" providerId="ADAL" clId="{4E10E272-AA37-4100-B0E3-732E260A6314}" dt="2022-08-24T17:00:31.318" v="73" actId="478"/>
          <ac:grpSpMkLst>
            <pc:docMk/>
            <pc:sldMk cId="3702568261" sldId="257"/>
            <ac:grpSpMk id="17" creationId="{7EF3C303-890B-2D0C-C87A-4C50C9F113D2}"/>
          </ac:grpSpMkLst>
        </pc:grpChg>
        <pc:cxnChg chg="add mod">
          <ac:chgData name="Lindsay Karpenko" userId="4bc4bee5-c4bf-4ac4-8ccd-805be0ae23de" providerId="ADAL" clId="{4E10E272-AA37-4100-B0E3-732E260A6314}" dt="2022-08-24T17:00:40.889" v="80" actId="1035"/>
          <ac:cxnSpMkLst>
            <pc:docMk/>
            <pc:sldMk cId="3702568261" sldId="257"/>
            <ac:cxnSpMk id="21" creationId="{2B469384-9B55-3D94-674C-10E60D7D6C47}"/>
          </ac:cxnSpMkLst>
        </pc:cxnChg>
        <pc:cxnChg chg="add mod">
          <ac:chgData name="Lindsay Karpenko" userId="4bc4bee5-c4bf-4ac4-8ccd-805be0ae23de" providerId="ADAL" clId="{4E10E272-AA37-4100-B0E3-732E260A6314}" dt="2022-08-24T17:00:45.618" v="82" actId="1076"/>
          <ac:cxnSpMkLst>
            <pc:docMk/>
            <pc:sldMk cId="3702568261" sldId="257"/>
            <ac:cxnSpMk id="22" creationId="{E9153055-9B72-0989-B9BA-0AAE8D291D56}"/>
          </ac:cxnSpMkLst>
        </pc:cxnChg>
        <pc:cxnChg chg="add mod">
          <ac:chgData name="Lindsay Karpenko" userId="4bc4bee5-c4bf-4ac4-8ccd-805be0ae23de" providerId="ADAL" clId="{4E10E272-AA37-4100-B0E3-732E260A6314}" dt="2022-08-24T17:00:50.995" v="85" actId="1037"/>
          <ac:cxnSpMkLst>
            <pc:docMk/>
            <pc:sldMk cId="3702568261" sldId="257"/>
            <ac:cxnSpMk id="23" creationId="{B4CDCD7B-C13F-403A-8969-88E69B9DDCCF}"/>
          </ac:cxnSpMkLst>
        </pc:cxnChg>
      </pc:sldChg>
      <pc:sldChg chg="addSp delSp modSp mod modAnim">
        <pc:chgData name="Lindsay Karpenko" userId="4bc4bee5-c4bf-4ac4-8ccd-805be0ae23de" providerId="ADAL" clId="{4E10E272-AA37-4100-B0E3-732E260A6314}" dt="2022-08-24T17:02:42.091" v="137"/>
        <pc:sldMkLst>
          <pc:docMk/>
          <pc:sldMk cId="1055151938" sldId="258"/>
        </pc:sldMkLst>
        <pc:spChg chg="add mod">
          <ac:chgData name="Lindsay Karpenko" userId="4bc4bee5-c4bf-4ac4-8ccd-805be0ae23de" providerId="ADAL" clId="{4E10E272-AA37-4100-B0E3-732E260A6314}" dt="2022-08-24T17:01:32.692" v="96" actId="255"/>
          <ac:spMkLst>
            <pc:docMk/>
            <pc:sldMk cId="1055151938" sldId="258"/>
            <ac:spMk id="4" creationId="{007A7C3A-089F-4F8D-AFDB-25CDF68258EA}"/>
          </ac:spMkLst>
        </pc:spChg>
        <pc:spChg chg="del">
          <ac:chgData name="Lindsay Karpenko" userId="4bc4bee5-c4bf-4ac4-8ccd-805be0ae23de" providerId="ADAL" clId="{4E10E272-AA37-4100-B0E3-732E260A6314}" dt="2022-08-24T17:01:13.708" v="89" actId="478"/>
          <ac:spMkLst>
            <pc:docMk/>
            <pc:sldMk cId="1055151938" sldId="258"/>
            <ac:spMk id="6" creationId="{1B41AF86-8021-B034-E64A-407607B22481}"/>
          </ac:spMkLst>
        </pc:spChg>
        <pc:spChg chg="mod">
          <ac:chgData name="Lindsay Karpenko" userId="4bc4bee5-c4bf-4ac4-8ccd-805be0ae23de" providerId="ADAL" clId="{4E10E272-AA37-4100-B0E3-732E260A6314}" dt="2022-08-24T17:02:14.234" v="129" actId="20577"/>
          <ac:spMkLst>
            <pc:docMk/>
            <pc:sldMk cId="1055151938" sldId="258"/>
            <ac:spMk id="8" creationId="{45C45F41-D8B4-6E6E-BEC9-90A7DD74ED0D}"/>
          </ac:spMkLst>
        </pc:spChg>
        <pc:spChg chg="add mod">
          <ac:chgData name="Lindsay Karpenko" userId="4bc4bee5-c4bf-4ac4-8ccd-805be0ae23de" providerId="ADAL" clId="{4E10E272-AA37-4100-B0E3-732E260A6314}" dt="2022-08-24T17:01:46.747" v="101" actId="255"/>
          <ac:spMkLst>
            <pc:docMk/>
            <pc:sldMk cId="1055151938" sldId="258"/>
            <ac:spMk id="15" creationId="{D7F3B358-2801-2AA0-7B09-30C2AFB8494D}"/>
          </ac:spMkLst>
        </pc:spChg>
        <pc:grpChg chg="del">
          <ac:chgData name="Lindsay Karpenko" userId="4bc4bee5-c4bf-4ac4-8ccd-805be0ae23de" providerId="ADAL" clId="{4E10E272-AA37-4100-B0E3-732E260A6314}" dt="2022-08-24T17:02:18.706" v="131" actId="478"/>
          <ac:grpSpMkLst>
            <pc:docMk/>
            <pc:sldMk cId="1055151938" sldId="258"/>
            <ac:grpSpMk id="11" creationId="{06ADFB5D-3179-CA6D-F827-776DECF8A46F}"/>
          </ac:grpSpMkLst>
        </pc:grpChg>
        <pc:grpChg chg="del">
          <ac:chgData name="Lindsay Karpenko" userId="4bc4bee5-c4bf-4ac4-8ccd-805be0ae23de" providerId="ADAL" clId="{4E10E272-AA37-4100-B0E3-732E260A6314}" dt="2022-08-24T17:02:18.027" v="130" actId="478"/>
          <ac:grpSpMkLst>
            <pc:docMk/>
            <pc:sldMk cId="1055151938" sldId="258"/>
            <ac:grpSpMk id="14" creationId="{179ED988-81EE-DBE6-5E45-72390F78EB3B}"/>
          </ac:grpSpMkLst>
        </pc:grpChg>
        <pc:cxnChg chg="add mod">
          <ac:chgData name="Lindsay Karpenko" userId="4bc4bee5-c4bf-4ac4-8ccd-805be0ae23de" providerId="ADAL" clId="{4E10E272-AA37-4100-B0E3-732E260A6314}" dt="2022-08-24T17:02:25.754" v="133" actId="1036"/>
          <ac:cxnSpMkLst>
            <pc:docMk/>
            <pc:sldMk cId="1055151938" sldId="258"/>
            <ac:cxnSpMk id="17" creationId="{31DDF10A-E3CD-B2EE-8E8A-912F20D2AAD6}"/>
          </ac:cxnSpMkLst>
        </pc:cxnChg>
        <pc:cxnChg chg="add mod">
          <ac:chgData name="Lindsay Karpenko" userId="4bc4bee5-c4bf-4ac4-8ccd-805be0ae23de" providerId="ADAL" clId="{4E10E272-AA37-4100-B0E3-732E260A6314}" dt="2022-08-24T17:02:34.529" v="135" actId="1076"/>
          <ac:cxnSpMkLst>
            <pc:docMk/>
            <pc:sldMk cId="1055151938" sldId="258"/>
            <ac:cxnSpMk id="18" creationId="{5418E54A-704A-5941-D820-F415BEDD8F36}"/>
          </ac:cxnSpMkLst>
        </pc:cxnChg>
      </pc:sldChg>
      <pc:sldChg chg="modSp mod">
        <pc:chgData name="Lindsay Karpenko" userId="4bc4bee5-c4bf-4ac4-8ccd-805be0ae23de" providerId="ADAL" clId="{4E10E272-AA37-4100-B0E3-732E260A6314}" dt="2022-08-25T19:53:34.351" v="952" actId="114"/>
        <pc:sldMkLst>
          <pc:docMk/>
          <pc:sldMk cId="2285131798" sldId="259"/>
        </pc:sldMkLst>
        <pc:spChg chg="mod">
          <ac:chgData name="Lindsay Karpenko" userId="4bc4bee5-c4bf-4ac4-8ccd-805be0ae23de" providerId="ADAL" clId="{4E10E272-AA37-4100-B0E3-732E260A6314}" dt="2022-08-24T17:03:09.227" v="138" actId="948"/>
          <ac:spMkLst>
            <pc:docMk/>
            <pc:sldMk cId="2285131798" sldId="259"/>
            <ac:spMk id="5" creationId="{FDFCD88A-A62D-26D8-8AFC-D8008E1BA8EF}"/>
          </ac:spMkLst>
        </pc:spChg>
        <pc:graphicFrameChg chg="mod modGraphic">
          <ac:chgData name="Lindsay Karpenko" userId="4bc4bee5-c4bf-4ac4-8ccd-805be0ae23de" providerId="ADAL" clId="{4E10E272-AA37-4100-B0E3-732E260A6314}" dt="2022-08-25T19:53:34.351" v="952" actId="114"/>
          <ac:graphicFrameMkLst>
            <pc:docMk/>
            <pc:sldMk cId="2285131798" sldId="259"/>
            <ac:graphicFrameMk id="6" creationId="{77FF0DB1-C9F8-FB25-793F-6F7D3C92D7C9}"/>
          </ac:graphicFrameMkLst>
        </pc:graphicFrameChg>
      </pc:sldChg>
      <pc:sldChg chg="addSp delSp modSp mod modAnim">
        <pc:chgData name="Lindsay Karpenko" userId="4bc4bee5-c4bf-4ac4-8ccd-805be0ae23de" providerId="ADAL" clId="{4E10E272-AA37-4100-B0E3-732E260A6314}" dt="2022-08-25T19:53:39.288" v="953" actId="478"/>
        <pc:sldMkLst>
          <pc:docMk/>
          <pc:sldMk cId="2522088640" sldId="260"/>
        </pc:sldMkLst>
        <pc:spChg chg="mod">
          <ac:chgData name="Lindsay Karpenko" userId="4bc4bee5-c4bf-4ac4-8ccd-805be0ae23de" providerId="ADAL" clId="{4E10E272-AA37-4100-B0E3-732E260A6314}" dt="2022-08-24T17:05:07.163" v="150" actId="21"/>
          <ac:spMkLst>
            <pc:docMk/>
            <pc:sldMk cId="2522088640" sldId="260"/>
            <ac:spMk id="7" creationId="{CA5723B6-5EEB-44A8-54F3-4A5941D3BBE0}"/>
          </ac:spMkLst>
        </pc:spChg>
        <pc:spChg chg="del">
          <ac:chgData name="Lindsay Karpenko" userId="4bc4bee5-c4bf-4ac4-8ccd-805be0ae23de" providerId="ADAL" clId="{4E10E272-AA37-4100-B0E3-732E260A6314}" dt="2022-08-25T19:53:39.288" v="953" actId="478"/>
          <ac:spMkLst>
            <pc:docMk/>
            <pc:sldMk cId="2522088640" sldId="260"/>
            <ac:spMk id="8" creationId="{1B537108-4CB1-6FED-29D8-BCCCEEE4EA3E}"/>
          </ac:spMkLst>
        </pc:spChg>
        <pc:spChg chg="add mod">
          <ac:chgData name="Lindsay Karpenko" userId="4bc4bee5-c4bf-4ac4-8ccd-805be0ae23de" providerId="ADAL" clId="{4E10E272-AA37-4100-B0E3-732E260A6314}" dt="2022-08-24T17:05:54.748" v="157" actId="114"/>
          <ac:spMkLst>
            <pc:docMk/>
            <pc:sldMk cId="2522088640" sldId="260"/>
            <ac:spMk id="9" creationId="{2572F79A-CEC2-8EA0-BE75-CB0528109D7C}"/>
          </ac:spMkLst>
        </pc:spChg>
        <pc:grpChg chg="del">
          <ac:chgData name="Lindsay Karpenko" userId="4bc4bee5-c4bf-4ac4-8ccd-805be0ae23de" providerId="ADAL" clId="{4E10E272-AA37-4100-B0E3-732E260A6314}" dt="2022-08-24T17:05:28.835" v="154" actId="478"/>
          <ac:grpSpMkLst>
            <pc:docMk/>
            <pc:sldMk cId="2522088640" sldId="260"/>
            <ac:grpSpMk id="6" creationId="{86C3C08D-6E4E-5A35-118A-F3D7A9643D19}"/>
          </ac:grpSpMkLst>
        </pc:grpChg>
        <pc:cxnChg chg="add">
          <ac:chgData name="Lindsay Karpenko" userId="4bc4bee5-c4bf-4ac4-8ccd-805be0ae23de" providerId="ADAL" clId="{4E10E272-AA37-4100-B0E3-732E260A6314}" dt="2022-08-24T17:05:35.844" v="155" actId="11529"/>
          <ac:cxnSpMkLst>
            <pc:docMk/>
            <pc:sldMk cId="2522088640" sldId="260"/>
            <ac:cxnSpMk id="11" creationId="{D9C5FEDF-3564-7DA4-FDCD-6389EEC5A1CA}"/>
          </ac:cxnSpMkLst>
        </pc:cxnChg>
      </pc:sldChg>
      <pc:sldChg chg="modSp mod">
        <pc:chgData name="Lindsay Karpenko" userId="4bc4bee5-c4bf-4ac4-8ccd-805be0ae23de" providerId="ADAL" clId="{4E10E272-AA37-4100-B0E3-732E260A6314}" dt="2022-08-24T17:06:38.522" v="158" actId="948"/>
        <pc:sldMkLst>
          <pc:docMk/>
          <pc:sldMk cId="1027270812" sldId="261"/>
        </pc:sldMkLst>
        <pc:spChg chg="mod">
          <ac:chgData name="Lindsay Karpenko" userId="4bc4bee5-c4bf-4ac4-8ccd-805be0ae23de" providerId="ADAL" clId="{4E10E272-AA37-4100-B0E3-732E260A6314}" dt="2022-08-24T17:06:38.522" v="158" actId="948"/>
          <ac:spMkLst>
            <pc:docMk/>
            <pc:sldMk cId="1027270812" sldId="261"/>
            <ac:spMk id="5" creationId="{8A416A56-32A9-4B61-3E4E-5A3E37266586}"/>
          </ac:spMkLst>
        </pc:spChg>
      </pc:sldChg>
      <pc:sldChg chg="addSp delSp modSp mod modAnim">
        <pc:chgData name="Lindsay Karpenko" userId="4bc4bee5-c4bf-4ac4-8ccd-805be0ae23de" providerId="ADAL" clId="{4E10E272-AA37-4100-B0E3-732E260A6314}" dt="2022-08-24T17:08:45.510" v="205"/>
        <pc:sldMkLst>
          <pc:docMk/>
          <pc:sldMk cId="3067174494" sldId="262"/>
        </pc:sldMkLst>
        <pc:spChg chg="mod">
          <ac:chgData name="Lindsay Karpenko" userId="4bc4bee5-c4bf-4ac4-8ccd-805be0ae23de" providerId="ADAL" clId="{4E10E272-AA37-4100-B0E3-732E260A6314}" dt="2022-08-24T17:08:20.339" v="198" actId="948"/>
          <ac:spMkLst>
            <pc:docMk/>
            <pc:sldMk cId="3067174494" sldId="262"/>
            <ac:spMk id="4" creationId="{666504A9-50F1-E84C-1E77-37264DA13DA5}"/>
          </ac:spMkLst>
        </pc:spChg>
        <pc:spChg chg="add mod">
          <ac:chgData name="Lindsay Karpenko" userId="4bc4bee5-c4bf-4ac4-8ccd-805be0ae23de" providerId="ADAL" clId="{4E10E272-AA37-4100-B0E3-732E260A6314}" dt="2022-08-24T17:08:02.954" v="187" actId="1035"/>
          <ac:spMkLst>
            <pc:docMk/>
            <pc:sldMk cId="3067174494" sldId="262"/>
            <ac:spMk id="11" creationId="{0BA0E887-9219-D080-FE75-C7F838B7F4FC}"/>
          </ac:spMkLst>
        </pc:spChg>
        <pc:spChg chg="add mod">
          <ac:chgData name="Lindsay Karpenko" userId="4bc4bee5-c4bf-4ac4-8ccd-805be0ae23de" providerId="ADAL" clId="{4E10E272-AA37-4100-B0E3-732E260A6314}" dt="2022-08-24T17:08:07.074" v="197" actId="1035"/>
          <ac:spMkLst>
            <pc:docMk/>
            <pc:sldMk cId="3067174494" sldId="262"/>
            <ac:spMk id="12" creationId="{3FACA25C-D930-61E8-3339-7BB65B54D937}"/>
          </ac:spMkLst>
        </pc:spChg>
        <pc:grpChg chg="del">
          <ac:chgData name="Lindsay Karpenko" userId="4bc4bee5-c4bf-4ac4-8ccd-805be0ae23de" providerId="ADAL" clId="{4E10E272-AA37-4100-B0E3-732E260A6314}" dt="2022-08-24T17:08:25.267" v="200" actId="478"/>
          <ac:grpSpMkLst>
            <pc:docMk/>
            <pc:sldMk cId="3067174494" sldId="262"/>
            <ac:grpSpMk id="7" creationId="{7CBE8631-DC22-7616-C13A-8DBAFEEC9712}"/>
          </ac:grpSpMkLst>
        </pc:grpChg>
        <pc:grpChg chg="del">
          <ac:chgData name="Lindsay Karpenko" userId="4bc4bee5-c4bf-4ac4-8ccd-805be0ae23de" providerId="ADAL" clId="{4E10E272-AA37-4100-B0E3-732E260A6314}" dt="2022-08-24T17:08:24.249" v="199" actId="478"/>
          <ac:grpSpMkLst>
            <pc:docMk/>
            <pc:sldMk cId="3067174494" sldId="262"/>
            <ac:grpSpMk id="10" creationId="{10A1B34D-951E-EE96-5C89-E343DA20854E}"/>
          </ac:grpSpMkLst>
        </pc:grpChg>
        <pc:cxnChg chg="add">
          <ac:chgData name="Lindsay Karpenko" userId="4bc4bee5-c4bf-4ac4-8ccd-805be0ae23de" providerId="ADAL" clId="{4E10E272-AA37-4100-B0E3-732E260A6314}" dt="2022-08-24T17:08:32.203" v="201" actId="11529"/>
          <ac:cxnSpMkLst>
            <pc:docMk/>
            <pc:sldMk cId="3067174494" sldId="262"/>
            <ac:cxnSpMk id="14" creationId="{E44FEC8A-7C8D-3C52-B9E3-292B44FC19A7}"/>
          </ac:cxnSpMkLst>
        </pc:cxnChg>
        <pc:cxnChg chg="add mod">
          <ac:chgData name="Lindsay Karpenko" userId="4bc4bee5-c4bf-4ac4-8ccd-805be0ae23de" providerId="ADAL" clId="{4E10E272-AA37-4100-B0E3-732E260A6314}" dt="2022-08-24T17:08:37.387" v="203" actId="1076"/>
          <ac:cxnSpMkLst>
            <pc:docMk/>
            <pc:sldMk cId="3067174494" sldId="262"/>
            <ac:cxnSpMk id="15" creationId="{FF66E52D-66B0-279D-7933-D9E571E9E539}"/>
          </ac:cxnSpMkLst>
        </pc:cxnChg>
      </pc:sldChg>
      <pc:sldChg chg="addSp delSp modSp mod modAnim">
        <pc:chgData name="Lindsay Karpenko" userId="4bc4bee5-c4bf-4ac4-8ccd-805be0ae23de" providerId="ADAL" clId="{4E10E272-AA37-4100-B0E3-732E260A6314}" dt="2022-08-25T19:54:10.599" v="955" actId="114"/>
        <pc:sldMkLst>
          <pc:docMk/>
          <pc:sldMk cId="4247595202" sldId="263"/>
        </pc:sldMkLst>
        <pc:spChg chg="mod">
          <ac:chgData name="Lindsay Karpenko" userId="4bc4bee5-c4bf-4ac4-8ccd-805be0ae23de" providerId="ADAL" clId="{4E10E272-AA37-4100-B0E3-732E260A6314}" dt="2022-08-24T17:10:14.386" v="226" actId="948"/>
          <ac:spMkLst>
            <pc:docMk/>
            <pc:sldMk cId="4247595202" sldId="263"/>
            <ac:spMk id="4" creationId="{BD9FBE9F-D3C1-E276-3000-0A2025B492F5}"/>
          </ac:spMkLst>
        </pc:spChg>
        <pc:spChg chg="add mod">
          <ac:chgData name="Lindsay Karpenko" userId="4bc4bee5-c4bf-4ac4-8ccd-805be0ae23de" providerId="ADAL" clId="{4E10E272-AA37-4100-B0E3-732E260A6314}" dt="2022-08-24T17:11:32.485" v="236" actId="1036"/>
          <ac:spMkLst>
            <pc:docMk/>
            <pc:sldMk cId="4247595202" sldId="263"/>
            <ac:spMk id="9" creationId="{B5EC7FD5-08E8-245E-B92C-5D9C4D29683D}"/>
          </ac:spMkLst>
        </pc:spChg>
        <pc:grpChg chg="del">
          <ac:chgData name="Lindsay Karpenko" userId="4bc4bee5-c4bf-4ac4-8ccd-805be0ae23de" providerId="ADAL" clId="{4E10E272-AA37-4100-B0E3-732E260A6314}" dt="2022-08-24T17:10:17.554" v="227" actId="478"/>
          <ac:grpSpMkLst>
            <pc:docMk/>
            <pc:sldMk cId="4247595202" sldId="263"/>
            <ac:grpSpMk id="7" creationId="{D37DE54A-E581-E255-D05C-9647A6EA738E}"/>
          </ac:grpSpMkLst>
        </pc:grpChg>
        <pc:graphicFrameChg chg="modGraphic">
          <ac:chgData name="Lindsay Karpenko" userId="4bc4bee5-c4bf-4ac4-8ccd-805be0ae23de" providerId="ADAL" clId="{4E10E272-AA37-4100-B0E3-732E260A6314}" dt="2022-08-25T19:54:10.599" v="955" actId="114"/>
          <ac:graphicFrameMkLst>
            <pc:docMk/>
            <pc:sldMk cId="4247595202" sldId="263"/>
            <ac:graphicFrameMk id="8" creationId="{AEF72FA8-5224-8C5C-391E-A8EA80C9168F}"/>
          </ac:graphicFrameMkLst>
        </pc:graphicFrameChg>
        <pc:cxnChg chg="add mod">
          <ac:chgData name="Lindsay Karpenko" userId="4bc4bee5-c4bf-4ac4-8ccd-805be0ae23de" providerId="ADAL" clId="{4E10E272-AA37-4100-B0E3-732E260A6314}" dt="2022-08-24T17:11:28.682" v="234" actId="1076"/>
          <ac:cxnSpMkLst>
            <pc:docMk/>
            <pc:sldMk cId="4247595202" sldId="263"/>
            <ac:cxnSpMk id="12" creationId="{C7689C74-4BDD-F4B5-163A-25EF710C3227}"/>
          </ac:cxnSpMkLst>
        </pc:cxnChg>
      </pc:sldChg>
      <pc:sldChg chg="addSp delSp modSp mod modAnim">
        <pc:chgData name="Lindsay Karpenko" userId="4bc4bee5-c4bf-4ac4-8ccd-805be0ae23de" providerId="ADAL" clId="{4E10E272-AA37-4100-B0E3-732E260A6314}" dt="2022-08-25T19:54:33.093" v="960" actId="57"/>
        <pc:sldMkLst>
          <pc:docMk/>
          <pc:sldMk cId="514689168" sldId="264"/>
        </pc:sldMkLst>
        <pc:spChg chg="mod">
          <ac:chgData name="Lindsay Karpenko" userId="4bc4bee5-c4bf-4ac4-8ccd-805be0ae23de" providerId="ADAL" clId="{4E10E272-AA37-4100-B0E3-732E260A6314}" dt="2022-08-24T17:18:28.666" v="390" actId="20577"/>
          <ac:spMkLst>
            <pc:docMk/>
            <pc:sldMk cId="514689168" sldId="264"/>
            <ac:spMk id="4" creationId="{5A957821-D06C-C284-A5A1-7938C1EF4E0D}"/>
          </ac:spMkLst>
        </pc:spChg>
        <pc:spChg chg="add mod">
          <ac:chgData name="Lindsay Karpenko" userId="4bc4bee5-c4bf-4ac4-8ccd-805be0ae23de" providerId="ADAL" clId="{4E10E272-AA37-4100-B0E3-732E260A6314}" dt="2022-08-24T17:17:34.785" v="310" actId="1036"/>
          <ac:spMkLst>
            <pc:docMk/>
            <pc:sldMk cId="514689168" sldId="264"/>
            <ac:spMk id="14" creationId="{7CDA6BBC-F55E-E4A8-9BB7-C6391F661F0D}"/>
          </ac:spMkLst>
        </pc:spChg>
        <pc:spChg chg="add del mod">
          <ac:chgData name="Lindsay Karpenko" userId="4bc4bee5-c4bf-4ac4-8ccd-805be0ae23de" providerId="ADAL" clId="{4E10E272-AA37-4100-B0E3-732E260A6314}" dt="2022-08-25T19:54:33.093" v="960" actId="57"/>
          <ac:spMkLst>
            <pc:docMk/>
            <pc:sldMk cId="514689168" sldId="264"/>
            <ac:spMk id="15" creationId="{B766FE49-5A20-B3C5-094D-72E940325367}"/>
          </ac:spMkLst>
        </pc:spChg>
        <pc:spChg chg="add mod">
          <ac:chgData name="Lindsay Karpenko" userId="4bc4bee5-c4bf-4ac4-8ccd-805be0ae23de" providerId="ADAL" clId="{4E10E272-AA37-4100-B0E3-732E260A6314}" dt="2022-08-25T19:54:24.847" v="958" actId="57"/>
          <ac:spMkLst>
            <pc:docMk/>
            <pc:sldMk cId="514689168" sldId="264"/>
            <ac:spMk id="20" creationId="{4F79A652-F084-F1AB-52C1-699DF3C2C529}"/>
          </ac:spMkLst>
        </pc:spChg>
        <pc:grpChg chg="del mod">
          <ac:chgData name="Lindsay Karpenko" userId="4bc4bee5-c4bf-4ac4-8ccd-805be0ae23de" providerId="ADAL" clId="{4E10E272-AA37-4100-B0E3-732E260A6314}" dt="2022-08-24T17:17:52.497" v="379" actId="478"/>
          <ac:grpSpMkLst>
            <pc:docMk/>
            <pc:sldMk cId="514689168" sldId="264"/>
            <ac:grpSpMk id="7" creationId="{21D68A85-4617-93C5-9488-2A8CC0E8A23B}"/>
          </ac:grpSpMkLst>
        </pc:grpChg>
        <pc:grpChg chg="del mod">
          <ac:chgData name="Lindsay Karpenko" userId="4bc4bee5-c4bf-4ac4-8ccd-805be0ae23de" providerId="ADAL" clId="{4E10E272-AA37-4100-B0E3-732E260A6314}" dt="2022-08-24T17:17:57.161" v="382" actId="478"/>
          <ac:grpSpMkLst>
            <pc:docMk/>
            <pc:sldMk cId="514689168" sldId="264"/>
            <ac:grpSpMk id="10" creationId="{71E0EB9B-AC7A-1207-DB61-2CDC18C65A5A}"/>
          </ac:grpSpMkLst>
        </pc:grpChg>
        <pc:grpChg chg="del mod">
          <ac:chgData name="Lindsay Karpenko" userId="4bc4bee5-c4bf-4ac4-8ccd-805be0ae23de" providerId="ADAL" clId="{4E10E272-AA37-4100-B0E3-732E260A6314}" dt="2022-08-24T17:17:58.201" v="383" actId="478"/>
          <ac:grpSpMkLst>
            <pc:docMk/>
            <pc:sldMk cId="514689168" sldId="264"/>
            <ac:grpSpMk id="13" creationId="{F83BB1C5-FB4E-DE5D-38AE-A73B1BF14347}"/>
          </ac:grpSpMkLst>
        </pc:grpChg>
        <pc:cxnChg chg="add">
          <ac:chgData name="Lindsay Karpenko" userId="4bc4bee5-c4bf-4ac4-8ccd-805be0ae23de" providerId="ADAL" clId="{4E10E272-AA37-4100-B0E3-732E260A6314}" dt="2022-08-24T17:18:06.798" v="384" actId="11529"/>
          <ac:cxnSpMkLst>
            <pc:docMk/>
            <pc:sldMk cId="514689168" sldId="264"/>
            <ac:cxnSpMk id="17" creationId="{0F6D36EA-E0D1-1F98-6A04-4470996E4E1B}"/>
          </ac:cxnSpMkLst>
        </pc:cxnChg>
        <pc:cxnChg chg="add mod">
          <ac:chgData name="Lindsay Karpenko" userId="4bc4bee5-c4bf-4ac4-8ccd-805be0ae23de" providerId="ADAL" clId="{4E10E272-AA37-4100-B0E3-732E260A6314}" dt="2022-08-24T17:18:15.233" v="386" actId="1076"/>
          <ac:cxnSpMkLst>
            <pc:docMk/>
            <pc:sldMk cId="514689168" sldId="264"/>
            <ac:cxnSpMk id="18" creationId="{8E0070C5-6690-9845-E3FA-85AF4EA6F318}"/>
          </ac:cxnSpMkLst>
        </pc:cxnChg>
        <pc:cxnChg chg="add mod">
          <ac:chgData name="Lindsay Karpenko" userId="4bc4bee5-c4bf-4ac4-8ccd-805be0ae23de" providerId="ADAL" clId="{4E10E272-AA37-4100-B0E3-732E260A6314}" dt="2022-08-24T17:18:19.962" v="388" actId="1076"/>
          <ac:cxnSpMkLst>
            <pc:docMk/>
            <pc:sldMk cId="514689168" sldId="264"/>
            <ac:cxnSpMk id="19" creationId="{44E5FF84-E277-FF14-4BB4-E1ECE97FE694}"/>
          </ac:cxnSpMkLst>
        </pc:cxnChg>
      </pc:sldChg>
      <pc:sldChg chg="addSp delSp modSp mod modAnim">
        <pc:chgData name="Lindsay Karpenko" userId="4bc4bee5-c4bf-4ac4-8ccd-805be0ae23de" providerId="ADAL" clId="{4E10E272-AA37-4100-B0E3-732E260A6314}" dt="2022-08-25T19:54:45.110" v="962" actId="114"/>
        <pc:sldMkLst>
          <pc:docMk/>
          <pc:sldMk cId="190398929" sldId="265"/>
        </pc:sldMkLst>
        <pc:spChg chg="mod">
          <ac:chgData name="Lindsay Karpenko" userId="4bc4bee5-c4bf-4ac4-8ccd-805be0ae23de" providerId="ADAL" clId="{4E10E272-AA37-4100-B0E3-732E260A6314}" dt="2022-08-24T17:31:24.049" v="426" actId="948"/>
          <ac:spMkLst>
            <pc:docMk/>
            <pc:sldMk cId="190398929" sldId="265"/>
            <ac:spMk id="4" creationId="{C6031841-42E6-7314-058F-7B06281152A8}"/>
          </ac:spMkLst>
        </pc:spChg>
        <pc:spChg chg="add mod">
          <ac:chgData name="Lindsay Karpenko" userId="4bc4bee5-c4bf-4ac4-8ccd-805be0ae23de" providerId="ADAL" clId="{4E10E272-AA37-4100-B0E3-732E260A6314}" dt="2022-08-24T17:31:28.369" v="428" actId="1037"/>
          <ac:spMkLst>
            <pc:docMk/>
            <pc:sldMk cId="190398929" sldId="265"/>
            <ac:spMk id="9" creationId="{F0D19594-FE90-DB17-88E0-99B95C517DE4}"/>
          </ac:spMkLst>
        </pc:spChg>
        <pc:grpChg chg="del">
          <ac:chgData name="Lindsay Karpenko" userId="4bc4bee5-c4bf-4ac4-8ccd-805be0ae23de" providerId="ADAL" clId="{4E10E272-AA37-4100-B0E3-732E260A6314}" dt="2022-08-24T17:32:00.640" v="429" actId="478"/>
          <ac:grpSpMkLst>
            <pc:docMk/>
            <pc:sldMk cId="190398929" sldId="265"/>
            <ac:grpSpMk id="7" creationId="{123065F6-5603-EC5F-E7B1-44D6DD41EDF7}"/>
          </ac:grpSpMkLst>
        </pc:grpChg>
        <pc:graphicFrameChg chg="modGraphic">
          <ac:chgData name="Lindsay Karpenko" userId="4bc4bee5-c4bf-4ac4-8ccd-805be0ae23de" providerId="ADAL" clId="{4E10E272-AA37-4100-B0E3-732E260A6314}" dt="2022-08-25T19:54:45.110" v="962" actId="114"/>
          <ac:graphicFrameMkLst>
            <pc:docMk/>
            <pc:sldMk cId="190398929" sldId="265"/>
            <ac:graphicFrameMk id="8" creationId="{F3B85E98-4758-777D-9D9F-C93DD6C1F4A6}"/>
          </ac:graphicFrameMkLst>
        </pc:graphicFrameChg>
        <pc:cxnChg chg="add">
          <ac:chgData name="Lindsay Karpenko" userId="4bc4bee5-c4bf-4ac4-8ccd-805be0ae23de" providerId="ADAL" clId="{4E10E272-AA37-4100-B0E3-732E260A6314}" dt="2022-08-24T17:32:08.139" v="430" actId="11529"/>
          <ac:cxnSpMkLst>
            <pc:docMk/>
            <pc:sldMk cId="190398929" sldId="265"/>
            <ac:cxnSpMk id="12" creationId="{B6E7FB29-AED9-B788-BA69-45CCA9C358D4}"/>
          </ac:cxnSpMkLst>
        </pc:cxnChg>
      </pc:sldChg>
      <pc:sldChg chg="addSp delSp modSp mod modAnim">
        <pc:chgData name="Lindsay Karpenko" userId="4bc4bee5-c4bf-4ac4-8ccd-805be0ae23de" providerId="ADAL" clId="{4E10E272-AA37-4100-B0E3-732E260A6314}" dt="2022-08-25T19:55:06.540" v="967" actId="57"/>
        <pc:sldMkLst>
          <pc:docMk/>
          <pc:sldMk cId="3423916390" sldId="266"/>
        </pc:sldMkLst>
        <pc:spChg chg="mod">
          <ac:chgData name="Lindsay Karpenko" userId="4bc4bee5-c4bf-4ac4-8ccd-805be0ae23de" providerId="ADAL" clId="{4E10E272-AA37-4100-B0E3-732E260A6314}" dt="2022-08-24T17:37:49.042" v="523" actId="20577"/>
          <ac:spMkLst>
            <pc:docMk/>
            <pc:sldMk cId="3423916390" sldId="266"/>
            <ac:spMk id="4" creationId="{2B27A904-50DE-AABD-7F40-2F1A6F89102D}"/>
          </ac:spMkLst>
        </pc:spChg>
        <pc:spChg chg="add mod">
          <ac:chgData name="Lindsay Karpenko" userId="4bc4bee5-c4bf-4ac4-8ccd-805be0ae23de" providerId="ADAL" clId="{4E10E272-AA37-4100-B0E3-732E260A6314}" dt="2022-08-24T17:39:37.081" v="576" actId="1035"/>
          <ac:spMkLst>
            <pc:docMk/>
            <pc:sldMk cId="3423916390" sldId="266"/>
            <ac:spMk id="14" creationId="{5C93879D-4483-B0CA-91F8-B18C4D0C8500}"/>
          </ac:spMkLst>
        </pc:spChg>
        <pc:spChg chg="add mod">
          <ac:chgData name="Lindsay Karpenko" userId="4bc4bee5-c4bf-4ac4-8ccd-805be0ae23de" providerId="ADAL" clId="{4E10E272-AA37-4100-B0E3-732E260A6314}" dt="2022-08-25T19:55:06.540" v="967" actId="57"/>
          <ac:spMkLst>
            <pc:docMk/>
            <pc:sldMk cId="3423916390" sldId="266"/>
            <ac:spMk id="15" creationId="{42E9524F-0C22-76BB-1280-BD0CE9EAE53E}"/>
          </ac:spMkLst>
        </pc:spChg>
        <pc:spChg chg="add mod">
          <ac:chgData name="Lindsay Karpenko" userId="4bc4bee5-c4bf-4ac4-8ccd-805be0ae23de" providerId="ADAL" clId="{4E10E272-AA37-4100-B0E3-732E260A6314}" dt="2022-08-25T19:54:58.148" v="965" actId="57"/>
          <ac:spMkLst>
            <pc:docMk/>
            <pc:sldMk cId="3423916390" sldId="266"/>
            <ac:spMk id="20" creationId="{067DCF9C-0DE5-A3CF-6A71-23A057503849}"/>
          </ac:spMkLst>
        </pc:spChg>
        <pc:grpChg chg="del">
          <ac:chgData name="Lindsay Karpenko" userId="4bc4bee5-c4bf-4ac4-8ccd-805be0ae23de" providerId="ADAL" clId="{4E10E272-AA37-4100-B0E3-732E260A6314}" dt="2022-08-24T17:34:45.352" v="444" actId="478"/>
          <ac:grpSpMkLst>
            <pc:docMk/>
            <pc:sldMk cId="3423916390" sldId="266"/>
            <ac:grpSpMk id="7" creationId="{9073702A-078F-4940-36F8-55B7E0480979}"/>
          </ac:grpSpMkLst>
        </pc:grpChg>
        <pc:grpChg chg="del">
          <ac:chgData name="Lindsay Karpenko" userId="4bc4bee5-c4bf-4ac4-8ccd-805be0ae23de" providerId="ADAL" clId="{4E10E272-AA37-4100-B0E3-732E260A6314}" dt="2022-08-24T17:34:44.199" v="443" actId="478"/>
          <ac:grpSpMkLst>
            <pc:docMk/>
            <pc:sldMk cId="3423916390" sldId="266"/>
            <ac:grpSpMk id="10" creationId="{2F970253-95F4-98D9-6C8A-4BC18F63B2BF}"/>
          </ac:grpSpMkLst>
        </pc:grpChg>
        <pc:grpChg chg="del">
          <ac:chgData name="Lindsay Karpenko" userId="4bc4bee5-c4bf-4ac4-8ccd-805be0ae23de" providerId="ADAL" clId="{4E10E272-AA37-4100-B0E3-732E260A6314}" dt="2022-08-24T17:34:43.064" v="442" actId="478"/>
          <ac:grpSpMkLst>
            <pc:docMk/>
            <pc:sldMk cId="3423916390" sldId="266"/>
            <ac:grpSpMk id="13" creationId="{075DDC36-5013-D498-FC55-7BE13BAE3838}"/>
          </ac:grpSpMkLst>
        </pc:grpChg>
        <pc:cxnChg chg="add mod">
          <ac:chgData name="Lindsay Karpenko" userId="4bc4bee5-c4bf-4ac4-8ccd-805be0ae23de" providerId="ADAL" clId="{4E10E272-AA37-4100-B0E3-732E260A6314}" dt="2022-08-24T17:37:29.327" v="513" actId="1076"/>
          <ac:cxnSpMkLst>
            <pc:docMk/>
            <pc:sldMk cId="3423916390" sldId="266"/>
            <ac:cxnSpMk id="17" creationId="{0684EDF4-580A-382A-6C3B-134E7F1197E6}"/>
          </ac:cxnSpMkLst>
        </pc:cxnChg>
        <pc:cxnChg chg="add mod">
          <ac:chgData name="Lindsay Karpenko" userId="4bc4bee5-c4bf-4ac4-8ccd-805be0ae23de" providerId="ADAL" clId="{4E10E272-AA37-4100-B0E3-732E260A6314}" dt="2022-08-24T17:37:34.322" v="515" actId="1076"/>
          <ac:cxnSpMkLst>
            <pc:docMk/>
            <pc:sldMk cId="3423916390" sldId="266"/>
            <ac:cxnSpMk id="18" creationId="{A8A16DEF-8EE6-5CD2-69B4-3BA3F5360F22}"/>
          </ac:cxnSpMkLst>
        </pc:cxnChg>
        <pc:cxnChg chg="add mod">
          <ac:chgData name="Lindsay Karpenko" userId="4bc4bee5-c4bf-4ac4-8ccd-805be0ae23de" providerId="ADAL" clId="{4E10E272-AA37-4100-B0E3-732E260A6314}" dt="2022-08-24T17:39:38.983" v="586" actId="1035"/>
          <ac:cxnSpMkLst>
            <pc:docMk/>
            <pc:sldMk cId="3423916390" sldId="266"/>
            <ac:cxnSpMk id="19" creationId="{A7592EF8-60A4-D5C4-109E-811F55862E69}"/>
          </ac:cxnSpMkLst>
        </pc:cxnChg>
      </pc:sldChg>
      <pc:sldChg chg="modSp mod">
        <pc:chgData name="Lindsay Karpenko" userId="4bc4bee5-c4bf-4ac4-8ccd-805be0ae23de" providerId="ADAL" clId="{4E10E272-AA37-4100-B0E3-732E260A6314}" dt="2022-08-24T17:41:13.192" v="591" actId="948"/>
        <pc:sldMkLst>
          <pc:docMk/>
          <pc:sldMk cId="1800482441" sldId="267"/>
        </pc:sldMkLst>
        <pc:spChg chg="mod">
          <ac:chgData name="Lindsay Karpenko" userId="4bc4bee5-c4bf-4ac4-8ccd-805be0ae23de" providerId="ADAL" clId="{4E10E272-AA37-4100-B0E3-732E260A6314}" dt="2022-08-24T17:40:46.342" v="588" actId="948"/>
          <ac:spMkLst>
            <pc:docMk/>
            <pc:sldMk cId="1800482441" sldId="267"/>
            <ac:spMk id="4" creationId="{8AC4DF84-14E7-E528-E221-0E6C5554C17E}"/>
          </ac:spMkLst>
        </pc:spChg>
        <pc:spChg chg="mod">
          <ac:chgData name="Lindsay Karpenko" userId="4bc4bee5-c4bf-4ac4-8ccd-805be0ae23de" providerId="ADAL" clId="{4E10E272-AA37-4100-B0E3-732E260A6314}" dt="2022-08-24T17:40:55.712" v="589" actId="948"/>
          <ac:spMkLst>
            <pc:docMk/>
            <pc:sldMk cId="1800482441" sldId="267"/>
            <ac:spMk id="5" creationId="{66677A2A-A41E-F221-A1E5-B1477A4294BD}"/>
          </ac:spMkLst>
        </pc:spChg>
        <pc:spChg chg="mod">
          <ac:chgData name="Lindsay Karpenko" userId="4bc4bee5-c4bf-4ac4-8ccd-805be0ae23de" providerId="ADAL" clId="{4E10E272-AA37-4100-B0E3-732E260A6314}" dt="2022-08-24T17:41:04.552" v="590" actId="948"/>
          <ac:spMkLst>
            <pc:docMk/>
            <pc:sldMk cId="1800482441" sldId="267"/>
            <ac:spMk id="6" creationId="{995C98E7-C25D-A31E-AF63-8EE1447933E5}"/>
          </ac:spMkLst>
        </pc:spChg>
        <pc:spChg chg="mod">
          <ac:chgData name="Lindsay Karpenko" userId="4bc4bee5-c4bf-4ac4-8ccd-805be0ae23de" providerId="ADAL" clId="{4E10E272-AA37-4100-B0E3-732E260A6314}" dt="2022-08-24T17:41:13.192" v="591" actId="948"/>
          <ac:spMkLst>
            <pc:docMk/>
            <pc:sldMk cId="1800482441" sldId="267"/>
            <ac:spMk id="7" creationId="{73EFF219-3845-88C1-A24E-78105A89C036}"/>
          </ac:spMkLst>
        </pc:spChg>
      </pc:sldChg>
      <pc:sldChg chg="delSp modSp mod">
        <pc:chgData name="Lindsay Karpenko" userId="4bc4bee5-c4bf-4ac4-8ccd-805be0ae23de" providerId="ADAL" clId="{4E10E272-AA37-4100-B0E3-732E260A6314}" dt="2022-08-24T17:44:40.086" v="604" actId="57"/>
        <pc:sldMkLst>
          <pc:docMk/>
          <pc:sldMk cId="2245665956" sldId="268"/>
        </pc:sldMkLst>
        <pc:spChg chg="mod">
          <ac:chgData name="Lindsay Karpenko" userId="4bc4bee5-c4bf-4ac4-8ccd-805be0ae23de" providerId="ADAL" clId="{4E10E272-AA37-4100-B0E3-732E260A6314}" dt="2022-08-24T17:44:40.086" v="604" actId="57"/>
          <ac:spMkLst>
            <pc:docMk/>
            <pc:sldMk cId="2245665956" sldId="268"/>
            <ac:spMk id="4" creationId="{A368C76C-AD72-945E-F5E6-C5EAC662ABF8}"/>
          </ac:spMkLst>
        </pc:spChg>
        <pc:spChg chg="del">
          <ac:chgData name="Lindsay Karpenko" userId="4bc4bee5-c4bf-4ac4-8ccd-805be0ae23de" providerId="ADAL" clId="{4E10E272-AA37-4100-B0E3-732E260A6314}" dt="2022-08-24T17:41:53.442" v="592" actId="478"/>
          <ac:spMkLst>
            <pc:docMk/>
            <pc:sldMk cId="2245665956" sldId="268"/>
            <ac:spMk id="5" creationId="{FE8A45E4-9132-FACC-3111-5D54E6666BFE}"/>
          </ac:spMkLst>
        </pc:spChg>
      </pc:sldChg>
      <pc:sldChg chg="addSp delSp modSp mod modAnim">
        <pc:chgData name="Lindsay Karpenko" userId="4bc4bee5-c4bf-4ac4-8ccd-805be0ae23de" providerId="ADAL" clId="{4E10E272-AA37-4100-B0E3-732E260A6314}" dt="2022-08-25T19:56:32.727" v="986" actId="114"/>
        <pc:sldMkLst>
          <pc:docMk/>
          <pc:sldMk cId="2515165821" sldId="269"/>
        </pc:sldMkLst>
        <pc:spChg chg="mod">
          <ac:chgData name="Lindsay Karpenko" userId="4bc4bee5-c4bf-4ac4-8ccd-805be0ae23de" providerId="ADAL" clId="{4E10E272-AA37-4100-B0E3-732E260A6314}" dt="2022-08-24T17:48:03.420" v="639" actId="21"/>
          <ac:spMkLst>
            <pc:docMk/>
            <pc:sldMk cId="2515165821" sldId="269"/>
            <ac:spMk id="7" creationId="{7E7E3DF1-7386-EF0A-70E7-318A0F31FF3D}"/>
          </ac:spMkLst>
        </pc:spChg>
        <pc:spChg chg="add mod">
          <ac:chgData name="Lindsay Karpenko" userId="4bc4bee5-c4bf-4ac4-8ccd-805be0ae23de" providerId="ADAL" clId="{4E10E272-AA37-4100-B0E3-732E260A6314}" dt="2022-08-25T19:56:32.727" v="986" actId="114"/>
          <ac:spMkLst>
            <pc:docMk/>
            <pc:sldMk cId="2515165821" sldId="269"/>
            <ac:spMk id="11" creationId="{3E0C0B10-B257-29E7-FF71-8FABC15F3464}"/>
          </ac:spMkLst>
        </pc:spChg>
        <pc:spChg chg="add mod">
          <ac:chgData name="Lindsay Karpenko" userId="4bc4bee5-c4bf-4ac4-8ccd-805be0ae23de" providerId="ADAL" clId="{4E10E272-AA37-4100-B0E3-732E260A6314}" dt="2022-08-25T19:55:32.869" v="970" actId="57"/>
          <ac:spMkLst>
            <pc:docMk/>
            <pc:sldMk cId="2515165821" sldId="269"/>
            <ac:spMk id="12" creationId="{4A1299E1-E226-EACA-F777-78E0969FECF0}"/>
          </ac:spMkLst>
        </pc:spChg>
        <pc:grpChg chg="del">
          <ac:chgData name="Lindsay Karpenko" userId="4bc4bee5-c4bf-4ac4-8ccd-805be0ae23de" providerId="ADAL" clId="{4E10E272-AA37-4100-B0E3-732E260A6314}" dt="2022-08-24T17:48:23.430" v="645" actId="478"/>
          <ac:grpSpMkLst>
            <pc:docMk/>
            <pc:sldMk cId="2515165821" sldId="269"/>
            <ac:grpSpMk id="6" creationId="{3B50B75C-2840-DB53-0A25-8E7119344EF0}"/>
          </ac:grpSpMkLst>
        </pc:grpChg>
        <pc:grpChg chg="del">
          <ac:chgData name="Lindsay Karpenko" userId="4bc4bee5-c4bf-4ac4-8ccd-805be0ae23de" providerId="ADAL" clId="{4E10E272-AA37-4100-B0E3-732E260A6314}" dt="2022-08-24T17:48:22.456" v="644" actId="478"/>
          <ac:grpSpMkLst>
            <pc:docMk/>
            <pc:sldMk cId="2515165821" sldId="269"/>
            <ac:grpSpMk id="10" creationId="{F64A9923-4C32-C43A-4E63-77570150E6E6}"/>
          </ac:grpSpMkLst>
        </pc:grpChg>
        <pc:cxnChg chg="add">
          <ac:chgData name="Lindsay Karpenko" userId="4bc4bee5-c4bf-4ac4-8ccd-805be0ae23de" providerId="ADAL" clId="{4E10E272-AA37-4100-B0E3-732E260A6314}" dt="2022-08-24T17:48:29.441" v="646" actId="11529"/>
          <ac:cxnSpMkLst>
            <pc:docMk/>
            <pc:sldMk cId="2515165821" sldId="269"/>
            <ac:cxnSpMk id="14" creationId="{D1172F88-B7C2-628B-0D1D-51EFC3DAC311}"/>
          </ac:cxnSpMkLst>
        </pc:cxnChg>
        <pc:cxnChg chg="add mod">
          <ac:chgData name="Lindsay Karpenko" userId="4bc4bee5-c4bf-4ac4-8ccd-805be0ae23de" providerId="ADAL" clId="{4E10E272-AA37-4100-B0E3-732E260A6314}" dt="2022-08-24T17:48:33.934" v="648" actId="1076"/>
          <ac:cxnSpMkLst>
            <pc:docMk/>
            <pc:sldMk cId="2515165821" sldId="269"/>
            <ac:cxnSpMk id="15" creationId="{05F41311-14B8-2096-B26E-30D154D6799C}"/>
          </ac:cxnSpMkLst>
        </pc:cxnChg>
      </pc:sldChg>
      <pc:sldChg chg="addSp delSp modSp mod modAnim">
        <pc:chgData name="Lindsay Karpenko" userId="4bc4bee5-c4bf-4ac4-8ccd-805be0ae23de" providerId="ADAL" clId="{4E10E272-AA37-4100-B0E3-732E260A6314}" dt="2022-08-24T17:53:35.518" v="696"/>
        <pc:sldMkLst>
          <pc:docMk/>
          <pc:sldMk cId="1066322220" sldId="270"/>
        </pc:sldMkLst>
        <pc:spChg chg="mod">
          <ac:chgData name="Lindsay Karpenko" userId="4bc4bee5-c4bf-4ac4-8ccd-805be0ae23de" providerId="ADAL" clId="{4E10E272-AA37-4100-B0E3-732E260A6314}" dt="2022-08-24T17:53:10.575" v="691" actId="20577"/>
          <ac:spMkLst>
            <pc:docMk/>
            <pc:sldMk cId="1066322220" sldId="270"/>
            <ac:spMk id="3" creationId="{8EF3A89D-9304-15FE-5FF2-FC4C953BDE72}"/>
          </ac:spMkLst>
        </pc:spChg>
        <pc:spChg chg="mod">
          <ac:chgData name="Lindsay Karpenko" userId="4bc4bee5-c4bf-4ac4-8ccd-805be0ae23de" providerId="ADAL" clId="{4E10E272-AA37-4100-B0E3-732E260A6314}" dt="2022-08-24T17:50:27.312" v="654" actId="20577"/>
          <ac:spMkLst>
            <pc:docMk/>
            <pc:sldMk cId="1066322220" sldId="270"/>
            <ac:spMk id="4" creationId="{5507B4A3-67AE-D4BC-79F8-6D0A8BCCBEFA}"/>
          </ac:spMkLst>
        </pc:spChg>
        <pc:spChg chg="mod">
          <ac:chgData name="Lindsay Karpenko" userId="4bc4bee5-c4bf-4ac4-8ccd-805be0ae23de" providerId="ADAL" clId="{4E10E272-AA37-4100-B0E3-732E260A6314}" dt="2022-08-24T17:51:26.377" v="688" actId="14100"/>
          <ac:spMkLst>
            <pc:docMk/>
            <pc:sldMk cId="1066322220" sldId="270"/>
            <ac:spMk id="5" creationId="{CCFAFC97-B64A-0699-D9CF-130263774EB1}"/>
          </ac:spMkLst>
        </pc:spChg>
        <pc:spChg chg="mod">
          <ac:chgData name="Lindsay Karpenko" userId="4bc4bee5-c4bf-4ac4-8ccd-805be0ae23de" providerId="ADAL" clId="{4E10E272-AA37-4100-B0E3-732E260A6314}" dt="2022-08-24T17:51:20.767" v="677" actId="1037"/>
          <ac:spMkLst>
            <pc:docMk/>
            <pc:sldMk cId="1066322220" sldId="270"/>
            <ac:spMk id="6" creationId="{12BFA3B6-DE33-0AC3-C9B7-3B1E41474DE7}"/>
          </ac:spMkLst>
        </pc:spChg>
        <pc:spChg chg="mod">
          <ac:chgData name="Lindsay Karpenko" userId="4bc4bee5-c4bf-4ac4-8ccd-805be0ae23de" providerId="ADAL" clId="{4E10E272-AA37-4100-B0E3-732E260A6314}" dt="2022-08-24T17:51:05.338" v="664" actId="12"/>
          <ac:spMkLst>
            <pc:docMk/>
            <pc:sldMk cId="1066322220" sldId="270"/>
            <ac:spMk id="7" creationId="{EBB25255-9238-C302-7369-32F247944CFD}"/>
          </ac:spMkLst>
        </pc:spChg>
        <pc:spChg chg="mod">
          <ac:chgData name="Lindsay Karpenko" userId="4bc4bee5-c4bf-4ac4-8ccd-805be0ae23de" providerId="ADAL" clId="{4E10E272-AA37-4100-B0E3-732E260A6314}" dt="2022-08-24T17:51:24.199" v="687" actId="1037"/>
          <ac:spMkLst>
            <pc:docMk/>
            <pc:sldMk cId="1066322220" sldId="270"/>
            <ac:spMk id="8" creationId="{8BB413C7-4142-5BDD-21C5-21A851AF20C5}"/>
          </ac:spMkLst>
        </pc:spChg>
        <pc:grpChg chg="del">
          <ac:chgData name="Lindsay Karpenko" userId="4bc4bee5-c4bf-4ac4-8ccd-805be0ae23de" providerId="ADAL" clId="{4E10E272-AA37-4100-B0E3-732E260A6314}" dt="2022-08-24T17:53:16.790" v="692" actId="478"/>
          <ac:grpSpMkLst>
            <pc:docMk/>
            <pc:sldMk cId="1066322220" sldId="270"/>
            <ac:grpSpMk id="11" creationId="{19C8AC87-81E0-F662-7A19-7EE07B088992}"/>
          </ac:grpSpMkLst>
        </pc:grpChg>
        <pc:cxnChg chg="add">
          <ac:chgData name="Lindsay Karpenko" userId="4bc4bee5-c4bf-4ac4-8ccd-805be0ae23de" providerId="ADAL" clId="{4E10E272-AA37-4100-B0E3-732E260A6314}" dt="2022-08-24T17:53:24.503" v="693" actId="11529"/>
          <ac:cxnSpMkLst>
            <pc:docMk/>
            <pc:sldMk cId="1066322220" sldId="270"/>
            <ac:cxnSpMk id="13" creationId="{1311B32E-D068-A867-82A9-F109AF76F3DB}"/>
          </ac:cxnSpMkLst>
        </pc:cxnChg>
      </pc:sldChg>
      <pc:sldChg chg="addSp delSp modSp mod modAnim">
        <pc:chgData name="Lindsay Karpenko" userId="4bc4bee5-c4bf-4ac4-8ccd-805be0ae23de" providerId="ADAL" clId="{4E10E272-AA37-4100-B0E3-732E260A6314}" dt="2022-08-25T19:56:50.020" v="988" actId="20577"/>
        <pc:sldMkLst>
          <pc:docMk/>
          <pc:sldMk cId="1143086974" sldId="271"/>
        </pc:sldMkLst>
        <pc:spChg chg="mod">
          <ac:chgData name="Lindsay Karpenko" userId="4bc4bee5-c4bf-4ac4-8ccd-805be0ae23de" providerId="ADAL" clId="{4E10E272-AA37-4100-B0E3-732E260A6314}" dt="2022-08-24T17:53:48.887" v="697" actId="21"/>
          <ac:spMkLst>
            <pc:docMk/>
            <pc:sldMk cId="1143086974" sldId="271"/>
            <ac:spMk id="4" creationId="{08481CBA-CEDF-A2CB-7A84-10605A588661}"/>
          </ac:spMkLst>
        </pc:spChg>
        <pc:spChg chg="add mod">
          <ac:chgData name="Lindsay Karpenko" userId="4bc4bee5-c4bf-4ac4-8ccd-805be0ae23de" providerId="ADAL" clId="{4E10E272-AA37-4100-B0E3-732E260A6314}" dt="2022-08-25T19:56:50.020" v="988" actId="20577"/>
          <ac:spMkLst>
            <pc:docMk/>
            <pc:sldMk cId="1143086974" sldId="271"/>
            <ac:spMk id="8" creationId="{090E91A5-8174-1910-123B-A88A7CCA1796}"/>
          </ac:spMkLst>
        </pc:spChg>
        <pc:grpChg chg="del">
          <ac:chgData name="Lindsay Karpenko" userId="4bc4bee5-c4bf-4ac4-8ccd-805be0ae23de" providerId="ADAL" clId="{4E10E272-AA37-4100-B0E3-732E260A6314}" dt="2022-08-24T17:55:02.447" v="707" actId="478"/>
          <ac:grpSpMkLst>
            <pc:docMk/>
            <pc:sldMk cId="1143086974" sldId="271"/>
            <ac:grpSpMk id="7" creationId="{44590A01-2098-55DF-E682-9ABF78BA584E}"/>
          </ac:grpSpMkLst>
        </pc:grpChg>
        <pc:cxnChg chg="add">
          <ac:chgData name="Lindsay Karpenko" userId="4bc4bee5-c4bf-4ac4-8ccd-805be0ae23de" providerId="ADAL" clId="{4E10E272-AA37-4100-B0E3-732E260A6314}" dt="2022-08-24T17:55:08.734" v="708" actId="11529"/>
          <ac:cxnSpMkLst>
            <pc:docMk/>
            <pc:sldMk cId="1143086974" sldId="271"/>
            <ac:cxnSpMk id="10" creationId="{49879D7E-69C4-4E27-3A2B-EED30C42DA99}"/>
          </ac:cxnSpMkLst>
        </pc:cxnChg>
      </pc:sldChg>
      <pc:sldChg chg="addSp delSp modSp mod modAnim">
        <pc:chgData name="Lindsay Karpenko" userId="4bc4bee5-c4bf-4ac4-8ccd-805be0ae23de" providerId="ADAL" clId="{4E10E272-AA37-4100-B0E3-732E260A6314}" dt="2022-08-24T18:01:23.264" v="731"/>
        <pc:sldMkLst>
          <pc:docMk/>
          <pc:sldMk cId="670562976" sldId="272"/>
        </pc:sldMkLst>
        <pc:spChg chg="mod">
          <ac:chgData name="Lindsay Karpenko" userId="4bc4bee5-c4bf-4ac4-8ccd-805be0ae23de" providerId="ADAL" clId="{4E10E272-AA37-4100-B0E3-732E260A6314}" dt="2022-08-24T17:55:59.865" v="716" actId="20577"/>
          <ac:spMkLst>
            <pc:docMk/>
            <pc:sldMk cId="670562976" sldId="272"/>
            <ac:spMk id="10" creationId="{ADBB3226-A148-F37E-6559-7FA49BA3A09E}"/>
          </ac:spMkLst>
        </pc:spChg>
        <pc:spChg chg="add mod">
          <ac:chgData name="Lindsay Karpenko" userId="4bc4bee5-c4bf-4ac4-8ccd-805be0ae23de" providerId="ADAL" clId="{4E10E272-AA37-4100-B0E3-732E260A6314}" dt="2022-08-24T17:56:20.314" v="729" actId="2711"/>
          <ac:spMkLst>
            <pc:docMk/>
            <pc:sldMk cId="670562976" sldId="272"/>
            <ac:spMk id="14" creationId="{CBCCC086-6C1F-5988-F1CC-109F9F59C628}"/>
          </ac:spMkLst>
        </pc:spChg>
        <pc:grpChg chg="del">
          <ac:chgData name="Lindsay Karpenko" userId="4bc4bee5-c4bf-4ac4-8ccd-805be0ae23de" providerId="ADAL" clId="{4E10E272-AA37-4100-B0E3-732E260A6314}" dt="2022-08-24T17:56:13.070" v="721" actId="478"/>
          <ac:grpSpMkLst>
            <pc:docMk/>
            <pc:sldMk cId="670562976" sldId="272"/>
            <ac:grpSpMk id="13" creationId="{89853B40-6B71-B5E4-68BE-3B2D06DB0E28}"/>
          </ac:grpSpMkLst>
        </pc:grpChg>
        <pc:graphicFrameChg chg="modGraphic">
          <ac:chgData name="Lindsay Karpenko" userId="4bc4bee5-c4bf-4ac4-8ccd-805be0ae23de" providerId="ADAL" clId="{4E10E272-AA37-4100-B0E3-732E260A6314}" dt="2022-08-24T17:55:52.432" v="714" actId="114"/>
          <ac:graphicFrameMkLst>
            <pc:docMk/>
            <pc:sldMk cId="670562976" sldId="272"/>
            <ac:graphicFrameMk id="5" creationId="{CB2AD065-2E55-5CCE-9439-6510553B75E2}"/>
          </ac:graphicFrameMkLst>
        </pc:graphicFrameChg>
        <pc:cxnChg chg="add">
          <ac:chgData name="Lindsay Karpenko" userId="4bc4bee5-c4bf-4ac4-8ccd-805be0ae23de" providerId="ADAL" clId="{4E10E272-AA37-4100-B0E3-732E260A6314}" dt="2022-08-24T17:56:28.535" v="730" actId="11529"/>
          <ac:cxnSpMkLst>
            <pc:docMk/>
            <pc:sldMk cId="670562976" sldId="272"/>
            <ac:cxnSpMk id="17" creationId="{6419908B-B3D0-79FF-1394-A720772614A3}"/>
          </ac:cxnSpMkLst>
        </pc:cxnChg>
      </pc:sldChg>
      <pc:sldChg chg="modSp mod">
        <pc:chgData name="Lindsay Karpenko" userId="4bc4bee5-c4bf-4ac4-8ccd-805be0ae23de" providerId="ADAL" clId="{4E10E272-AA37-4100-B0E3-732E260A6314}" dt="2022-08-24T18:03:18.254" v="738" actId="20577"/>
        <pc:sldMkLst>
          <pc:docMk/>
          <pc:sldMk cId="2962056437" sldId="273"/>
        </pc:sldMkLst>
        <pc:spChg chg="mod">
          <ac:chgData name="Lindsay Karpenko" userId="4bc4bee5-c4bf-4ac4-8ccd-805be0ae23de" providerId="ADAL" clId="{4E10E272-AA37-4100-B0E3-732E260A6314}" dt="2022-08-24T18:03:18.254" v="738" actId="20577"/>
          <ac:spMkLst>
            <pc:docMk/>
            <pc:sldMk cId="2962056437" sldId="273"/>
            <ac:spMk id="4" creationId="{25D742C4-0AAD-FAC3-A851-B5A2658B268E}"/>
          </ac:spMkLst>
        </pc:spChg>
        <pc:graphicFrameChg chg="modGraphic">
          <ac:chgData name="Lindsay Karpenko" userId="4bc4bee5-c4bf-4ac4-8ccd-805be0ae23de" providerId="ADAL" clId="{4E10E272-AA37-4100-B0E3-732E260A6314}" dt="2022-08-24T18:02:43.338" v="736" actId="2711"/>
          <ac:graphicFrameMkLst>
            <pc:docMk/>
            <pc:sldMk cId="2962056437" sldId="273"/>
            <ac:graphicFrameMk id="5" creationId="{666D68AB-6C25-6EEE-8005-148E5DF41A5A}"/>
          </ac:graphicFrameMkLst>
        </pc:graphicFrameChg>
      </pc:sldChg>
      <pc:sldChg chg="modSp mod">
        <pc:chgData name="Lindsay Karpenko" userId="4bc4bee5-c4bf-4ac4-8ccd-805be0ae23de" providerId="ADAL" clId="{4E10E272-AA37-4100-B0E3-732E260A6314}" dt="2022-08-24T18:03:33.822" v="739" actId="948"/>
        <pc:sldMkLst>
          <pc:docMk/>
          <pc:sldMk cId="17536294" sldId="274"/>
        </pc:sldMkLst>
        <pc:spChg chg="mod">
          <ac:chgData name="Lindsay Karpenko" userId="4bc4bee5-c4bf-4ac4-8ccd-805be0ae23de" providerId="ADAL" clId="{4E10E272-AA37-4100-B0E3-732E260A6314}" dt="2022-08-24T18:03:33.822" v="739" actId="948"/>
          <ac:spMkLst>
            <pc:docMk/>
            <pc:sldMk cId="17536294" sldId="274"/>
            <ac:spMk id="4" creationId="{91B1A08A-4109-83CF-F026-581BD0E87E46}"/>
          </ac:spMkLst>
        </pc:spChg>
      </pc:sldChg>
      <pc:sldChg chg="addSp delSp modSp mod modAnim">
        <pc:chgData name="Lindsay Karpenko" userId="4bc4bee5-c4bf-4ac4-8ccd-805be0ae23de" providerId="ADAL" clId="{4E10E272-AA37-4100-B0E3-732E260A6314}" dt="2022-08-24T18:05:38.981" v="764"/>
        <pc:sldMkLst>
          <pc:docMk/>
          <pc:sldMk cId="1652770509" sldId="275"/>
        </pc:sldMkLst>
        <pc:spChg chg="mod">
          <ac:chgData name="Lindsay Karpenko" userId="4bc4bee5-c4bf-4ac4-8ccd-805be0ae23de" providerId="ADAL" clId="{4E10E272-AA37-4100-B0E3-732E260A6314}" dt="2022-08-24T18:04:28.007" v="740" actId="21"/>
          <ac:spMkLst>
            <pc:docMk/>
            <pc:sldMk cId="1652770509" sldId="275"/>
            <ac:spMk id="4" creationId="{81B118FD-FA8F-4D7D-5DEA-A201EE8EA6AF}"/>
          </ac:spMkLst>
        </pc:spChg>
        <pc:spChg chg="add mod">
          <ac:chgData name="Lindsay Karpenko" userId="4bc4bee5-c4bf-4ac4-8ccd-805be0ae23de" providerId="ADAL" clId="{4E10E272-AA37-4100-B0E3-732E260A6314}" dt="2022-08-24T18:05:15.613" v="761" actId="1035"/>
          <ac:spMkLst>
            <pc:docMk/>
            <pc:sldMk cId="1652770509" sldId="275"/>
            <ac:spMk id="8" creationId="{321A0E69-B7ED-B87D-E6E4-09C76A75BA27}"/>
          </ac:spMkLst>
        </pc:spChg>
        <pc:grpChg chg="del">
          <ac:chgData name="Lindsay Karpenko" userId="4bc4bee5-c4bf-4ac4-8ccd-805be0ae23de" providerId="ADAL" clId="{4E10E272-AA37-4100-B0E3-732E260A6314}" dt="2022-08-24T18:05:18.486" v="762" actId="478"/>
          <ac:grpSpMkLst>
            <pc:docMk/>
            <pc:sldMk cId="1652770509" sldId="275"/>
            <ac:grpSpMk id="7" creationId="{03E5E5CE-A837-3042-9FBD-4758C23341F7}"/>
          </ac:grpSpMkLst>
        </pc:grpChg>
        <pc:cxnChg chg="add">
          <ac:chgData name="Lindsay Karpenko" userId="4bc4bee5-c4bf-4ac4-8ccd-805be0ae23de" providerId="ADAL" clId="{4E10E272-AA37-4100-B0E3-732E260A6314}" dt="2022-08-24T18:05:26.640" v="763" actId="11529"/>
          <ac:cxnSpMkLst>
            <pc:docMk/>
            <pc:sldMk cId="1652770509" sldId="275"/>
            <ac:cxnSpMk id="10" creationId="{EC88791C-28B4-3B5B-E33D-21E795CA052A}"/>
          </ac:cxnSpMkLst>
        </pc:cxnChg>
      </pc:sldChg>
      <pc:sldChg chg="addSp delSp modSp mod modAnim">
        <pc:chgData name="Lindsay Karpenko" userId="4bc4bee5-c4bf-4ac4-8ccd-805be0ae23de" providerId="ADAL" clId="{4E10E272-AA37-4100-B0E3-732E260A6314}" dt="2022-08-24T18:07:52.712" v="780"/>
        <pc:sldMkLst>
          <pc:docMk/>
          <pc:sldMk cId="3609403758" sldId="276"/>
        </pc:sldMkLst>
        <pc:spChg chg="mod">
          <ac:chgData name="Lindsay Karpenko" userId="4bc4bee5-c4bf-4ac4-8ccd-805be0ae23de" providerId="ADAL" clId="{4E10E272-AA37-4100-B0E3-732E260A6314}" dt="2022-08-24T18:07:25.087" v="774" actId="20577"/>
          <ac:spMkLst>
            <pc:docMk/>
            <pc:sldMk cId="3609403758" sldId="276"/>
            <ac:spMk id="9" creationId="{195E46F7-7C43-7360-A0FF-7248F02D0A0C}"/>
          </ac:spMkLst>
        </pc:spChg>
        <pc:spChg chg="add mod">
          <ac:chgData name="Lindsay Karpenko" userId="4bc4bee5-c4bf-4ac4-8ccd-805be0ae23de" providerId="ADAL" clId="{4E10E272-AA37-4100-B0E3-732E260A6314}" dt="2022-08-24T18:07:35.826" v="778" actId="255"/>
          <ac:spMkLst>
            <pc:docMk/>
            <pc:sldMk cId="3609403758" sldId="276"/>
            <ac:spMk id="14" creationId="{F73A54E5-1B48-F38D-CF55-0275AB75EA87}"/>
          </ac:spMkLst>
        </pc:spChg>
        <pc:grpChg chg="del">
          <ac:chgData name="Lindsay Karpenko" userId="4bc4bee5-c4bf-4ac4-8ccd-805be0ae23de" providerId="ADAL" clId="{4E10E272-AA37-4100-B0E3-732E260A6314}" dt="2022-08-24T18:06:36.174" v="765" actId="478"/>
          <ac:grpSpMkLst>
            <pc:docMk/>
            <pc:sldMk cId="3609403758" sldId="276"/>
            <ac:grpSpMk id="12" creationId="{44CA099B-1D39-850F-EFFF-BF68721549CE}"/>
          </ac:grpSpMkLst>
        </pc:grpChg>
        <pc:graphicFrameChg chg="modGraphic">
          <ac:chgData name="Lindsay Karpenko" userId="4bc4bee5-c4bf-4ac4-8ccd-805be0ae23de" providerId="ADAL" clId="{4E10E272-AA37-4100-B0E3-732E260A6314}" dt="2022-08-24T18:07:08.648" v="770" actId="114"/>
          <ac:graphicFrameMkLst>
            <pc:docMk/>
            <pc:sldMk cId="3609403758" sldId="276"/>
            <ac:graphicFrameMk id="13" creationId="{FA85DAE3-7C1C-B8B4-121F-DB98AC02F7C5}"/>
          </ac:graphicFrameMkLst>
        </pc:graphicFrameChg>
        <pc:cxnChg chg="add">
          <ac:chgData name="Lindsay Karpenko" userId="4bc4bee5-c4bf-4ac4-8ccd-805be0ae23de" providerId="ADAL" clId="{4E10E272-AA37-4100-B0E3-732E260A6314}" dt="2022-08-24T18:07:43.801" v="779" actId="11529"/>
          <ac:cxnSpMkLst>
            <pc:docMk/>
            <pc:sldMk cId="3609403758" sldId="276"/>
            <ac:cxnSpMk id="17" creationId="{EAA6254A-2B70-9116-1E0F-133745A67495}"/>
          </ac:cxnSpMkLst>
        </pc:cxnChg>
      </pc:sldChg>
      <pc:sldChg chg="modSp mod">
        <pc:chgData name="Lindsay Karpenko" userId="4bc4bee5-c4bf-4ac4-8ccd-805be0ae23de" providerId="ADAL" clId="{4E10E272-AA37-4100-B0E3-732E260A6314}" dt="2022-08-24T18:08:48.070" v="790" actId="2711"/>
        <pc:sldMkLst>
          <pc:docMk/>
          <pc:sldMk cId="2653502186" sldId="277"/>
        </pc:sldMkLst>
        <pc:spChg chg="mod">
          <ac:chgData name="Lindsay Karpenko" userId="4bc4bee5-c4bf-4ac4-8ccd-805be0ae23de" providerId="ADAL" clId="{4E10E272-AA37-4100-B0E3-732E260A6314}" dt="2022-08-24T18:08:48.070" v="790" actId="2711"/>
          <ac:spMkLst>
            <pc:docMk/>
            <pc:sldMk cId="2653502186" sldId="277"/>
            <ac:spMk id="4" creationId="{A617882B-48C1-2CA4-1FF8-E226C7630747}"/>
          </ac:spMkLst>
        </pc:spChg>
      </pc:sldChg>
      <pc:sldChg chg="addSp delSp modSp mod modAnim">
        <pc:chgData name="Lindsay Karpenko" userId="4bc4bee5-c4bf-4ac4-8ccd-805be0ae23de" providerId="ADAL" clId="{4E10E272-AA37-4100-B0E3-732E260A6314}" dt="2022-08-24T18:12:19.968" v="884"/>
        <pc:sldMkLst>
          <pc:docMk/>
          <pc:sldMk cId="583421907" sldId="278"/>
        </pc:sldMkLst>
        <pc:spChg chg="mod">
          <ac:chgData name="Lindsay Karpenko" userId="4bc4bee5-c4bf-4ac4-8ccd-805be0ae23de" providerId="ADAL" clId="{4E10E272-AA37-4100-B0E3-732E260A6314}" dt="2022-08-24T18:10:52.330" v="839" actId="21"/>
          <ac:spMkLst>
            <pc:docMk/>
            <pc:sldMk cId="583421907" sldId="278"/>
            <ac:spMk id="4" creationId="{A3C11181-3F1E-1B55-6C98-2D5EB61AC42A}"/>
          </ac:spMkLst>
        </pc:spChg>
        <pc:spChg chg="add mod">
          <ac:chgData name="Lindsay Karpenko" userId="4bc4bee5-c4bf-4ac4-8ccd-805be0ae23de" providerId="ADAL" clId="{4E10E272-AA37-4100-B0E3-732E260A6314}" dt="2022-08-24T18:09:40.390" v="808" actId="1037"/>
          <ac:spMkLst>
            <pc:docMk/>
            <pc:sldMk cId="583421907" sldId="278"/>
            <ac:spMk id="14" creationId="{C57061D8-2C57-9E49-B069-CA0D294A97AF}"/>
          </ac:spMkLst>
        </pc:spChg>
        <pc:spChg chg="add del mod">
          <ac:chgData name="Lindsay Karpenko" userId="4bc4bee5-c4bf-4ac4-8ccd-805be0ae23de" providerId="ADAL" clId="{4E10E272-AA37-4100-B0E3-732E260A6314}" dt="2022-08-24T18:10:20.758" v="816" actId="478"/>
          <ac:spMkLst>
            <pc:docMk/>
            <pc:sldMk cId="583421907" sldId="278"/>
            <ac:spMk id="15" creationId="{2CF1E056-C5EC-E307-389D-03337EBD7F27}"/>
          </ac:spMkLst>
        </pc:spChg>
        <pc:spChg chg="add del mod">
          <ac:chgData name="Lindsay Karpenko" userId="4bc4bee5-c4bf-4ac4-8ccd-805be0ae23de" providerId="ADAL" clId="{4E10E272-AA37-4100-B0E3-732E260A6314}" dt="2022-08-24T18:12:00.685" v="879" actId="1037"/>
          <ac:spMkLst>
            <pc:docMk/>
            <pc:sldMk cId="583421907" sldId="278"/>
            <ac:spMk id="16" creationId="{BCCE28FF-3D93-B28C-BD46-D18C57869A99}"/>
          </ac:spMkLst>
        </pc:spChg>
        <pc:spChg chg="add mod">
          <ac:chgData name="Lindsay Karpenko" userId="4bc4bee5-c4bf-4ac4-8ccd-805be0ae23de" providerId="ADAL" clId="{4E10E272-AA37-4100-B0E3-732E260A6314}" dt="2022-08-24T18:11:57.396" v="874" actId="1037"/>
          <ac:spMkLst>
            <pc:docMk/>
            <pc:sldMk cId="583421907" sldId="278"/>
            <ac:spMk id="17" creationId="{5B117649-6E55-10B2-27FB-635B3EB4AEB0}"/>
          </ac:spMkLst>
        </pc:spChg>
        <pc:grpChg chg="del">
          <ac:chgData name="Lindsay Karpenko" userId="4bc4bee5-c4bf-4ac4-8ccd-805be0ae23de" providerId="ADAL" clId="{4E10E272-AA37-4100-B0E3-732E260A6314}" dt="2022-08-24T18:11:19.693" v="859" actId="478"/>
          <ac:grpSpMkLst>
            <pc:docMk/>
            <pc:sldMk cId="583421907" sldId="278"/>
            <ac:grpSpMk id="7" creationId="{909F2043-72E7-F8FF-BCD5-586FC158C146}"/>
          </ac:grpSpMkLst>
        </pc:grpChg>
        <pc:grpChg chg="del">
          <ac:chgData name="Lindsay Karpenko" userId="4bc4bee5-c4bf-4ac4-8ccd-805be0ae23de" providerId="ADAL" clId="{4E10E272-AA37-4100-B0E3-732E260A6314}" dt="2022-08-24T18:11:40.293" v="867" actId="478"/>
          <ac:grpSpMkLst>
            <pc:docMk/>
            <pc:sldMk cId="583421907" sldId="278"/>
            <ac:grpSpMk id="10" creationId="{320D743B-143D-C047-5611-1510D01993FA}"/>
          </ac:grpSpMkLst>
        </pc:grpChg>
        <pc:grpChg chg="del">
          <ac:chgData name="Lindsay Karpenko" userId="4bc4bee5-c4bf-4ac4-8ccd-805be0ae23de" providerId="ADAL" clId="{4E10E272-AA37-4100-B0E3-732E260A6314}" dt="2022-08-24T18:11:20.517" v="860" actId="478"/>
          <ac:grpSpMkLst>
            <pc:docMk/>
            <pc:sldMk cId="583421907" sldId="278"/>
            <ac:grpSpMk id="13" creationId="{749F11E6-8861-E9E6-DFAD-4864210F3CD8}"/>
          </ac:grpSpMkLst>
        </pc:grpChg>
        <pc:cxnChg chg="add">
          <ac:chgData name="Lindsay Karpenko" userId="4bc4bee5-c4bf-4ac4-8ccd-805be0ae23de" providerId="ADAL" clId="{4E10E272-AA37-4100-B0E3-732E260A6314}" dt="2022-08-24T18:11:48.350" v="868" actId="11529"/>
          <ac:cxnSpMkLst>
            <pc:docMk/>
            <pc:sldMk cId="583421907" sldId="278"/>
            <ac:cxnSpMk id="19" creationId="{EB1BFED9-760C-084D-C7DF-4D59D3A32FEB}"/>
          </ac:cxnSpMkLst>
        </pc:cxnChg>
        <pc:cxnChg chg="add mod">
          <ac:chgData name="Lindsay Karpenko" userId="4bc4bee5-c4bf-4ac4-8ccd-805be0ae23de" providerId="ADAL" clId="{4E10E272-AA37-4100-B0E3-732E260A6314}" dt="2022-08-24T18:11:52.429" v="870" actId="1076"/>
          <ac:cxnSpMkLst>
            <pc:docMk/>
            <pc:sldMk cId="583421907" sldId="278"/>
            <ac:cxnSpMk id="20" creationId="{FE65E54C-550D-EB42-C7D5-AE0825A74350}"/>
          </ac:cxnSpMkLst>
        </pc:cxnChg>
        <pc:cxnChg chg="add mod">
          <ac:chgData name="Lindsay Karpenko" userId="4bc4bee5-c4bf-4ac4-8ccd-805be0ae23de" providerId="ADAL" clId="{4E10E272-AA37-4100-B0E3-732E260A6314}" dt="2022-08-24T18:12:07.413" v="881" actId="1076"/>
          <ac:cxnSpMkLst>
            <pc:docMk/>
            <pc:sldMk cId="583421907" sldId="278"/>
            <ac:cxnSpMk id="21" creationId="{7F9B569C-CA54-BAB3-7549-8D621478FE2F}"/>
          </ac:cxnSpMkLst>
        </pc:cxnChg>
      </pc:sldChg>
      <pc:sldChg chg="modSp mod">
        <pc:chgData name="Lindsay Karpenko" userId="4bc4bee5-c4bf-4ac4-8ccd-805be0ae23de" providerId="ADAL" clId="{4E10E272-AA37-4100-B0E3-732E260A6314}" dt="2022-08-24T18:32:53.413" v="896" actId="20577"/>
        <pc:sldMkLst>
          <pc:docMk/>
          <pc:sldMk cId="1430089845" sldId="279"/>
        </pc:sldMkLst>
        <pc:spChg chg="mod">
          <ac:chgData name="Lindsay Karpenko" userId="4bc4bee5-c4bf-4ac4-8ccd-805be0ae23de" providerId="ADAL" clId="{4E10E272-AA37-4100-B0E3-732E260A6314}" dt="2022-08-24T18:32:53.413" v="896" actId="20577"/>
          <ac:spMkLst>
            <pc:docMk/>
            <pc:sldMk cId="1430089845" sldId="279"/>
            <ac:spMk id="5" creationId="{84AD33B9-49EA-9F24-4670-5E9F0E4C5D71}"/>
          </ac:spMkLst>
        </pc:spChg>
      </pc:sldChg>
      <pc:sldChg chg="modSp mod">
        <pc:chgData name="Lindsay Karpenko" userId="4bc4bee5-c4bf-4ac4-8ccd-805be0ae23de" providerId="ADAL" clId="{4E10E272-AA37-4100-B0E3-732E260A6314}" dt="2022-08-24T18:33:14.180" v="901" actId="20577"/>
        <pc:sldMkLst>
          <pc:docMk/>
          <pc:sldMk cId="589478389" sldId="280"/>
        </pc:sldMkLst>
        <pc:spChg chg="mod">
          <ac:chgData name="Lindsay Karpenko" userId="4bc4bee5-c4bf-4ac4-8ccd-805be0ae23de" providerId="ADAL" clId="{4E10E272-AA37-4100-B0E3-732E260A6314}" dt="2022-08-24T18:33:14.180" v="901" actId="20577"/>
          <ac:spMkLst>
            <pc:docMk/>
            <pc:sldMk cId="589478389" sldId="280"/>
            <ac:spMk id="4" creationId="{EA017337-BF41-89BB-1492-FB7B7449AC05}"/>
          </ac:spMkLst>
        </pc:spChg>
      </pc:sldChg>
      <pc:sldChg chg="addSp delSp modSp mod modAnim">
        <pc:chgData name="Lindsay Karpenko" userId="4bc4bee5-c4bf-4ac4-8ccd-805be0ae23de" providerId="ADAL" clId="{4E10E272-AA37-4100-B0E3-732E260A6314}" dt="2022-08-24T18:35:22.360" v="928"/>
        <pc:sldMkLst>
          <pc:docMk/>
          <pc:sldMk cId="3918165170" sldId="281"/>
        </pc:sldMkLst>
        <pc:spChg chg="mod">
          <ac:chgData name="Lindsay Karpenko" userId="4bc4bee5-c4bf-4ac4-8ccd-805be0ae23de" providerId="ADAL" clId="{4E10E272-AA37-4100-B0E3-732E260A6314}" dt="2022-08-24T18:35:10.165" v="926" actId="20577"/>
          <ac:spMkLst>
            <pc:docMk/>
            <pc:sldMk cId="3918165170" sldId="281"/>
            <ac:spMk id="4" creationId="{CE5070B0-CE14-D679-4EF0-E4AA6E1645AC}"/>
          </ac:spMkLst>
        </pc:spChg>
        <pc:spChg chg="add mod">
          <ac:chgData name="Lindsay Karpenko" userId="4bc4bee5-c4bf-4ac4-8ccd-805be0ae23de" providerId="ADAL" clId="{4E10E272-AA37-4100-B0E3-732E260A6314}" dt="2022-08-24T18:34:39.795" v="918" actId="1035"/>
          <ac:spMkLst>
            <pc:docMk/>
            <pc:sldMk cId="3918165170" sldId="281"/>
            <ac:spMk id="8" creationId="{016817E3-3D44-3A3D-53BF-4D47B852D2B6}"/>
          </ac:spMkLst>
        </pc:spChg>
        <pc:grpChg chg="del">
          <ac:chgData name="Lindsay Karpenko" userId="4bc4bee5-c4bf-4ac4-8ccd-805be0ae23de" providerId="ADAL" clId="{4E10E272-AA37-4100-B0E3-732E260A6314}" dt="2022-08-24T18:35:08.830" v="925" actId="478"/>
          <ac:grpSpMkLst>
            <pc:docMk/>
            <pc:sldMk cId="3918165170" sldId="281"/>
            <ac:grpSpMk id="7" creationId="{F61A52D8-F4D1-BFA2-F2FF-7B902B7FD9C2}"/>
          </ac:grpSpMkLst>
        </pc:grpChg>
        <pc:cxnChg chg="add">
          <ac:chgData name="Lindsay Karpenko" userId="4bc4bee5-c4bf-4ac4-8ccd-805be0ae23de" providerId="ADAL" clId="{4E10E272-AA37-4100-B0E3-732E260A6314}" dt="2022-08-24T18:35:17.532" v="927" actId="11529"/>
          <ac:cxnSpMkLst>
            <pc:docMk/>
            <pc:sldMk cId="3918165170" sldId="281"/>
            <ac:cxnSpMk id="10" creationId="{F01FFDD3-8914-409A-18A4-56370AC22EB8}"/>
          </ac:cxnSpMkLst>
        </pc:cxnChg>
      </pc:sldChg>
      <pc:sldChg chg="addSp delSp modSp mod modAnim">
        <pc:chgData name="Lindsay Karpenko" userId="4bc4bee5-c4bf-4ac4-8ccd-805be0ae23de" providerId="ADAL" clId="{4E10E272-AA37-4100-B0E3-732E260A6314}" dt="2022-08-24T18:44:32.728" v="949"/>
        <pc:sldMkLst>
          <pc:docMk/>
          <pc:sldMk cId="2882011255" sldId="282"/>
        </pc:sldMkLst>
        <pc:spChg chg="mod">
          <ac:chgData name="Lindsay Karpenko" userId="4bc4bee5-c4bf-4ac4-8ccd-805be0ae23de" providerId="ADAL" clId="{4E10E272-AA37-4100-B0E3-732E260A6314}" dt="2022-08-24T18:35:34.662" v="929" actId="21"/>
          <ac:spMkLst>
            <pc:docMk/>
            <pc:sldMk cId="2882011255" sldId="282"/>
            <ac:spMk id="4" creationId="{7AC7E927-4CAC-DE98-3156-60AC8C4BDB31}"/>
          </ac:spMkLst>
        </pc:spChg>
        <pc:spChg chg="add mod">
          <ac:chgData name="Lindsay Karpenko" userId="4bc4bee5-c4bf-4ac4-8ccd-805be0ae23de" providerId="ADAL" clId="{4E10E272-AA37-4100-B0E3-732E260A6314}" dt="2022-08-24T18:36:12.877" v="940" actId="20577"/>
          <ac:spMkLst>
            <pc:docMk/>
            <pc:sldMk cId="2882011255" sldId="282"/>
            <ac:spMk id="9" creationId="{754D5647-2E94-A7B2-5A81-BB6841AE350F}"/>
          </ac:spMkLst>
        </pc:spChg>
        <pc:grpChg chg="del">
          <ac:chgData name="Lindsay Karpenko" userId="4bc4bee5-c4bf-4ac4-8ccd-805be0ae23de" providerId="ADAL" clId="{4E10E272-AA37-4100-B0E3-732E260A6314}" dt="2022-08-24T18:44:23.234" v="941" actId="478"/>
          <ac:grpSpMkLst>
            <pc:docMk/>
            <pc:sldMk cId="2882011255" sldId="282"/>
            <ac:grpSpMk id="7" creationId="{D755EE78-01F6-2419-292C-00C8F7E4E9BF}"/>
          </ac:grpSpMkLst>
        </pc:grpChg>
        <pc:cxnChg chg="add mod">
          <ac:chgData name="Lindsay Karpenko" userId="4bc4bee5-c4bf-4ac4-8ccd-805be0ae23de" providerId="ADAL" clId="{4E10E272-AA37-4100-B0E3-732E260A6314}" dt="2022-08-24T18:44:29.886" v="948" actId="1036"/>
          <ac:cxnSpMkLst>
            <pc:docMk/>
            <pc:sldMk cId="2882011255" sldId="282"/>
            <ac:cxnSpMk id="11" creationId="{0BEE517A-1D15-44E8-5317-47E62338975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3D39E-011E-F338-C943-403C665C7B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0000" y="1562994"/>
            <a:ext cx="7620000" cy="3324954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E8F203-9104-4B52-854E-042776339D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000" y="5016171"/>
            <a:ext cx="7620000" cy="2305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19F244-ADC4-70A4-26DC-7BC816503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D026-D9CA-45DE-8153-2F653B39F2F3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AB933-0002-ABE3-AA3D-3D2D146E7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F5E52-4847-3D37-05F7-4C12AF1E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6253-A80F-41FB-B514-D239B851E3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9301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13239-8F46-25B0-67FD-7611BD965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2A50AF-53FC-0E07-8FE0-F9B7D7B29B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908EA-6618-9345-C70F-0EA819C38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D026-D9CA-45DE-8153-2F653B39F2F3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0B2A52-4296-0C86-B002-9EF1265E7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3210A-1928-CC22-1BFE-ED86AD4E0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6253-A80F-41FB-B514-D239B851E3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1886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215B6C-4059-3266-DE87-5167D4076B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70750" y="508470"/>
            <a:ext cx="2190750" cy="80935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1E2AA3-B12F-A0B2-79B1-D2FF847794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0" y="508470"/>
            <a:ext cx="6445250" cy="80935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F75B10-4F83-ECB8-4CC2-90A38758F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D026-D9CA-45DE-8153-2F653B39F2F3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09DFE9-3C92-8DFD-16C6-6E7FC2DB5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5CADF6-F517-9E66-7E26-947B61C67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6253-A80F-41FB-B514-D239B851E3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9367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67FF9-BEA2-01AC-DB65-65FBC5D85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FD6864-8661-42A0-80F4-EDC3616E15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833A6B-8789-0FCE-AFB6-A927B332B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D026-D9CA-45DE-8153-2F653B39F2F3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FE4FA2-A2A5-FE76-3AE1-5CFE15858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DFB22-B9F9-9F77-3EDD-C4F4A0C9A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6253-A80F-41FB-B514-D239B851E3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000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74866-269A-1446-2887-443CA9668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208" y="2380971"/>
            <a:ext cx="8763000" cy="3972700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390F5-1885-C1A9-C17F-C594DCA6E1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208" y="6391254"/>
            <a:ext cx="8763000" cy="2089149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EAF89-E922-3960-540D-900E8AD9A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D026-D9CA-45DE-8153-2F653B39F2F3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2D05D4-13FF-F7EE-4258-9AB38AAA6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94900-CE90-2D04-FAF9-8B711A80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6253-A80F-41FB-B514-D239B851E3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382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87216-FF71-93DF-FE73-830E9B55D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DCBC3E-D67A-6560-6FA7-204ECA82C6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8500" y="2542352"/>
            <a:ext cx="4318000" cy="60596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959DD5-AB4B-075F-FB07-3109F47584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0" y="2542352"/>
            <a:ext cx="4318000" cy="60596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760D52-7A8F-0042-A0FA-5A73D03B8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D026-D9CA-45DE-8153-2F653B39F2F3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2139D1-FF58-36F4-30CE-ACBA8332E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75D861-CDAA-2D71-EE2F-6D28704D1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6253-A80F-41FB-B514-D239B851E3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1532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30922-C8E9-5B83-D839-0E628C2EF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3" y="508473"/>
            <a:ext cx="8763000" cy="18459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3E5654-A5B8-B7B0-8223-B75168AE4C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9824" y="2341175"/>
            <a:ext cx="4298156" cy="114737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A509F5-A9A5-E00F-61A1-A22F019D7E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9824" y="3488549"/>
            <a:ext cx="4298156" cy="51311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0F89FE-ACA2-E8CD-1CD9-240D3762DA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43501" y="2341175"/>
            <a:ext cx="4319323" cy="114737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9E53AD-AE29-D942-0A1E-93E3BD889F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43501" y="3488549"/>
            <a:ext cx="4319323" cy="51311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546265-B643-46E0-4893-8707B3EDA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D026-D9CA-45DE-8153-2F653B39F2F3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24B72-D47B-0455-8866-11A056F76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1F586C-80EE-4507-3313-EB37CBCD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6253-A80F-41FB-B514-D239B851E3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8152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B356F-1480-24DE-0113-439811BB2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D3713C-30C8-C94C-EE59-BCECBE89C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D026-D9CA-45DE-8153-2F653B39F2F3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3226A0-A4B5-7626-3F30-F281F2093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8E252F-75BD-3052-B2A9-3D6390FD5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6253-A80F-41FB-B514-D239B851E3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74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F7F185-DD34-8ABD-A7C6-E74CAB1FA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D026-D9CA-45DE-8153-2F653B39F2F3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383089-F6D8-47CE-2911-DEB51F7B0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D3449A-69B9-D761-B5B4-A809A7EB4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6253-A80F-41FB-B514-D239B851E3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2931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06C04-C326-B0D1-3822-5A49B49C1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636693"/>
            <a:ext cx="3276864" cy="2228427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563DDD-4613-99B3-C936-D3F069453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323" y="1375083"/>
            <a:ext cx="5143500" cy="678697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E4029F-68BA-5CF1-EB8F-179FB3CE60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2865120"/>
            <a:ext cx="3276864" cy="5307989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7AA3A2-6D21-19B5-EAD4-76511434B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D026-D9CA-45DE-8153-2F653B39F2F3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9DB450-472E-7BC7-C69E-62B01D13B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7510AE-0B5A-A76C-0A95-D66D5BC46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6253-A80F-41FB-B514-D239B851E3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4694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2CC48-16FB-31D8-DD6C-CB95DDF5E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636693"/>
            <a:ext cx="3276864" cy="2228427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43AE1B-386C-F056-F856-9FF47C54F4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323" y="1375083"/>
            <a:ext cx="5143500" cy="6786974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35DFCB-2348-2B8C-38EA-EF57E68831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2865120"/>
            <a:ext cx="3276864" cy="5307989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0520A2-EB66-47F8-30B5-5925CD020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D026-D9CA-45DE-8153-2F653B39F2F3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7D7D01-3146-EEDD-B6E7-76DAE4840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FA371-225F-4E75-30A6-9FFDECDA8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6253-A80F-41FB-B514-D239B851E3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1570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483599-D658-08DC-8EDF-49459BC5A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508473"/>
            <a:ext cx="8763000" cy="1845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258599-4CD4-A263-71DC-2420AF3AC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500" y="2542352"/>
            <a:ext cx="8763000" cy="6059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FBAC08-BE1B-5D23-BED0-1254990C3A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500" y="8851808"/>
            <a:ext cx="2286000" cy="50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3D026-D9CA-45DE-8153-2F653B39F2F3}" type="datetimeFigureOut">
              <a:rPr lang="en-CA" smtClean="0"/>
              <a:t>2022-09-01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35548-4B93-1EE3-F85D-B2B8B87B0B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65500" y="8851808"/>
            <a:ext cx="3429000" cy="50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C8E81-77DC-6FB0-A7F3-CB47315E3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75500" y="8851808"/>
            <a:ext cx="2286000" cy="50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E6253-A80F-41FB-B514-D239B851E3E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7398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775B1B-4CC7-C56F-791D-777BC15C77C4}"/>
              </a:ext>
            </a:extLst>
          </p:cNvPr>
          <p:cNvSpPr txBox="1"/>
          <p:nvPr/>
        </p:nvSpPr>
        <p:spPr>
          <a:xfrm>
            <a:off x="520700" y="6858000"/>
            <a:ext cx="758685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        BC: required         MB: required        SK: required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71BA58-CB01-14AA-6FED-7F4F6893F6D4}"/>
              </a:ext>
            </a:extLst>
          </p:cNvPr>
          <p:cNvSpPr txBox="1"/>
          <p:nvPr/>
        </p:nvSpPr>
        <p:spPr>
          <a:xfrm>
            <a:off x="3743960" y="215900"/>
            <a:ext cx="6098540" cy="11535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JUMP Math™ Copyright © 2022 JUMP Math</a:t>
            </a:r>
          </a:p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US" sz="1600" dirty="0">
                <a:solidFill>
                  <a:srgbClr val="666666"/>
                </a:solidFill>
                <a:latin typeface="Century Gothic"/>
              </a:rPr>
              <a:t>eacher Resource Unit 3 Patterns and Relations pp. D-17–23</a:t>
            </a:r>
          </a:p>
          <a:p>
            <a:pPr algn="r">
              <a:lnSpc>
                <a:spcPct val="15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Western Edition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BF6FAF-80D4-C05C-5A61-05AA8933B440}"/>
              </a:ext>
            </a:extLst>
          </p:cNvPr>
          <p:cNvSpPr txBox="1"/>
          <p:nvPr/>
        </p:nvSpPr>
        <p:spPr>
          <a:xfrm>
            <a:off x="508000" y="1244600"/>
            <a:ext cx="15204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PR7-3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2E6FAC-2B83-652E-ED31-224D6CAB2D0C}"/>
              </a:ext>
            </a:extLst>
          </p:cNvPr>
          <p:cNvSpPr txBox="1"/>
          <p:nvPr/>
        </p:nvSpPr>
        <p:spPr>
          <a:xfrm>
            <a:off x="508000" y="1778000"/>
            <a:ext cx="779780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Linear Relations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2F6A3AC-BE15-C82D-D6E8-940738386C74}"/>
              </a:ext>
            </a:extLst>
          </p:cNvPr>
          <p:cNvCxnSpPr/>
          <p:nvPr/>
        </p:nvCxnSpPr>
        <p:spPr>
          <a:xfrm>
            <a:off x="257429" y="2429129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47CB707-9BE9-06F0-E727-54EF9809DF04}"/>
              </a:ext>
            </a:extLst>
          </p:cNvPr>
          <p:cNvSpPr txBox="1"/>
          <p:nvPr/>
        </p:nvSpPr>
        <p:spPr>
          <a:xfrm>
            <a:off x="520700" y="2641600"/>
            <a:ext cx="9565640" cy="1617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 marL="285750" indent="-28575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evaluate formulas that relate term numbers to term values in linear </a:t>
            </a:r>
            <a:br>
              <a:rPr lang="en-US" sz="1800" dirty="0">
                <a:solidFill>
                  <a:srgbClr val="000000"/>
                </a:solidFill>
                <a:latin typeface="Century Gothic"/>
              </a:rPr>
            </a:br>
            <a:r>
              <a:rPr lang="en-US" sz="1800" dirty="0">
                <a:solidFill>
                  <a:srgbClr val="000000"/>
                </a:solidFill>
                <a:latin typeface="Century Gothic"/>
              </a:rPr>
              <a:t>sequences; and</a:t>
            </a:r>
          </a:p>
          <a:p>
            <a:pPr marL="285750" indent="-28575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determine if a pattern is linear by recognizing if the sequence it generates is linear.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19ECDD-7C8B-8E8B-DD71-A8113FCA52B5}"/>
              </a:ext>
            </a:extLst>
          </p:cNvPr>
          <p:cNvSpPr txBox="1"/>
          <p:nvPr/>
        </p:nvSpPr>
        <p:spPr>
          <a:xfrm>
            <a:off x="7439660" y="6858000"/>
            <a:ext cx="236583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AP Book 7.1 pp. 44–45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20FB46-57E7-1EEA-DF98-6595C05692D7}"/>
              </a:ext>
            </a:extLst>
          </p:cNvPr>
          <p:cNvSpPr txBox="1"/>
          <p:nvPr/>
        </p:nvSpPr>
        <p:spPr>
          <a:xfrm>
            <a:off x="508000" y="4437620"/>
            <a:ext cx="9471279" cy="1617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Main ideas:</a:t>
            </a:r>
          </a:p>
          <a:p>
            <a:pPr marL="285750" indent="-28575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A relation can be represented in many ways, including as a rule written in words, a formula relating the two quantities, or a table. </a:t>
            </a:r>
          </a:p>
          <a:p>
            <a:pPr marL="285750" indent="-28575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A linear sequence produces a linear relation between the term numbers and term values. 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94B8E6-5213-EF12-63CD-5047227ECE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460" y="6319139"/>
            <a:ext cx="645033" cy="30327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67E3D51-F626-F949-310F-A089300F852F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860" y="6293739"/>
            <a:ext cx="1552448" cy="50076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3629600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F5D9CBA-4654-A0E6-ACFA-A8A5014587CD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Finding formulas for number patterns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D6D4F3-8DBC-82E8-3F3B-0C6D1D3C5F53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D-18–20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031841-42E6-7314-058F-7B06281152A8}"/>
              </a:ext>
            </a:extLst>
          </p:cNvPr>
          <p:cNvSpPr txBox="1"/>
          <p:nvPr/>
        </p:nvSpPr>
        <p:spPr>
          <a:xfrm>
            <a:off x="457200" y="419100"/>
            <a:ext cx="9654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Complete the rule for the sequence.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8, 9, 10, 11, 12	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Start at ___ and ________ each time.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3B85E98-4758-777D-9D9F-C93DD6C1F4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097292"/>
              </p:ext>
            </p:extLst>
          </p:nvPr>
        </p:nvGraphicFramePr>
        <p:xfrm>
          <a:off x="562483" y="3289300"/>
          <a:ext cx="9084437" cy="3445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41317">
                  <a:extLst>
                    <a:ext uri="{9D8B030D-6E8A-4147-A177-3AD203B41FA5}">
                      <a16:colId xmlns:a16="http://schemas.microsoft.com/office/drawing/2014/main" val="2076435017"/>
                    </a:ext>
                  </a:extLst>
                </a:gridCol>
                <a:gridCol w="4643120">
                  <a:extLst>
                    <a:ext uri="{9D8B030D-6E8A-4147-A177-3AD203B41FA5}">
                      <a16:colId xmlns:a16="http://schemas.microsoft.com/office/drawing/2014/main" val="1321880945"/>
                    </a:ext>
                  </a:extLst>
                </a:gridCol>
              </a:tblGrid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+mn-lt"/>
                        </a:rPr>
                        <a:t>Term Number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+mn-lt"/>
                        </a:rPr>
                        <a:t>n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+mn-lt"/>
                        </a:rPr>
                        <a:t>Term Value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5075323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008990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6624878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10866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708012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189244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4AF19657-B24A-D8CC-2B24-6372CF3DEEC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342900"/>
            <a:ext cx="375031" cy="45885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0D19594-FE90-DB17-88E0-99B95C517DE4}"/>
              </a:ext>
            </a:extLst>
          </p:cNvPr>
          <p:cNvSpPr txBox="1"/>
          <p:nvPr/>
        </p:nvSpPr>
        <p:spPr>
          <a:xfrm>
            <a:off x="532987" y="1637072"/>
            <a:ext cx="9084437" cy="1676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Start at 8 and add 1 each time.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You can make a table for the sequence using the term numbers and term values: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6E7FB29-AED9-B788-BA69-45CCA9C358D4}"/>
              </a:ext>
            </a:extLst>
          </p:cNvPr>
          <p:cNvCxnSpPr/>
          <p:nvPr/>
        </p:nvCxnSpPr>
        <p:spPr>
          <a:xfrm>
            <a:off x="0" y="163707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9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C77238B-9551-3321-FD69-6CB965D216BE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Finding formulas for number patterns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47F79E-2C7C-289C-EB09-2B5D1B253B9C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D-18–20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27A904-50DE-AABD-7F40-2F1A6F89102D}"/>
              </a:ext>
            </a:extLst>
          </p:cNvPr>
          <p:cNvSpPr txBox="1"/>
          <p:nvPr/>
        </p:nvSpPr>
        <p:spPr>
          <a:xfrm>
            <a:off x="469900" y="393700"/>
            <a:ext cx="9654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formula could you write to find the term value from the term number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​</a:t>
            </a:r>
            <a:endParaRPr lang="en-CA" sz="2800" baseline="70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93879D-4483-B0CA-91F8-B18C4D0C8500}"/>
              </a:ext>
            </a:extLst>
          </p:cNvPr>
          <p:cNvSpPr txBox="1"/>
          <p:nvPr/>
        </p:nvSpPr>
        <p:spPr>
          <a:xfrm>
            <a:off x="457200" y="5084914"/>
            <a:ext cx="9345295" cy="167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27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Did you use the rule for extending the sequence or ​the formula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Why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baseline="70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E9524F-0C22-76BB-1280-BD0CE9EAE53E}"/>
              </a:ext>
            </a:extLst>
          </p:cNvPr>
          <p:cNvSpPr txBox="1"/>
          <p:nvPr/>
        </p:nvSpPr>
        <p:spPr>
          <a:xfrm>
            <a:off x="469900" y="2580959"/>
            <a:ext cx="9514758" cy="232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13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Did you use the rule for extending the sequence or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​the formula to find the 6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Why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20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CA" sz="2800" baseline="70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684EDF4-580A-382A-6C3B-134E7F1197E6}"/>
              </a:ext>
            </a:extLst>
          </p:cNvPr>
          <p:cNvCxnSpPr/>
          <p:nvPr/>
        </p:nvCxnSpPr>
        <p:spPr>
          <a:xfrm>
            <a:off x="0" y="140109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8A16DEF-8EE6-5CD2-69B4-3BA3F5360F22}"/>
              </a:ext>
            </a:extLst>
          </p:cNvPr>
          <p:cNvCxnSpPr/>
          <p:nvPr/>
        </p:nvCxnSpPr>
        <p:spPr>
          <a:xfrm>
            <a:off x="0" y="256339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7592EF8-60A4-D5C4-109E-811F55862E69}"/>
              </a:ext>
            </a:extLst>
          </p:cNvPr>
          <p:cNvCxnSpPr/>
          <p:nvPr/>
        </p:nvCxnSpPr>
        <p:spPr>
          <a:xfrm>
            <a:off x="0" y="499756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67DCF9C-0DE5-A3CF-6A71-23A057503849}"/>
              </a:ext>
            </a:extLst>
          </p:cNvPr>
          <p:cNvSpPr txBox="1"/>
          <p:nvPr/>
        </p:nvSpPr>
        <p:spPr>
          <a:xfrm>
            <a:off x="457200" y="1434718"/>
            <a:ext cx="8275894" cy="1187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v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+ 7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6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 in the sequence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42391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401B7D-990F-AD47-345C-9F0667CEEC4B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Finding formulas for number patterns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3ABB5E-01F0-8073-3EFC-2DA16686D587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D-18–20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C4DF84-14E7-E528-E221-0E6C5554C17E}"/>
              </a:ext>
            </a:extLst>
          </p:cNvPr>
          <p:cNvSpPr txBox="1"/>
          <p:nvPr/>
        </p:nvSpPr>
        <p:spPr>
          <a:xfrm>
            <a:off x="482600" y="393700"/>
            <a:ext cx="92735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Use the rule for extending the sequence to write the first 4 terms. Fill in the table for the sequence.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677A2A-A41E-F221-A1E5-B1477A4294BD}"/>
              </a:ext>
            </a:extLst>
          </p:cNvPr>
          <p:cNvSpPr txBox="1"/>
          <p:nvPr/>
        </p:nvSpPr>
        <p:spPr>
          <a:xfrm>
            <a:off x="457200" y="2019300"/>
            <a:ext cx="21996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Start at 4 and add 4 each time.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5C98E7-C25D-A31E-AF63-8EE1447933E5}"/>
              </a:ext>
            </a:extLst>
          </p:cNvPr>
          <p:cNvSpPr txBox="1"/>
          <p:nvPr/>
        </p:nvSpPr>
        <p:spPr>
          <a:xfrm>
            <a:off x="3797300" y="2019300"/>
            <a:ext cx="21869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ii) Start at 8 and add 8 each time.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EFF219-3845-88C1-A24E-78105A89C036}"/>
              </a:ext>
            </a:extLst>
          </p:cNvPr>
          <p:cNvSpPr txBox="1"/>
          <p:nvPr/>
        </p:nvSpPr>
        <p:spPr>
          <a:xfrm>
            <a:off x="6858000" y="2019300"/>
            <a:ext cx="25425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iii) Start at 12 and add 1 each time.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DB33C6-4FB8-466F-A364-9B5688BB5F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3467100"/>
            <a:ext cx="2705100" cy="19177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3A1C24-0D7E-BE50-7AEA-A712F474506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00" y="3467100"/>
            <a:ext cx="2705100" cy="19177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2FC9B4-524D-FB8D-F054-BC5F92C5C0D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0" y="3467100"/>
            <a:ext cx="2705100" cy="19177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1800482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E4A492-45BC-89F7-0C38-967DF78C3349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Finding formulas for number patterns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3F0D86-B0D7-A83C-0E4F-CB2E36119417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D-18–20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68C76C-AD72-945E-F5E6-C5EAC662ABF8}"/>
              </a:ext>
            </a:extLst>
          </p:cNvPr>
          <p:cNvSpPr txBox="1"/>
          <p:nvPr/>
        </p:nvSpPr>
        <p:spPr>
          <a:xfrm>
            <a:off x="469900" y="749300"/>
            <a:ext cx="9273540" cy="459452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Use the table to find a formula for calculating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term value (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v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from the term number (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Find the 5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 in the sequence, and the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25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 in the sequence.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In part c), did you use the rule for extending the sequence or the formula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Explain your choice.</a:t>
            </a:r>
            <a:endParaRPr lang="en-CA" sz="2800" baseline="700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45665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866DA8-AF9B-2E1F-A388-3B615A33D800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Finding formulas for number patterns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0940BC-CD88-574F-92D7-04B792AD79AA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D-18–20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7E3DF1-7386-EF0A-70E7-318A0F31FF3D}"/>
              </a:ext>
            </a:extLst>
          </p:cNvPr>
          <p:cNvSpPr txBox="1"/>
          <p:nvPr/>
        </p:nvSpPr>
        <p:spPr>
          <a:xfrm>
            <a:off x="482600" y="393700"/>
            <a:ext cx="9273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Sample answer: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0C0B10-B257-29E7-FF71-8FABC15F3464}"/>
              </a:ext>
            </a:extLst>
          </p:cNvPr>
          <p:cNvSpPr txBox="1"/>
          <p:nvPr/>
        </p:nvSpPr>
        <p:spPr>
          <a:xfrm>
            <a:off x="530944" y="4188546"/>
            <a:ext cx="9174316" cy="2813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4, 8, 12, 16; ii) 8, 16, 24, 32; iii) 12, 13, 14, 15;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v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4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, ii)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v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8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, ii)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v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+ 11; 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5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term: 20, 25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term: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v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4(25) = 100;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​ii) 5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term: 40, 25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term: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v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8(25) = 200;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​iii) 5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term: 16, 25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term: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v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25 + 11 = 36</a:t>
            </a:r>
            <a:endParaRPr lang="en-CA" sz="2800" baseline="70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1299E1-E226-EACA-F777-78E0969FECF0}"/>
              </a:ext>
            </a:extLst>
          </p:cNvPr>
          <p:cNvSpPr txBox="1"/>
          <p:nvPr/>
        </p:nvSpPr>
        <p:spPr>
          <a:xfrm>
            <a:off x="530944" y="965200"/>
            <a:ext cx="9070256" cy="3150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I used the rule for extending to find the 5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 in the sequences since I already knew the 4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term. I used the formula for the 25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 in each sequence since it was much faster than extending all sequences to term 25.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1172F88-B7C2-628B-0D1D-51EFC3DAC311}"/>
              </a:ext>
            </a:extLst>
          </p:cNvPr>
          <p:cNvCxnSpPr/>
          <p:nvPr/>
        </p:nvCxnSpPr>
        <p:spPr>
          <a:xfrm>
            <a:off x="0" y="9652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5F41311-14B8-2096-B26E-30D154D6799C}"/>
              </a:ext>
            </a:extLst>
          </p:cNvPr>
          <p:cNvCxnSpPr/>
          <p:nvPr/>
        </p:nvCxnSpPr>
        <p:spPr>
          <a:xfrm>
            <a:off x="0" y="414183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16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551E8E3-C9FA-4EA2-736D-5852528A7390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2. Introduce relations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F3A89D-9304-15FE-5FF2-FC4C953BDE72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pp. D-20–23 for details.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07B4A3-67AE-D4BC-79F8-6D0A8BCCBEFA}"/>
              </a:ext>
            </a:extLst>
          </p:cNvPr>
          <p:cNvSpPr txBox="1"/>
          <p:nvPr/>
        </p:nvSpPr>
        <p:spPr>
          <a:xfrm>
            <a:off x="495300" y="368300"/>
            <a:ext cx="917194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Any time there is a relationship between corresponding values of two quantities or variables, we call that a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relation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Examples: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FAFC97-B64A-0699-D9CF-130263774EB1}"/>
              </a:ext>
            </a:extLst>
          </p:cNvPr>
          <p:cNvSpPr txBox="1"/>
          <p:nvPr/>
        </p:nvSpPr>
        <p:spPr>
          <a:xfrm>
            <a:off x="379783" y="2724598"/>
            <a:ext cx="4750435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number of pentagons and triangles in shapes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BFA3B6-DE33-0AC3-C9B7-3B1E41474DE7}"/>
              </a:ext>
            </a:extLst>
          </p:cNvPr>
          <p:cNvSpPr txBox="1"/>
          <p:nvPr/>
        </p:nvSpPr>
        <p:spPr>
          <a:xfrm>
            <a:off x="4920227" y="2400300"/>
            <a:ext cx="5197168" cy="12311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800" dirty="0"/>
              <a:t>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he term numbers and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term values in a sequence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B25255-9238-C302-7369-32F247944CFD}"/>
              </a:ext>
            </a:extLst>
          </p:cNvPr>
          <p:cNvSpPr txBox="1"/>
          <p:nvPr/>
        </p:nvSpPr>
        <p:spPr>
          <a:xfrm>
            <a:off x="457200" y="4279900"/>
            <a:ext cx="3690798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number of hours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you rent a canoe and the cost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B413C7-4142-5BDD-21C5-21A851AF20C5}"/>
              </a:ext>
            </a:extLst>
          </p:cNvPr>
          <p:cNvSpPr txBox="1"/>
          <p:nvPr/>
        </p:nvSpPr>
        <p:spPr>
          <a:xfrm>
            <a:off x="4932520" y="3822700"/>
            <a:ext cx="4815840" cy="20928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800" dirty="0"/>
              <a:t>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umber of hours you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travel in a car at a constant speed and the distance travelled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11B32E-D068-A867-82A9-F109AF76F3DB}"/>
              </a:ext>
            </a:extLst>
          </p:cNvPr>
          <p:cNvCxnSpPr/>
          <p:nvPr/>
        </p:nvCxnSpPr>
        <p:spPr>
          <a:xfrm>
            <a:off x="0" y="253626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32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E8BE90-64D9-AE4E-14FE-8F5B845C5216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2. Introduce relations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CCDCA-B473-2D77-A7D3-8EE603C8AB36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D-20–23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481CBA-CEDF-A2CB-7A84-10605A588661}"/>
              </a:ext>
            </a:extLst>
          </p:cNvPr>
          <p:cNvSpPr txBox="1"/>
          <p:nvPr/>
        </p:nvSpPr>
        <p:spPr>
          <a:xfrm>
            <a:off x="495300" y="368300"/>
            <a:ext cx="9171940" cy="18158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are different ways of showing the relationship between two quantities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Sample answers: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0E91A5-8174-1910-123B-A88A7CCA1796}"/>
              </a:ext>
            </a:extLst>
          </p:cNvPr>
          <p:cNvSpPr txBox="1"/>
          <p:nvPr/>
        </p:nvSpPr>
        <p:spPr>
          <a:xfrm>
            <a:off x="419100" y="2290346"/>
            <a:ext cx="9032158" cy="2813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 equation with variables representing the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two quantities;</a:t>
            </a:r>
          </a:p>
          <a:p>
            <a:pPr marL="457200" indent="-45720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 statement of the relationship in words; </a:t>
            </a:r>
          </a:p>
          <a:p>
            <a:pPr marL="457200" indent="-45720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 table with corresponding values for the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two quantities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9879D7E-69C4-4E27-3A2B-EED30C42DA99}"/>
              </a:ext>
            </a:extLst>
          </p:cNvPr>
          <p:cNvCxnSpPr/>
          <p:nvPr/>
        </p:nvCxnSpPr>
        <p:spPr>
          <a:xfrm>
            <a:off x="0" y="218418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086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8F25A2-3F3B-67EC-F2E4-BB6E2FBB7352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2. Introduce relations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E8409E-92F6-5BC0-8758-387AF56596B4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D-20–23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6CDA1C-5C79-B225-4FCF-675C708FC9DF}"/>
              </a:ext>
            </a:extLst>
          </p:cNvPr>
          <p:cNvSpPr txBox="1"/>
          <p:nvPr/>
        </p:nvSpPr>
        <p:spPr>
          <a:xfrm>
            <a:off x="495300" y="368300"/>
            <a:ext cx="9171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Let's make a table for this sequence:  3, 7, 11, 15, 19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B2AD065-2E55-5CCE-9439-6510553B75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521315"/>
              </p:ext>
            </p:extLst>
          </p:nvPr>
        </p:nvGraphicFramePr>
        <p:xfrm>
          <a:off x="537083" y="1193800"/>
          <a:ext cx="6397752" cy="3445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8604">
                  <a:extLst>
                    <a:ext uri="{9D8B030D-6E8A-4147-A177-3AD203B41FA5}">
                      <a16:colId xmlns:a16="http://schemas.microsoft.com/office/drawing/2014/main" val="2992655957"/>
                    </a:ext>
                  </a:extLst>
                </a:gridCol>
                <a:gridCol w="3089148">
                  <a:extLst>
                    <a:ext uri="{9D8B030D-6E8A-4147-A177-3AD203B41FA5}">
                      <a16:colId xmlns:a16="http://schemas.microsoft.com/office/drawing/2014/main" val="4061104231"/>
                    </a:ext>
                  </a:extLst>
                </a:gridCol>
              </a:tblGrid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Term Number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n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Term Value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v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608388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934282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731067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2876107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8984254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9970492"/>
                  </a:ext>
                </a:extLst>
              </a:tr>
            </a:tbl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9D80DE9D-CCC9-D875-F474-D1AEBC3B2EA4}"/>
              </a:ext>
            </a:extLst>
          </p:cNvPr>
          <p:cNvSpPr/>
          <p:nvPr/>
        </p:nvSpPr>
        <p:spPr>
          <a:xfrm>
            <a:off x="6979666" y="3784600"/>
            <a:ext cx="495046" cy="49504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89B2749-1A17-8797-4715-E8B19A414D85}"/>
              </a:ext>
            </a:extLst>
          </p:cNvPr>
          <p:cNvSpPr/>
          <p:nvPr/>
        </p:nvSpPr>
        <p:spPr>
          <a:xfrm>
            <a:off x="6979666" y="3213100"/>
            <a:ext cx="495046" cy="49504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993396F-4599-9900-4024-989FB0458745}"/>
              </a:ext>
            </a:extLst>
          </p:cNvPr>
          <p:cNvSpPr/>
          <p:nvPr/>
        </p:nvSpPr>
        <p:spPr>
          <a:xfrm>
            <a:off x="6979666" y="2654300"/>
            <a:ext cx="495046" cy="49504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DC23A87-09C0-A2D8-2746-A488D3C8A3B9}"/>
              </a:ext>
            </a:extLst>
          </p:cNvPr>
          <p:cNvSpPr/>
          <p:nvPr/>
        </p:nvSpPr>
        <p:spPr>
          <a:xfrm>
            <a:off x="6979666" y="2070100"/>
            <a:ext cx="495046" cy="49504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BB3226-A148-F37E-6559-7FA49BA3A09E}"/>
              </a:ext>
            </a:extLst>
          </p:cNvPr>
          <p:cNvSpPr txBox="1"/>
          <p:nvPr/>
        </p:nvSpPr>
        <p:spPr>
          <a:xfrm>
            <a:off x="457200" y="5029200"/>
            <a:ext cx="92354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Fill in the gap circles. Is the gap always the same number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Is the relation a linear relation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EDFBD3D-BD57-4E65-D50D-3B1CBA11CE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54000"/>
            <a:ext cx="375031" cy="45885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BCCC086-6C1F-5988-F1CC-109F9F59C628}"/>
              </a:ext>
            </a:extLst>
          </p:cNvPr>
          <p:cNvSpPr txBox="1"/>
          <p:nvPr/>
        </p:nvSpPr>
        <p:spPr>
          <a:xfrm>
            <a:off x="492839" y="6371305"/>
            <a:ext cx="9130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+mj-lt"/>
              </a:rPr>
              <a:t>Ans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wers: +4, +4, +4, +4; yes; yes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419908B-B3D0-79FF-1394-A720772614A3}"/>
              </a:ext>
            </a:extLst>
          </p:cNvPr>
          <p:cNvCxnSpPr/>
          <p:nvPr/>
        </p:nvCxnSpPr>
        <p:spPr>
          <a:xfrm>
            <a:off x="0" y="613532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056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5A3C6C0-5D2D-3559-8EA6-8D4E4BBA0309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2. Introduce relations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09667F-11AB-CA01-88D8-7E3215F04201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D-20–23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D742C4-0AAD-FAC3-A851-B5A2658B268E}"/>
              </a:ext>
            </a:extLst>
          </p:cNvPr>
          <p:cNvSpPr txBox="1"/>
          <p:nvPr/>
        </p:nvSpPr>
        <p:spPr>
          <a:xfrm>
            <a:off x="495300" y="368300"/>
            <a:ext cx="91719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As with sequences, when the gap between the term values is always the same, the relation is linear.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Let's make a table for this sequence:  3, 6, 12, 24, 48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66D68AB-6C25-6EEE-8005-148E5DF41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593296"/>
              </p:ext>
            </p:extLst>
          </p:nvPr>
        </p:nvGraphicFramePr>
        <p:xfrm>
          <a:off x="537083" y="2463800"/>
          <a:ext cx="6397752" cy="3445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8604">
                  <a:extLst>
                    <a:ext uri="{9D8B030D-6E8A-4147-A177-3AD203B41FA5}">
                      <a16:colId xmlns:a16="http://schemas.microsoft.com/office/drawing/2014/main" val="1653672777"/>
                    </a:ext>
                  </a:extLst>
                </a:gridCol>
                <a:gridCol w="3089148">
                  <a:extLst>
                    <a:ext uri="{9D8B030D-6E8A-4147-A177-3AD203B41FA5}">
                      <a16:colId xmlns:a16="http://schemas.microsoft.com/office/drawing/2014/main" val="3651186146"/>
                    </a:ext>
                  </a:extLst>
                </a:gridCol>
              </a:tblGrid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Term number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n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Term value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v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879131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607445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881789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221781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781754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6366922"/>
                  </a:ext>
                </a:extLst>
              </a:tr>
            </a:tbl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20C8CBD8-9333-13A1-EB36-9EF2F923FC02}"/>
              </a:ext>
            </a:extLst>
          </p:cNvPr>
          <p:cNvSpPr/>
          <p:nvPr/>
        </p:nvSpPr>
        <p:spPr>
          <a:xfrm>
            <a:off x="7005066" y="5054600"/>
            <a:ext cx="495046" cy="49504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C83CEA1-E41D-5323-F0A9-2A2A1070C1E8}"/>
              </a:ext>
            </a:extLst>
          </p:cNvPr>
          <p:cNvSpPr/>
          <p:nvPr/>
        </p:nvSpPr>
        <p:spPr>
          <a:xfrm>
            <a:off x="7005066" y="4483100"/>
            <a:ext cx="495046" cy="49504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FD944D9-FB92-A4AF-C266-DAFA83D504C7}"/>
              </a:ext>
            </a:extLst>
          </p:cNvPr>
          <p:cNvSpPr/>
          <p:nvPr/>
        </p:nvSpPr>
        <p:spPr>
          <a:xfrm>
            <a:off x="7005066" y="3924300"/>
            <a:ext cx="495046" cy="49504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6DD6469-A150-5A5F-80BF-0472B0EF7DEA}"/>
              </a:ext>
            </a:extLst>
          </p:cNvPr>
          <p:cNvSpPr/>
          <p:nvPr/>
        </p:nvSpPr>
        <p:spPr>
          <a:xfrm>
            <a:off x="7005066" y="3340100"/>
            <a:ext cx="495046" cy="49504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0CBFCA-B0D6-B055-3E81-125671DE8688}"/>
              </a:ext>
            </a:extLst>
          </p:cNvPr>
          <p:cNvSpPr txBox="1"/>
          <p:nvPr/>
        </p:nvSpPr>
        <p:spPr>
          <a:xfrm>
            <a:off x="495300" y="6210300"/>
            <a:ext cx="37322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the relation linear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975E263-4E8D-9197-20B8-9A59611E67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3400"/>
            <a:ext cx="375031" cy="45885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29620564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13ABE6-61D0-18F9-1BBD-53F11C6C203F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2. Introduce relations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92851B-6BBD-D30A-7F91-8521FDB84A5B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D-20–23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B1A08A-4109-83CF-F026-581BD0E87E46}"/>
              </a:ext>
            </a:extLst>
          </p:cNvPr>
          <p:cNvSpPr txBox="1"/>
          <p:nvPr/>
        </p:nvSpPr>
        <p:spPr>
          <a:xfrm>
            <a:off x="482600" y="393700"/>
            <a:ext cx="927354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 Fill in the gaps for each relation. Is the relation linear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Arial"/>
              </a:rPr>
              <a:t>	</a:t>
            </a:r>
            <a:r>
              <a:rPr lang="en-US" sz="2800" dirty="0">
                <a:solidFill>
                  <a:srgbClr val="32CD32"/>
                </a:solidFill>
                <a:latin typeface="Century Gothic"/>
              </a:rPr>
              <a:t>COPY THE TABLES from LP post v2</a:t>
            </a:r>
            <a:endParaRPr lang="en-CA" sz="2800" dirty="0">
              <a:solidFill>
                <a:srgbClr val="32CD32"/>
              </a:solidFill>
              <a:latin typeface="Century Gothic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1869FD-9DB6-67F7-A760-BE15665C218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1384300"/>
            <a:ext cx="9297416" cy="4659884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17536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792C01A-0F34-36F1-7F6E-1AAA16F28BDF}"/>
              </a:ext>
            </a:extLst>
          </p:cNvPr>
          <p:cNvSpPr txBox="1"/>
          <p:nvPr/>
        </p:nvSpPr>
        <p:spPr>
          <a:xfrm>
            <a:off x="6664960" y="6921500"/>
            <a:ext cx="3137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D-18 for details.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7CE091-D9F7-F959-8293-114DC1D57988}"/>
              </a:ext>
            </a:extLst>
          </p:cNvPr>
          <p:cNvSpPr txBox="1"/>
          <p:nvPr/>
        </p:nvSpPr>
        <p:spPr>
          <a:xfrm>
            <a:off x="457200" y="2146300"/>
            <a:ext cx="9654540" cy="2321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To add two 2-digit numbers when regrouping isn't needed, you can add the tens and ones separately.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34 + 52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D78F860-A48F-B93A-04B2-7C7C1F40C612}"/>
              </a:ext>
            </a:extLst>
          </p:cNvPr>
          <p:cNvGrpSpPr/>
          <p:nvPr/>
        </p:nvGrpSpPr>
        <p:grpSpPr>
          <a:xfrm>
            <a:off x="3201057" y="330200"/>
            <a:ext cx="3757908" cy="1597086"/>
            <a:chOff x="3201057" y="330200"/>
            <a:chExt cx="3757908" cy="1597086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40C7EDD7-2D7A-563E-E85A-F6398E2B7BE1}"/>
                </a:ext>
              </a:extLst>
            </p:cNvPr>
            <p:cNvSpPr/>
            <p:nvPr/>
          </p:nvSpPr>
          <p:spPr>
            <a:xfrm>
              <a:off x="3201057" y="330236"/>
              <a:ext cx="3757763" cy="1597050"/>
            </a:xfrm>
            <a:custGeom>
              <a:avLst/>
              <a:gdLst/>
              <a:ahLst/>
              <a:cxnLst/>
              <a:rect l="0" t="0" r="0" b="0"/>
              <a:pathLst>
                <a:path w="3757763" h="1597050">
                  <a:moveTo>
                    <a:pt x="0" y="0"/>
                  </a:moveTo>
                  <a:lnTo>
                    <a:pt x="3757762" y="0"/>
                  </a:lnTo>
                  <a:lnTo>
                    <a:pt x="3757762" y="1597049"/>
                  </a:lnTo>
                  <a:lnTo>
                    <a:pt x="0" y="159704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0" cap="flat" cmpd="sng" algn="ctr">
              <a:solidFill>
                <a:schemeClr val="accent1">
                  <a:shade val="50000"/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B7A3BAA-0C4D-9B6D-B873-BA0276E75F6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1162" y="330200"/>
              <a:ext cx="3757803" cy="159702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D6961D1-AA42-2F6B-2118-71B0960D9A8F}"/>
              </a:ext>
            </a:extLst>
          </p:cNvPr>
          <p:cNvSpPr txBox="1"/>
          <p:nvPr/>
        </p:nvSpPr>
        <p:spPr>
          <a:xfrm>
            <a:off x="419100" y="6179574"/>
            <a:ext cx="7515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Add the totals: 80 + 6 = 86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3C043F-9CEB-4A86-5213-5CC2383164D2}"/>
              </a:ext>
            </a:extLst>
          </p:cNvPr>
          <p:cNvSpPr txBox="1"/>
          <p:nvPr/>
        </p:nvSpPr>
        <p:spPr>
          <a:xfrm>
            <a:off x="406400" y="5396368"/>
            <a:ext cx="553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Add the ones: 4 + 2 = 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C6ABD0-3DA6-A1BB-23DF-44404A7BDE7D}"/>
              </a:ext>
            </a:extLst>
          </p:cNvPr>
          <p:cNvSpPr txBox="1"/>
          <p:nvPr/>
        </p:nvSpPr>
        <p:spPr>
          <a:xfrm>
            <a:off x="406400" y="4622581"/>
            <a:ext cx="4903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Add the tens: 30 + 50 = 80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469384-9B55-3D94-674C-10E60D7D6C47}"/>
              </a:ext>
            </a:extLst>
          </p:cNvPr>
          <p:cNvCxnSpPr/>
          <p:nvPr/>
        </p:nvCxnSpPr>
        <p:spPr>
          <a:xfrm>
            <a:off x="0" y="612058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9153055-9B72-0989-B9BA-0AAE8D291D56}"/>
              </a:ext>
            </a:extLst>
          </p:cNvPr>
          <p:cNvCxnSpPr/>
          <p:nvPr/>
        </p:nvCxnSpPr>
        <p:spPr>
          <a:xfrm>
            <a:off x="0" y="537178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4CDCD7B-C13F-403A-8969-88E69B9DDCCF}"/>
              </a:ext>
            </a:extLst>
          </p:cNvPr>
          <p:cNvCxnSpPr/>
          <p:nvPr/>
        </p:nvCxnSpPr>
        <p:spPr>
          <a:xfrm>
            <a:off x="4917" y="446169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568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6112C6-30E4-F6F8-CE83-C199B0761FC0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2. Introduce relations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44853B-A19A-DD76-1435-0181307DC6AA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D-20–23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B118FD-FA8F-4D7D-5DEA-A201EE8EA6AF}"/>
              </a:ext>
            </a:extLst>
          </p:cNvPr>
          <p:cNvSpPr txBox="1"/>
          <p:nvPr/>
        </p:nvSpPr>
        <p:spPr>
          <a:xfrm>
            <a:off x="482600" y="393700"/>
            <a:ext cx="9273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1A0E69-B7ED-B87D-E6E4-09C76A75BA27}"/>
              </a:ext>
            </a:extLst>
          </p:cNvPr>
          <p:cNvSpPr txBox="1"/>
          <p:nvPr/>
        </p:nvSpPr>
        <p:spPr>
          <a:xfrm>
            <a:off x="589935" y="1047139"/>
            <a:ext cx="9273540" cy="2475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gaps: +3, +3, +3; yes, linear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it-IT" sz="2800" dirty="0">
                <a:solidFill>
                  <a:srgbClr val="000000"/>
                </a:solidFill>
                <a:latin typeface="Century Gothic"/>
              </a:rPr>
              <a:t>b) gaps: +8, +8, +7; no, non-linear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it-IT" sz="2800" dirty="0">
                <a:solidFill>
                  <a:srgbClr val="000000"/>
                </a:solidFill>
                <a:latin typeface="Century Gothic"/>
              </a:rPr>
              <a:t>c) gaps: −40, −20, −10; no, non-linear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gaps: −20, −20, −20; yes, linear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C88791C-28B4-3B5B-E33D-21E795CA052A}"/>
              </a:ext>
            </a:extLst>
          </p:cNvPr>
          <p:cNvCxnSpPr/>
          <p:nvPr/>
        </p:nvCxnSpPr>
        <p:spPr>
          <a:xfrm>
            <a:off x="0" y="104713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277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1F9A56-8DD3-DB36-3E7F-47579DF1F791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2. Introduce relations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9E1A2C-864E-4787-E158-299719150949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D-20–23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643742-EA7D-4420-83C1-B01A2A6B5E3A}"/>
              </a:ext>
            </a:extLst>
          </p:cNvPr>
          <p:cNvSpPr txBox="1"/>
          <p:nvPr/>
        </p:nvSpPr>
        <p:spPr>
          <a:xfrm>
            <a:off x="495300" y="368300"/>
            <a:ext cx="9171940" cy="9541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Let's make a table for the relation given by this equation:  </a:t>
            </a:r>
            <a:r>
              <a:rPr lang="en-US" sz="2800" i="1">
                <a:solidFill>
                  <a:srgbClr val="000000"/>
                </a:solidFill>
                <a:latin typeface="Century Gothic"/>
              </a:rPr>
              <a:t>B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= 10 − 2</a:t>
            </a:r>
            <a:r>
              <a:rPr lang="en-US" sz="2800" i="1">
                <a:solidFill>
                  <a:srgbClr val="000000"/>
                </a:solidFill>
                <a:latin typeface="Century Gothic"/>
              </a:rPr>
              <a:t>A</a:t>
            </a:r>
            <a:endParaRPr lang="en-CA" sz="2800" i="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7308EFE-91BD-B74C-8803-18253BE74A50}"/>
              </a:ext>
            </a:extLst>
          </p:cNvPr>
          <p:cNvSpPr/>
          <p:nvPr/>
        </p:nvSpPr>
        <p:spPr>
          <a:xfrm>
            <a:off x="6992366" y="4076700"/>
            <a:ext cx="495046" cy="49504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6B7DED8-C5F2-202A-862D-B1E1AC039694}"/>
              </a:ext>
            </a:extLst>
          </p:cNvPr>
          <p:cNvSpPr/>
          <p:nvPr/>
        </p:nvSpPr>
        <p:spPr>
          <a:xfrm>
            <a:off x="6992366" y="3505200"/>
            <a:ext cx="495046" cy="49504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97DCD2A-553B-A26E-1A9C-160A3F58ED58}"/>
              </a:ext>
            </a:extLst>
          </p:cNvPr>
          <p:cNvSpPr/>
          <p:nvPr/>
        </p:nvSpPr>
        <p:spPr>
          <a:xfrm>
            <a:off x="6992366" y="2946400"/>
            <a:ext cx="495046" cy="49504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9415483-82F8-9E25-2452-99B33D05E8BC}"/>
              </a:ext>
            </a:extLst>
          </p:cNvPr>
          <p:cNvSpPr/>
          <p:nvPr/>
        </p:nvSpPr>
        <p:spPr>
          <a:xfrm>
            <a:off x="6992366" y="2362200"/>
            <a:ext cx="495046" cy="49504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5E46F7-7C43-7360-A0FF-7248F02D0A0C}"/>
              </a:ext>
            </a:extLst>
          </p:cNvPr>
          <p:cNvSpPr txBox="1"/>
          <p:nvPr/>
        </p:nvSpPr>
        <p:spPr>
          <a:xfrm>
            <a:off x="457200" y="5029200"/>
            <a:ext cx="92354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are the gaps between the values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​Is the relation linear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A85DAE3-7C1C-B8B4-121F-DB98AC02F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497535"/>
              </p:ext>
            </p:extLst>
          </p:nvPr>
        </p:nvGraphicFramePr>
        <p:xfrm>
          <a:off x="549783" y="1460500"/>
          <a:ext cx="6397752" cy="3445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620">
                  <a:extLst>
                    <a:ext uri="{9D8B030D-6E8A-4147-A177-3AD203B41FA5}">
                      <a16:colId xmlns:a16="http://schemas.microsoft.com/office/drawing/2014/main" val="4160636376"/>
                    </a:ext>
                  </a:extLst>
                </a:gridCol>
                <a:gridCol w="4612132">
                  <a:extLst>
                    <a:ext uri="{9D8B030D-6E8A-4147-A177-3AD203B41FA5}">
                      <a16:colId xmlns:a16="http://schemas.microsoft.com/office/drawing/2014/main" val="3964559909"/>
                    </a:ext>
                  </a:extLst>
                </a:gridCol>
              </a:tblGrid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Input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A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Output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B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758014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10 − 2(1) = 10 − 2 = 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968896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0055462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855125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067866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700755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FD250A7A-AB0F-B2A7-62AF-B33ECE805B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" y="495300"/>
            <a:ext cx="375031" cy="45885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73A54E5-1B48-F38D-CF55-0275AB75EA87}"/>
              </a:ext>
            </a:extLst>
          </p:cNvPr>
          <p:cNvSpPr txBox="1"/>
          <p:nvPr/>
        </p:nvSpPr>
        <p:spPr>
          <a:xfrm>
            <a:off x="495300" y="6297561"/>
            <a:ext cx="84274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−2, −2, −2, −2; yes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AA6254A-2B70-9116-1E0F-133745A67495}"/>
              </a:ext>
            </a:extLst>
          </p:cNvPr>
          <p:cNvCxnSpPr/>
          <p:nvPr/>
        </p:nvCxnSpPr>
        <p:spPr>
          <a:xfrm>
            <a:off x="0" y="610583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40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C512EA4-3A0D-B4A1-8EB5-A9E989815E73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2. Introduce relations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721342-68EE-00C6-72F6-CC05AE4D2AC4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D-20–23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17882B-48C1-2CA4-1FF8-E226C7630747}"/>
              </a:ext>
            </a:extLst>
          </p:cNvPr>
          <p:cNvSpPr txBox="1"/>
          <p:nvPr/>
        </p:nvSpPr>
        <p:spPr>
          <a:xfrm>
            <a:off x="482600" y="393700"/>
            <a:ext cx="9273540" cy="57308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1. Make a table for the values 1 to 4 of the input variable. Find the gaps between the values of the output variable. Is the relation linear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+mj-lt"/>
              </a:rPr>
              <a:t>a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B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20 – A  			b)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=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 +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2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Make a table for the values 1 to 4 of the term number. Find the gaps between the term values.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Is the relation linear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a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Start at 4 and multiply by 4 each time.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Multiply the term number by 4 to get each term.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535021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566E275-D339-8E9C-4759-B839F6D81E5B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2. Introduce relations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69E7EA-AAB5-6E0D-EEFA-0FB61896C7DC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D-20–23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C11181-3F1E-1B55-6C98-2D5EB61AC42A}"/>
              </a:ext>
            </a:extLst>
          </p:cNvPr>
          <p:cNvSpPr txBox="1"/>
          <p:nvPr/>
        </p:nvSpPr>
        <p:spPr>
          <a:xfrm>
            <a:off x="482600" y="393700"/>
            <a:ext cx="9273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7061D8-2C57-9E49-B069-CA0D294A97AF}"/>
              </a:ext>
            </a:extLst>
          </p:cNvPr>
          <p:cNvSpPr txBox="1"/>
          <p:nvPr/>
        </p:nvSpPr>
        <p:spPr>
          <a:xfrm>
            <a:off x="427707" y="6286500"/>
            <a:ext cx="8465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1.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a) yes, b) yes; 2. a) no, b) yes; Bonus: no</a:t>
            </a:r>
            <a:endParaRPr lang="en-CA" sz="2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CE28FF-3D93-B28C-BD46-D18C57869A99}"/>
              </a:ext>
            </a:extLst>
          </p:cNvPr>
          <p:cNvSpPr txBox="1"/>
          <p:nvPr/>
        </p:nvSpPr>
        <p:spPr>
          <a:xfrm>
            <a:off x="486701" y="2786756"/>
            <a:ext cx="940947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Make a table for the values 1 to 4 of the input variable.</a:t>
            </a:r>
          </a:p>
          <a:p>
            <a:endParaRPr lang="en-CA" sz="2800" dirty="0"/>
          </a:p>
          <a:p>
            <a:endParaRPr lang="en-CA" sz="2800" dirty="0"/>
          </a:p>
          <a:p>
            <a:endParaRPr lang="en-CA" sz="2800" dirty="0"/>
          </a:p>
          <a:p>
            <a:endParaRPr lang="en-CA" sz="2800" dirty="0"/>
          </a:p>
          <a:p>
            <a:endParaRPr lang="en-CA" sz="2800" dirty="0"/>
          </a:p>
          <a:p>
            <a:r>
              <a:rPr lang="en-CA" sz="2800" dirty="0"/>
              <a:t>Answers: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117649-6E55-10B2-27FB-635B3EB4AEB0}"/>
              </a:ext>
            </a:extLst>
          </p:cNvPr>
          <p:cNvSpPr txBox="1"/>
          <p:nvPr/>
        </p:nvSpPr>
        <p:spPr>
          <a:xfrm>
            <a:off x="501449" y="943897"/>
            <a:ext cx="81558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Does the equation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B = A × A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represent a linear relation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en-CA" sz="2800" dirty="0">
              <a:solidFill>
                <a:srgbClr val="000000"/>
              </a:solidFill>
              <a:latin typeface="Arial"/>
            </a:endParaRPr>
          </a:p>
          <a:p>
            <a:r>
              <a:rPr lang="en-CA" sz="2800" dirty="0">
                <a:solidFill>
                  <a:srgbClr val="000000"/>
                </a:solidFill>
                <a:latin typeface="+mj-lt"/>
              </a:rPr>
              <a:t>Hint: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B1BFED9-760C-084D-C7DF-4D59D3A32FEB}"/>
              </a:ext>
            </a:extLst>
          </p:cNvPr>
          <p:cNvCxnSpPr/>
          <p:nvPr/>
        </p:nvCxnSpPr>
        <p:spPr>
          <a:xfrm>
            <a:off x="0" y="275977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E65E54C-550D-EB42-C7D5-AE0825A74350}"/>
              </a:ext>
            </a:extLst>
          </p:cNvPr>
          <p:cNvCxnSpPr/>
          <p:nvPr/>
        </p:nvCxnSpPr>
        <p:spPr>
          <a:xfrm>
            <a:off x="0" y="95064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F9B569C-CA54-BAB3-7549-8D621478FE2F}"/>
              </a:ext>
            </a:extLst>
          </p:cNvPr>
          <p:cNvCxnSpPr/>
          <p:nvPr/>
        </p:nvCxnSpPr>
        <p:spPr>
          <a:xfrm>
            <a:off x="0" y="62865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342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D2523D-7BE6-E83A-E6A6-A870024E06C1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7E5D85-BCBC-64EE-18CB-372D4E449EFE}"/>
              </a:ext>
            </a:extLst>
          </p:cNvPr>
          <p:cNvSpPr txBox="1"/>
          <p:nvPr/>
        </p:nvSpPr>
        <p:spPr>
          <a:xfrm>
            <a:off x="444500" y="431800"/>
            <a:ext cx="19452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Extensions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DD64B8-7894-E523-3DDC-599027900992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D-23 for details.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AD33B9-49EA-9F24-4670-5E9F0E4C5D71}"/>
              </a:ext>
            </a:extLst>
          </p:cNvPr>
          <p:cNvSpPr txBox="1"/>
          <p:nvPr/>
        </p:nvSpPr>
        <p:spPr>
          <a:xfrm>
            <a:off x="444500" y="1193800"/>
            <a:ext cx="9298940" cy="55787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1B1B19"/>
                </a:solidFill>
                <a:latin typeface="Century Gothic"/>
              </a:rPr>
              <a:t>1.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 family is having a party. This is the formula for the number of chairs they will need for the party: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g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+ 4 =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c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 The variable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g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represents the number of guests and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c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is the total number of chairs needed.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How many people are in the family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b)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many chairs do they need if the number of guests is ...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5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		ii) 9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		iii) 0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		iv) 1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		  v) 21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c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The family has 15 chairs. How many guests could they have at the party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00898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35E6D54-A617-808E-A943-C24EF241E106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3804E1-DF3C-BE38-BAE2-44DBA3C54080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D-23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017337-BF41-89BB-1492-FB7B7449AC05}"/>
              </a:ext>
            </a:extLst>
          </p:cNvPr>
          <p:cNvSpPr txBox="1"/>
          <p:nvPr/>
        </p:nvSpPr>
        <p:spPr>
          <a:xfrm>
            <a:off x="469900" y="393700"/>
            <a:ext cx="9298940" cy="54248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A family with a baby is having a party. This is the formula for the number of chairs they will need for the party: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g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+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f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− 1 =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c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variable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g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is the number of guests,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f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represents the number of family members, and “− 1” represents the baby in the family who does not need a chair.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If there are 10 guests and 5 family members, how many chairs will they need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If the family has 10 chairs, how many guests and how many family members could be at this party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94783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F212E2-6003-AB53-1A89-6E51DECA61B4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9EEB62-6301-988C-AE66-814DB7D89036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D-23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5070B0-CE14-D679-4EF0-E4AA6E1645AC}"/>
              </a:ext>
            </a:extLst>
          </p:cNvPr>
          <p:cNvSpPr txBox="1"/>
          <p:nvPr/>
        </p:nvSpPr>
        <p:spPr>
          <a:xfrm>
            <a:off x="457200" y="419100"/>
            <a:ext cx="9298940" cy="2966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3. The relation between two variables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is given by the equation. Is the relation linear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+mj-lt"/>
              </a:rPr>
              <a:t>a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5 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=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10 −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		b)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10	c)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×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60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Hint: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6817E3-3D44-3A3D-53BF-4D47B852D2B6}"/>
              </a:ext>
            </a:extLst>
          </p:cNvPr>
          <p:cNvSpPr txBox="1"/>
          <p:nvPr/>
        </p:nvSpPr>
        <p:spPr>
          <a:xfrm>
            <a:off x="419100" y="3451123"/>
            <a:ext cx="91968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Make a table and find 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when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is 1, 2, 3, or 4. Once you substitute the value for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in the equation, you can guess and check to find the value of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1FFDD3-8914-409A-18A4-56370AC22EB8}"/>
              </a:ext>
            </a:extLst>
          </p:cNvPr>
          <p:cNvCxnSpPr/>
          <p:nvPr/>
        </p:nvCxnSpPr>
        <p:spPr>
          <a:xfrm>
            <a:off x="0" y="338606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16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FF8AF37-9B52-10DF-EECA-F57463AA300B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4CCC13-A8E6-A2BB-D88F-54B2CFBF2B63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D-23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C7E927-4CAC-DE98-3156-60AC8C4BDB31}"/>
              </a:ext>
            </a:extLst>
          </p:cNvPr>
          <p:cNvSpPr txBox="1"/>
          <p:nvPr/>
        </p:nvSpPr>
        <p:spPr>
          <a:xfrm>
            <a:off x="508000" y="419100"/>
            <a:ext cx="9298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583E3F-8D4C-60C8-6060-384FA05DA1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331480"/>
              </p:ext>
            </p:extLst>
          </p:nvPr>
        </p:nvGraphicFramePr>
        <p:xfrm>
          <a:off x="673099" y="3517900"/>
          <a:ext cx="7010400" cy="1148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200">
                  <a:extLst>
                    <a:ext uri="{9D8B030D-6E8A-4147-A177-3AD203B41FA5}">
                      <a16:colId xmlns:a16="http://schemas.microsoft.com/office/drawing/2014/main" val="2208751175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1898258782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872447280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1154800788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530843047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80352069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3092267752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4197375871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251051501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1540027836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3879387409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3596646144"/>
                    </a:ext>
                  </a:extLst>
                </a:gridCol>
              </a:tblGrid>
              <a:tr h="574294">
                <a:tc>
                  <a:txBody>
                    <a:bodyPr/>
                    <a:lstStyle/>
                    <a:p>
                      <a:r>
                        <a:rPr lang="en-CA" sz="2800" b="1" i="1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g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10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846642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r>
                        <a:rPr lang="en-CA" sz="2800" b="1" i="1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f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11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10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320446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54D5647-2E94-A7B2-5A81-BB6841AE350F}"/>
              </a:ext>
            </a:extLst>
          </p:cNvPr>
          <p:cNvSpPr txBox="1"/>
          <p:nvPr/>
        </p:nvSpPr>
        <p:spPr>
          <a:xfrm>
            <a:off x="457200" y="1165123"/>
            <a:ext cx="8686800" cy="4902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a) 4, b)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9, ii) 13, iii) 4, iv) 5, v) 25; c) 11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pt-BR" sz="2800" dirty="0">
                <a:solidFill>
                  <a:srgbClr val="000000"/>
                </a:solidFill>
                <a:latin typeface="Century Gothic"/>
              </a:rPr>
              <a:t>2.  a) 10 + 5 – 1 = 15 – 1 = 14;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Since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f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1 = 10, so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g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f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11 in this case, the possible values are: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3. a) yes, b) yes, c) no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BEE517A-1D15-44E8-5317-47E62338975A}"/>
              </a:ext>
            </a:extLst>
          </p:cNvPr>
          <p:cNvCxnSpPr/>
          <p:nvPr/>
        </p:nvCxnSpPr>
        <p:spPr>
          <a:xfrm>
            <a:off x="0" y="103080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01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343BE9-3F3F-F928-39EF-E9E3F8E77055}"/>
              </a:ext>
            </a:extLst>
          </p:cNvPr>
          <p:cNvSpPr txBox="1"/>
          <p:nvPr/>
        </p:nvSpPr>
        <p:spPr>
          <a:xfrm>
            <a:off x="469900" y="393700"/>
            <a:ext cx="6606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AP Book 7.1 Pages pp. 44</a:t>
            </a:r>
            <a:r>
              <a:rPr lang="en-US" sz="2800">
                <a:solidFill>
                  <a:srgbClr val="282828"/>
                </a:solidFill>
                <a:latin typeface="Century Gothic"/>
              </a:rPr>
              <a:t>–45</a:t>
            </a:r>
            <a:endParaRPr lang="en-CA" sz="2800">
              <a:solidFill>
                <a:srgbClr val="282828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137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9E7916-D08E-2131-77DB-304B1693EF2C}"/>
              </a:ext>
            </a:extLst>
          </p:cNvPr>
          <p:cNvSpPr txBox="1"/>
          <p:nvPr/>
        </p:nvSpPr>
        <p:spPr>
          <a:xfrm>
            <a:off x="6664960" y="6921500"/>
            <a:ext cx="3137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D-18 for details.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54C2FB4-BDF9-DB93-2EE0-9137C16C4EAD}"/>
              </a:ext>
            </a:extLst>
          </p:cNvPr>
          <p:cNvGrpSpPr/>
          <p:nvPr/>
        </p:nvGrpSpPr>
        <p:grpSpPr>
          <a:xfrm>
            <a:off x="3201057" y="330200"/>
            <a:ext cx="3757908" cy="1597086"/>
            <a:chOff x="3201057" y="330200"/>
            <a:chExt cx="3757908" cy="1597086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C0C5327F-1F59-B11B-54A9-8E9B1DE5529B}"/>
                </a:ext>
              </a:extLst>
            </p:cNvPr>
            <p:cNvSpPr/>
            <p:nvPr/>
          </p:nvSpPr>
          <p:spPr>
            <a:xfrm>
              <a:off x="3201057" y="330236"/>
              <a:ext cx="3757763" cy="1597050"/>
            </a:xfrm>
            <a:custGeom>
              <a:avLst/>
              <a:gdLst/>
              <a:ahLst/>
              <a:cxnLst/>
              <a:rect l="0" t="0" r="0" b="0"/>
              <a:pathLst>
                <a:path w="3757763" h="1597050">
                  <a:moveTo>
                    <a:pt x="0" y="0"/>
                  </a:moveTo>
                  <a:lnTo>
                    <a:pt x="3757762" y="0"/>
                  </a:lnTo>
                  <a:lnTo>
                    <a:pt x="3757762" y="1597049"/>
                  </a:lnTo>
                  <a:lnTo>
                    <a:pt x="0" y="159704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0" cap="flat" cmpd="sng" algn="ctr">
              <a:solidFill>
                <a:schemeClr val="accent1">
                  <a:shade val="50000"/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7D72DCD-6020-BCF6-C0DD-794FB445866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1162" y="330200"/>
              <a:ext cx="3757803" cy="159702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5C45F41-D8B4-6E6E-BEC9-90A7DD74ED0D}"/>
              </a:ext>
            </a:extLst>
          </p:cNvPr>
          <p:cNvSpPr txBox="1"/>
          <p:nvPr/>
        </p:nvSpPr>
        <p:spPr>
          <a:xfrm>
            <a:off x="482600" y="1854200"/>
            <a:ext cx="9654540" cy="3120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Add the tens. Add the ones. Add the totals.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46 + 32	      b) 54 + 41	    c) 61 + 36	d) 82 + 17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35 + 44	       f) 27 + 62	    g) 18 + 51	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7A7C3A-089F-4F8D-AFDB-25CDF68258EA}"/>
              </a:ext>
            </a:extLst>
          </p:cNvPr>
          <p:cNvSpPr txBox="1"/>
          <p:nvPr/>
        </p:nvSpPr>
        <p:spPr>
          <a:xfrm>
            <a:off x="406400" y="6061587"/>
            <a:ext cx="92095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a) 78, b) 95, c) 97, d) 99, e) 79, f) 89, g) 69, Bonus: 98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F3B358-2801-2AA0-7B09-30C2AFB8494D}"/>
              </a:ext>
            </a:extLst>
          </p:cNvPr>
          <p:cNvSpPr txBox="1"/>
          <p:nvPr/>
        </p:nvSpPr>
        <p:spPr>
          <a:xfrm>
            <a:off x="406400" y="5113278"/>
            <a:ext cx="6552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23 + 34 + 41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1DDF10A-E3CD-B2EE-8E8A-912F20D2AAD6}"/>
              </a:ext>
            </a:extLst>
          </p:cNvPr>
          <p:cNvCxnSpPr/>
          <p:nvPr/>
        </p:nvCxnSpPr>
        <p:spPr>
          <a:xfrm>
            <a:off x="0" y="4989802"/>
            <a:ext cx="101371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418E54A-704A-5941-D820-F415BEDD8F36}"/>
              </a:ext>
            </a:extLst>
          </p:cNvPr>
          <p:cNvCxnSpPr/>
          <p:nvPr/>
        </p:nvCxnSpPr>
        <p:spPr>
          <a:xfrm>
            <a:off x="22860" y="5864873"/>
            <a:ext cx="101371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15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FA9D227-6831-BA5C-A69D-821682A53818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Finding formulas for number patterns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AD77C6-C38C-CF1D-AB7F-FE078CB05A19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D-18–20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487E5F-F0C0-FAE0-6407-6BFEF4369CC0}"/>
              </a:ext>
            </a:extLst>
          </p:cNvPr>
          <p:cNvSpPr txBox="1"/>
          <p:nvPr/>
        </p:nvSpPr>
        <p:spPr>
          <a:xfrm>
            <a:off x="457200" y="4191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How many triangles and pentagons in 1 figure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FCD88A-A62D-26D8-8AFC-D8008E1BA8EF}"/>
              </a:ext>
            </a:extLst>
          </p:cNvPr>
          <p:cNvSpPr txBox="1"/>
          <p:nvPr/>
        </p:nvSpPr>
        <p:spPr>
          <a:xfrm>
            <a:off x="495300" y="2260600"/>
            <a:ext cx="97180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many of each type of shape would be needed for 2 figures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For 3 figures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You can keep track using a table: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7FF0DB1-C9F8-FB25-793F-6F7D3C92D7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439479"/>
              </p:ext>
            </p:extLst>
          </p:nvPr>
        </p:nvGraphicFramePr>
        <p:xfrm>
          <a:off x="638683" y="3932492"/>
          <a:ext cx="9163812" cy="2871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39685">
                  <a:extLst>
                    <a:ext uri="{9D8B030D-6E8A-4147-A177-3AD203B41FA5}">
                      <a16:colId xmlns:a16="http://schemas.microsoft.com/office/drawing/2014/main" val="171483175"/>
                    </a:ext>
                  </a:extLst>
                </a:gridCol>
                <a:gridCol w="4524127">
                  <a:extLst>
                    <a:ext uri="{9D8B030D-6E8A-4147-A177-3AD203B41FA5}">
                      <a16:colId xmlns:a16="http://schemas.microsoft.com/office/drawing/2014/main" val="44505483"/>
                    </a:ext>
                  </a:extLst>
                </a:gridCol>
              </a:tblGrid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Number of Pentagons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p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Number of Triangles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t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064639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Century Gothic - 28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5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468509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243277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333097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Century Gothic - 28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22779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E5BEF247-835B-852F-55B3-6CB9F66C75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850900"/>
            <a:ext cx="1426337" cy="143459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2285131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040755-DB29-8086-148C-E78D747E4C1F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Finding formulas for number patterns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D400E8-E808-FE3C-4A86-D9292144FE12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D-18–20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5723B6-5EEB-44A8-54F3-4A5941D3BBE0}"/>
              </a:ext>
            </a:extLst>
          </p:cNvPr>
          <p:cNvSpPr txBox="1"/>
          <p:nvPr/>
        </p:nvSpPr>
        <p:spPr>
          <a:xfrm>
            <a:off x="457200" y="812800"/>
            <a:ext cx="971804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How can we write the rule for finding the number of triangles (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from the number of pentagons (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p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as an equation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72F79A-CEC2-8EA0-BE75-CB0528109D7C}"/>
              </a:ext>
            </a:extLst>
          </p:cNvPr>
          <p:cNvSpPr txBox="1"/>
          <p:nvPr/>
        </p:nvSpPr>
        <p:spPr>
          <a:xfrm>
            <a:off x="560439" y="2625213"/>
            <a:ext cx="91871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: p ×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= 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or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 =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p</a:t>
            </a:r>
          </a:p>
          <a:p>
            <a:endParaRPr lang="en-CA" sz="2800" i="1" dirty="0">
              <a:solidFill>
                <a:srgbClr val="000000"/>
              </a:solidFill>
              <a:latin typeface="Century Gothic"/>
            </a:endParaRPr>
          </a:p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In this example, if we are trying to find the number of triangles (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 from the number of pentagons (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p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),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p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is called the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input variable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t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is called the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output variable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In a formula, we normally write the output variable all by itself on the left side of the equal sign.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 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  <a:p>
            <a:endParaRPr lang="en-CA" sz="28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9C5FEDF-3564-7DA4-FDCD-6389EEC5A1CA}"/>
              </a:ext>
            </a:extLst>
          </p:cNvPr>
          <p:cNvCxnSpPr/>
          <p:nvPr/>
        </p:nvCxnSpPr>
        <p:spPr>
          <a:xfrm>
            <a:off x="0" y="2448232"/>
            <a:ext cx="10175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08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968705-A4BD-C2A0-95C8-81AD58E378B9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Finding formulas for number patterns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5CCE3A-A6E0-179F-2ED9-8641A698C291}"/>
              </a:ext>
            </a:extLst>
          </p:cNvPr>
          <p:cNvSpPr txBox="1"/>
          <p:nvPr/>
        </p:nvSpPr>
        <p:spPr>
          <a:xfrm>
            <a:off x="469900" y="381000"/>
            <a:ext cx="8879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C177D7-9338-8070-557D-33E3671EDEC1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D-18–20 for details.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416A56-32A9-4B61-3E4E-5A3E37266586}"/>
              </a:ext>
            </a:extLst>
          </p:cNvPr>
          <p:cNvSpPr txBox="1"/>
          <p:nvPr/>
        </p:nvSpPr>
        <p:spPr>
          <a:xfrm>
            <a:off x="469900" y="1130300"/>
            <a:ext cx="92735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 shape is made using triangles and squares.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Use the table to find a formula to calculate the number of triangles from the number of squares.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45D8B7-17F2-66A6-F080-6E89E8774AE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3022600"/>
            <a:ext cx="8839073" cy="161645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1027270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9F4340-EB14-6D29-67C7-737EBF6160CB}"/>
              </a:ext>
            </a:extLst>
          </p:cNvPr>
          <p:cNvSpPr txBox="1"/>
          <p:nvPr/>
        </p:nvSpPr>
        <p:spPr>
          <a:xfrm>
            <a:off x="4445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Finding formulas for number patterns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180958-EF5A-4996-2668-DACBBDBE7396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D-18–20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6504A9-50F1-E84C-1E77-37264DA13DA5}"/>
              </a:ext>
            </a:extLst>
          </p:cNvPr>
          <p:cNvSpPr txBox="1"/>
          <p:nvPr/>
        </p:nvSpPr>
        <p:spPr>
          <a:xfrm>
            <a:off x="469900" y="330200"/>
            <a:ext cx="9273540" cy="2321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Use the formula from part a) to find the number of triangles needed for 10 squares.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A0E887-9219-D080-FE75-C7F838B7F4FC}"/>
              </a:ext>
            </a:extLst>
          </p:cNvPr>
          <p:cNvSpPr txBox="1"/>
          <p:nvPr/>
        </p:nvSpPr>
        <p:spPr>
          <a:xfrm>
            <a:off x="444500" y="4881718"/>
            <a:ext cx="9584403" cy="2015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a)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12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iii)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9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;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​b)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4(10) = 40, 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12(10) = 120, iii)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 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9(10) = 90; Bonus: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4(53) = 212, 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12(53) = 636,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​iii)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 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9(53) = 477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ACA25C-D930-61E8-3339-7BB65B54D937}"/>
              </a:ext>
            </a:extLst>
          </p:cNvPr>
          <p:cNvSpPr txBox="1"/>
          <p:nvPr/>
        </p:nvSpPr>
        <p:spPr>
          <a:xfrm>
            <a:off x="469900" y="2580970"/>
            <a:ext cx="88805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Use the formula from part a) to find the number of triangles needed for 53 squares.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44FEC8A-7C8D-3C52-B9E3-292B44FC19A7}"/>
              </a:ext>
            </a:extLst>
          </p:cNvPr>
          <p:cNvCxnSpPr/>
          <p:nvPr/>
        </p:nvCxnSpPr>
        <p:spPr>
          <a:xfrm>
            <a:off x="0" y="258097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F66E52D-66B0-279D-7933-D9E571E9E539}"/>
              </a:ext>
            </a:extLst>
          </p:cNvPr>
          <p:cNvCxnSpPr/>
          <p:nvPr/>
        </p:nvCxnSpPr>
        <p:spPr>
          <a:xfrm>
            <a:off x="0" y="480961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174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6F2D909-1A61-2D33-6F44-A5321E26CC20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Finding formulas for number patterns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6FEFB6-CF69-2BFA-6C34-3373DB894868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D-18–20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9FBE9F-D3C1-E276-3000-0A2025B492F5}"/>
              </a:ext>
            </a:extLst>
          </p:cNvPr>
          <p:cNvSpPr txBox="1"/>
          <p:nvPr/>
        </p:nvSpPr>
        <p:spPr>
          <a:xfrm>
            <a:off x="457200" y="419100"/>
            <a:ext cx="9654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Complete the rule for the sequence.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5, 10, 15, 20, 25	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Start at ___ and ________ each time.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EF72FA8-5224-8C5C-391E-A8EA80C916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363194"/>
              </p:ext>
            </p:extLst>
          </p:nvPr>
        </p:nvGraphicFramePr>
        <p:xfrm>
          <a:off x="613283" y="3263900"/>
          <a:ext cx="6143117" cy="3445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9417">
                  <a:extLst>
                    <a:ext uri="{9D8B030D-6E8A-4147-A177-3AD203B41FA5}">
                      <a16:colId xmlns:a16="http://schemas.microsoft.com/office/drawing/2014/main" val="1130412340"/>
                    </a:ext>
                  </a:extLst>
                </a:gridCol>
                <a:gridCol w="2933700">
                  <a:extLst>
                    <a:ext uri="{9D8B030D-6E8A-4147-A177-3AD203B41FA5}">
                      <a16:colId xmlns:a16="http://schemas.microsoft.com/office/drawing/2014/main" val="1733161888"/>
                    </a:ext>
                  </a:extLst>
                </a:gridCol>
              </a:tblGrid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Arial - 28"/>
                        </a:rPr>
                        <a:t>Term Number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Arial - 28"/>
                        </a:rPr>
                        <a:t>n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Arial - 28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Arial - 28"/>
                        </a:rPr>
                        <a:t>Term Value (</a:t>
                      </a:r>
                      <a:r>
                        <a:rPr lang="en-CA" sz="2800" b="1" i="1" u="none" baseline="0" dirty="0">
                          <a:solidFill>
                            <a:srgbClr val="000000"/>
                          </a:solidFill>
                          <a:latin typeface="Arial - 28"/>
                        </a:rPr>
                        <a:t>v</a:t>
                      </a:r>
                      <a:r>
                        <a:rPr lang="en-CA" sz="2800" b="1" i="0" u="none" baseline="0" dirty="0">
                          <a:solidFill>
                            <a:srgbClr val="000000"/>
                          </a:solidFill>
                          <a:latin typeface="Arial - 28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666031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Arial - 28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Arial - 28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072460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Arial - 28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Arial - 28"/>
                        </a:rPr>
                        <a:t>10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744049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Arial - 28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Arial - 28"/>
                        </a:rPr>
                        <a:t>15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4470061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Arial - 28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Arial - 28"/>
                        </a:rPr>
                        <a:t>20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653290"/>
                  </a:ext>
                </a:extLst>
              </a:tr>
              <a:tr h="5742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Arial - 28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Arial - 28"/>
                        </a:rPr>
                        <a:t>25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941505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C8607736-FF21-CB9D-120F-7223DF078E6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558800"/>
            <a:ext cx="375031" cy="45885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EC7FD5-08E8-245E-B92C-5D9C4D29683D}"/>
              </a:ext>
            </a:extLst>
          </p:cNvPr>
          <p:cNvSpPr txBox="1"/>
          <p:nvPr/>
        </p:nvSpPr>
        <p:spPr>
          <a:xfrm>
            <a:off x="457200" y="1607576"/>
            <a:ext cx="8745794" cy="1676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Start at 5 and add 5 each time.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You can make a table for the sequence using the term numbers and term values: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7689C74-4BDD-F4B5-163A-25EF710C3227}"/>
              </a:ext>
            </a:extLst>
          </p:cNvPr>
          <p:cNvCxnSpPr/>
          <p:nvPr/>
        </p:nvCxnSpPr>
        <p:spPr>
          <a:xfrm>
            <a:off x="-48260" y="161936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759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DE39F3-4FCF-6D08-5F9B-9D3819644E23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1. Finding formulas for number patterns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2673C6-7674-9142-3F6D-8761482068B4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D-18–20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57821-D06C-C284-A5A1-7938C1EF4E0D}"/>
              </a:ext>
            </a:extLst>
          </p:cNvPr>
          <p:cNvSpPr txBox="1"/>
          <p:nvPr/>
        </p:nvSpPr>
        <p:spPr>
          <a:xfrm>
            <a:off x="457200" y="419100"/>
            <a:ext cx="9654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formula could you write to find the term value from the term number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DA6BBC-F55E-E4A8-9BB7-C6391F661F0D}"/>
              </a:ext>
            </a:extLst>
          </p:cNvPr>
          <p:cNvSpPr txBox="1"/>
          <p:nvPr/>
        </p:nvSpPr>
        <p:spPr>
          <a:xfrm>
            <a:off x="419100" y="5011174"/>
            <a:ext cx="94918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100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Did you use the rule for extending the sequence or the formula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Why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baseline="70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66FE49-5A20-B3C5-094D-72E940325367}"/>
              </a:ext>
            </a:extLst>
          </p:cNvPr>
          <p:cNvSpPr txBox="1"/>
          <p:nvPr/>
        </p:nvSpPr>
        <p:spPr>
          <a:xfrm>
            <a:off x="457200" y="2669867"/>
            <a:ext cx="9309100" cy="2321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30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Did you use the rule for extending the sequence or the formula to find the 6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Why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20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F6D36EA-E0D1-1F98-6A04-4470996E4E1B}"/>
              </a:ext>
            </a:extLst>
          </p:cNvPr>
          <p:cNvCxnSpPr/>
          <p:nvPr/>
        </p:nvCxnSpPr>
        <p:spPr>
          <a:xfrm>
            <a:off x="0" y="143059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E0070C5-6690-9845-E3FA-85AF4EA6F318}"/>
              </a:ext>
            </a:extLst>
          </p:cNvPr>
          <p:cNvCxnSpPr/>
          <p:nvPr/>
        </p:nvCxnSpPr>
        <p:spPr>
          <a:xfrm>
            <a:off x="0" y="260846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4E5FF84-E277-FF14-4BB4-E1ECE97FE694}"/>
              </a:ext>
            </a:extLst>
          </p:cNvPr>
          <p:cNvCxnSpPr/>
          <p:nvPr/>
        </p:nvCxnSpPr>
        <p:spPr>
          <a:xfrm>
            <a:off x="0" y="499172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F79A652-F084-F1AB-52C1-699DF3C2C529}"/>
              </a:ext>
            </a:extLst>
          </p:cNvPr>
          <p:cNvSpPr txBox="1"/>
          <p:nvPr/>
        </p:nvSpPr>
        <p:spPr>
          <a:xfrm>
            <a:off x="457200" y="1458415"/>
            <a:ext cx="8922774" cy="1187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Answer: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v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5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n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6</a:t>
            </a:r>
            <a:r>
              <a:rPr lang="en-US" sz="2800" baseline="30000" dirty="0">
                <a:solidFill>
                  <a:srgbClr val="000000"/>
                </a:solidFill>
                <a:latin typeface="Century Gothic"/>
              </a:rPr>
              <a:t>th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term in the sequence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1468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9A965B-348F-4C8A-8F29-C157BA56CC0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9C9BADD-A40A-4800-9E2A-090F1230F3A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EF6720-960B-487C-8A84-D58464728B95}"/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2476</Words>
  <Application>Microsoft Office PowerPoint</Application>
  <PresentationFormat>Custom</PresentationFormat>
  <Paragraphs>281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Century Gothic</vt:lpstr>
      <vt:lpstr>Century Gothic - 28</vt:lpstr>
      <vt:lpstr>Arial - 28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1</cp:revision>
  <dcterms:created xsi:type="dcterms:W3CDTF">2022-08-23T17:50:42Z</dcterms:created>
  <dcterms:modified xsi:type="dcterms:W3CDTF">2022-09-01T15:21:10Z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</Properties>
</file>