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10160000" cy="9309100"/>
  <p:notesSz cx="6858000" cy="9144000"/>
  <p:embeddedFontLst>
    <p:embeddedFont>
      <p:font typeface="Century Gothic" panose="020B0502020202020204" pitchFamily="34" charset="0"/>
      <p:regular r:id="rId34"/>
      <p:bold r:id="rId35"/>
      <p:italic r:id="rId36"/>
      <p:boldItalic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FC581B-7ED9-4909-9466-EAE075D5ECD4}" v="305" dt="2023-03-02T00:04:26.6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font" Target="fonts/font1.fntdata"/><Relationship Id="rId42" Type="http://schemas.microsoft.com/office/2016/11/relationships/changesInfo" Target="changesInfos/changesInfo1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font" Target="fonts/font4.fntdata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3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font" Target="fonts/font2.fntdata"/><Relationship Id="rId43" Type="http://schemas.microsoft.com/office/2015/10/relationships/revisionInfo" Target="revisionInfo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say Karpenko" userId="4bc4bee5-c4bf-4ac4-8ccd-805be0ae23de" providerId="ADAL" clId="{A7193A0E-BA32-438E-87C6-6662F0488A0A}"/>
    <pc:docChg chg="modSld">
      <pc:chgData name="Lindsay Karpenko" userId="4bc4bee5-c4bf-4ac4-8ccd-805be0ae23de" providerId="ADAL" clId="{A7193A0E-BA32-438E-87C6-6662F0488A0A}" dt="2023-03-02T21:32:07.844" v="8" actId="114"/>
      <pc:docMkLst>
        <pc:docMk/>
      </pc:docMkLst>
      <pc:sldChg chg="modSp mod">
        <pc:chgData name="Lindsay Karpenko" userId="4bc4bee5-c4bf-4ac4-8ccd-805be0ae23de" providerId="ADAL" clId="{A7193A0E-BA32-438E-87C6-6662F0488A0A}" dt="2023-03-02T21:19:49.277" v="0" actId="2710"/>
        <pc:sldMkLst>
          <pc:docMk/>
          <pc:sldMk cId="1949414865" sldId="256"/>
        </pc:sldMkLst>
        <pc:spChg chg="mod">
          <ac:chgData name="Lindsay Karpenko" userId="4bc4bee5-c4bf-4ac4-8ccd-805be0ae23de" providerId="ADAL" clId="{A7193A0E-BA32-438E-87C6-6662F0488A0A}" dt="2023-03-02T21:19:49.277" v="0" actId="2710"/>
          <ac:spMkLst>
            <pc:docMk/>
            <pc:sldMk cId="1949414865" sldId="256"/>
            <ac:spMk id="3" creationId="{7BB64E02-1747-E6F3-81B0-14144576C3C5}"/>
          </ac:spMkLst>
        </pc:spChg>
      </pc:sldChg>
      <pc:sldChg chg="modSp mod">
        <pc:chgData name="Lindsay Karpenko" userId="4bc4bee5-c4bf-4ac4-8ccd-805be0ae23de" providerId="ADAL" clId="{A7193A0E-BA32-438E-87C6-6662F0488A0A}" dt="2023-03-02T21:26:09.788" v="4" actId="114"/>
        <pc:sldMkLst>
          <pc:docMk/>
          <pc:sldMk cId="3571991491" sldId="260"/>
        </pc:sldMkLst>
        <pc:spChg chg="mod">
          <ac:chgData name="Lindsay Karpenko" userId="4bc4bee5-c4bf-4ac4-8ccd-805be0ae23de" providerId="ADAL" clId="{A7193A0E-BA32-438E-87C6-6662F0488A0A}" dt="2023-03-02T21:26:09.788" v="4" actId="114"/>
          <ac:spMkLst>
            <pc:docMk/>
            <pc:sldMk cId="3571991491" sldId="260"/>
            <ac:spMk id="7" creationId="{9BA4A626-1C5D-79D4-D51D-CA1583CEE039}"/>
          </ac:spMkLst>
        </pc:spChg>
      </pc:sldChg>
      <pc:sldChg chg="modSp mod">
        <pc:chgData name="Lindsay Karpenko" userId="4bc4bee5-c4bf-4ac4-8ccd-805be0ae23de" providerId="ADAL" clId="{A7193A0E-BA32-438E-87C6-6662F0488A0A}" dt="2023-03-02T21:32:07.844" v="8" actId="114"/>
        <pc:sldMkLst>
          <pc:docMk/>
          <pc:sldMk cId="3016031097" sldId="283"/>
        </pc:sldMkLst>
        <pc:spChg chg="mod">
          <ac:chgData name="Lindsay Karpenko" userId="4bc4bee5-c4bf-4ac4-8ccd-805be0ae23de" providerId="ADAL" clId="{A7193A0E-BA32-438E-87C6-6662F0488A0A}" dt="2023-03-02T21:32:07.844" v="8" actId="114"/>
          <ac:spMkLst>
            <pc:docMk/>
            <pc:sldMk cId="3016031097" sldId="283"/>
            <ac:spMk id="4" creationId="{A74AA99B-E534-EE80-E458-EA059B32C0AB}"/>
          </ac:spMkLst>
        </pc:spChg>
      </pc:sldChg>
    </pc:docChg>
  </pc:docChgLst>
  <pc:docChgLst>
    <pc:chgData name="Dishpreet Kaur" userId="19ba2128-39f9-4128-b8af-0f9b31cf97c0" providerId="ADAL" clId="{5BFC581B-7ED9-4909-9466-EAE075D5ECD4}"/>
    <pc:docChg chg="undo redo custSel modSld">
      <pc:chgData name="Dishpreet Kaur" userId="19ba2128-39f9-4128-b8af-0f9b31cf97c0" providerId="ADAL" clId="{5BFC581B-7ED9-4909-9466-EAE075D5ECD4}" dt="2023-03-02T00:04:47.473" v="3494" actId="478"/>
      <pc:docMkLst>
        <pc:docMk/>
      </pc:docMkLst>
      <pc:sldChg chg="modSp mod">
        <pc:chgData name="Dishpreet Kaur" userId="19ba2128-39f9-4128-b8af-0f9b31cf97c0" providerId="ADAL" clId="{5BFC581B-7ED9-4909-9466-EAE075D5ECD4}" dt="2023-03-01T23:26:56.286" v="2004"/>
        <pc:sldMkLst>
          <pc:docMk/>
          <pc:sldMk cId="1949414865" sldId="256"/>
        </pc:sldMkLst>
        <pc:spChg chg="mod">
          <ac:chgData name="Dishpreet Kaur" userId="19ba2128-39f9-4128-b8af-0f9b31cf97c0" providerId="ADAL" clId="{5BFC581B-7ED9-4909-9466-EAE075D5ECD4}" dt="2023-02-23T14:06:54.112" v="55" actId="1036"/>
          <ac:spMkLst>
            <pc:docMk/>
            <pc:sldMk cId="1949414865" sldId="256"/>
            <ac:spMk id="2" creationId="{D5995CB1-88F3-C1AF-FE7A-6C2C52825686}"/>
          </ac:spMkLst>
        </pc:spChg>
        <pc:spChg chg="mod">
          <ac:chgData name="Dishpreet Kaur" userId="19ba2128-39f9-4128-b8af-0f9b31cf97c0" providerId="ADAL" clId="{5BFC581B-7ED9-4909-9466-EAE075D5ECD4}" dt="2023-02-22T22:18:19.734" v="40"/>
          <ac:spMkLst>
            <pc:docMk/>
            <pc:sldMk cId="1949414865" sldId="256"/>
            <ac:spMk id="3" creationId="{7BB64E02-1747-E6F3-81B0-14144576C3C5}"/>
          </ac:spMkLst>
        </pc:spChg>
        <pc:spChg chg="mod">
          <ac:chgData name="Dishpreet Kaur" userId="19ba2128-39f9-4128-b8af-0f9b31cf97c0" providerId="ADAL" clId="{5BFC581B-7ED9-4909-9466-EAE075D5ECD4}" dt="2023-03-01T23:26:50.791" v="2002" actId="948"/>
          <ac:spMkLst>
            <pc:docMk/>
            <pc:sldMk cId="1949414865" sldId="256"/>
            <ac:spMk id="7" creationId="{B30D6368-5680-4233-F994-820D825A093A}"/>
          </ac:spMkLst>
        </pc:spChg>
        <pc:spChg chg="mod">
          <ac:chgData name="Dishpreet Kaur" userId="19ba2128-39f9-4128-b8af-0f9b31cf97c0" providerId="ADAL" clId="{5BFC581B-7ED9-4909-9466-EAE075D5ECD4}" dt="2023-03-01T23:26:56.286" v="2004"/>
          <ac:spMkLst>
            <pc:docMk/>
            <pc:sldMk cId="1949414865" sldId="256"/>
            <ac:spMk id="9" creationId="{63CF18CC-1911-4026-4F9A-306B24059A20}"/>
          </ac:spMkLst>
        </pc:spChg>
      </pc:sldChg>
      <pc:sldChg chg="addSp delSp modSp mod modAnim">
        <pc:chgData name="Dishpreet Kaur" userId="19ba2128-39f9-4128-b8af-0f9b31cf97c0" providerId="ADAL" clId="{5BFC581B-7ED9-4909-9466-EAE075D5ECD4}" dt="2023-03-01T23:27:24.489" v="2038" actId="1035"/>
        <pc:sldMkLst>
          <pc:docMk/>
          <pc:sldMk cId="4093920170" sldId="257"/>
        </pc:sldMkLst>
        <pc:spChg chg="mod">
          <ac:chgData name="Dishpreet Kaur" userId="19ba2128-39f9-4128-b8af-0f9b31cf97c0" providerId="ADAL" clId="{5BFC581B-7ED9-4909-9466-EAE075D5ECD4}" dt="2023-03-01T23:27:09.597" v="2005" actId="948"/>
          <ac:spMkLst>
            <pc:docMk/>
            <pc:sldMk cId="4093920170" sldId="257"/>
            <ac:spMk id="3" creationId="{02ED9D0F-B94E-17D4-4180-76051502BC6D}"/>
          </ac:spMkLst>
        </pc:spChg>
        <pc:spChg chg="mod topLvl">
          <ac:chgData name="Dishpreet Kaur" userId="19ba2128-39f9-4128-b8af-0f9b31cf97c0" providerId="ADAL" clId="{5BFC581B-7ED9-4909-9466-EAE075D5ECD4}" dt="2023-02-23T14:07:54.667" v="56" actId="165"/>
          <ac:spMkLst>
            <pc:docMk/>
            <pc:sldMk cId="4093920170" sldId="257"/>
            <ac:spMk id="4" creationId="{7E4EE235-13BA-EE1C-1134-A7B77217F393}"/>
          </ac:spMkLst>
        </pc:spChg>
        <pc:spChg chg="del mod topLvl">
          <ac:chgData name="Dishpreet Kaur" userId="19ba2128-39f9-4128-b8af-0f9b31cf97c0" providerId="ADAL" clId="{5BFC581B-7ED9-4909-9466-EAE075D5ECD4}" dt="2023-02-23T14:07:58.689" v="57" actId="478"/>
          <ac:spMkLst>
            <pc:docMk/>
            <pc:sldMk cId="4093920170" sldId="257"/>
            <ac:spMk id="7" creationId="{934FE60C-5CFC-4558-99B8-5F66BACD1E70}"/>
          </ac:spMkLst>
        </pc:spChg>
        <pc:spChg chg="mod">
          <ac:chgData name="Dishpreet Kaur" userId="19ba2128-39f9-4128-b8af-0f9b31cf97c0" providerId="ADAL" clId="{5BFC581B-7ED9-4909-9466-EAE075D5ECD4}" dt="2023-02-23T16:05:57.448" v="113"/>
          <ac:spMkLst>
            <pc:docMk/>
            <pc:sldMk cId="4093920170" sldId="257"/>
            <ac:spMk id="12" creationId="{5F74ACCA-5ABB-CD19-06F9-BED268AC8BC1}"/>
          </ac:spMkLst>
        </pc:spChg>
        <pc:grpChg chg="del">
          <ac:chgData name="Dishpreet Kaur" userId="19ba2128-39f9-4128-b8af-0f9b31cf97c0" providerId="ADAL" clId="{5BFC581B-7ED9-4909-9466-EAE075D5ECD4}" dt="2023-02-23T14:07:54.667" v="56" actId="165"/>
          <ac:grpSpMkLst>
            <pc:docMk/>
            <pc:sldMk cId="4093920170" sldId="257"/>
            <ac:grpSpMk id="8" creationId="{4D09ADF9-443E-891D-5920-8693DD214C55}"/>
          </ac:grpSpMkLst>
        </pc:grpChg>
        <pc:grpChg chg="del">
          <ac:chgData name="Dishpreet Kaur" userId="19ba2128-39f9-4128-b8af-0f9b31cf97c0" providerId="ADAL" clId="{5BFC581B-7ED9-4909-9466-EAE075D5ECD4}" dt="2023-02-23T14:09:28.147" v="63" actId="478"/>
          <ac:grpSpMkLst>
            <pc:docMk/>
            <pc:sldMk cId="4093920170" sldId="257"/>
            <ac:grpSpMk id="11" creationId="{A8FC2CA6-DD9C-D278-2F42-06E4BBE47C0E}"/>
          </ac:grpSpMkLst>
        </pc:grpChg>
        <pc:picChg chg="mod topLvl">
          <ac:chgData name="Dishpreet Kaur" userId="19ba2128-39f9-4128-b8af-0f9b31cf97c0" providerId="ADAL" clId="{5BFC581B-7ED9-4909-9466-EAE075D5ECD4}" dt="2023-02-23T14:07:54.667" v="56" actId="165"/>
          <ac:picMkLst>
            <pc:docMk/>
            <pc:sldMk cId="4093920170" sldId="257"/>
            <ac:picMk id="6" creationId="{C7D09DBE-6F37-8906-EFB3-79CDAE4254AC}"/>
          </ac:picMkLst>
        </pc:picChg>
        <pc:cxnChg chg="add del mod">
          <ac:chgData name="Dishpreet Kaur" userId="19ba2128-39f9-4128-b8af-0f9b31cf97c0" providerId="ADAL" clId="{5BFC581B-7ED9-4909-9466-EAE075D5ECD4}" dt="2023-03-01T23:27:20.523" v="2006" actId="478"/>
          <ac:cxnSpMkLst>
            <pc:docMk/>
            <pc:sldMk cId="4093920170" sldId="257"/>
            <ac:cxnSpMk id="5" creationId="{FB9FCC06-6D66-44E8-3BCA-9698C6113F49}"/>
          </ac:cxnSpMkLst>
        </pc:cxnChg>
        <pc:cxnChg chg="add mod">
          <ac:chgData name="Dishpreet Kaur" userId="19ba2128-39f9-4128-b8af-0f9b31cf97c0" providerId="ADAL" clId="{5BFC581B-7ED9-4909-9466-EAE075D5ECD4}" dt="2023-03-01T23:27:24.489" v="2038" actId="1035"/>
          <ac:cxnSpMkLst>
            <pc:docMk/>
            <pc:sldMk cId="4093920170" sldId="257"/>
            <ac:cxnSpMk id="7" creationId="{59E5229D-5815-5F95-F4D7-EBD99E59F4C8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28:02.381" v="2055" actId="1038"/>
        <pc:sldMkLst>
          <pc:docMk/>
          <pc:sldMk cId="267785388" sldId="258"/>
        </pc:sldMkLst>
        <pc:spChg chg="mod">
          <ac:chgData name="Dishpreet Kaur" userId="19ba2128-39f9-4128-b8af-0f9b31cf97c0" providerId="ADAL" clId="{5BFC581B-7ED9-4909-9466-EAE075D5ECD4}" dt="2023-02-23T16:08:17.066" v="157" actId="20578"/>
          <ac:spMkLst>
            <pc:docMk/>
            <pc:sldMk cId="267785388" sldId="258"/>
            <ac:spMk id="2" creationId="{35F06C0C-C5ED-16C5-5E8F-100EC8157DD6}"/>
          </ac:spMkLst>
        </pc:spChg>
        <pc:spChg chg="mod">
          <ac:chgData name="Dishpreet Kaur" userId="19ba2128-39f9-4128-b8af-0f9b31cf97c0" providerId="ADAL" clId="{5BFC581B-7ED9-4909-9466-EAE075D5ECD4}" dt="2023-03-01T23:27:41.807" v="2039" actId="948"/>
          <ac:spMkLst>
            <pc:docMk/>
            <pc:sldMk cId="267785388" sldId="258"/>
            <ac:spMk id="4" creationId="{5D517222-148D-7822-7523-BC0FAA8AA6E8}"/>
          </ac:spMkLst>
        </pc:spChg>
        <pc:spChg chg="mod">
          <ac:chgData name="Dishpreet Kaur" userId="19ba2128-39f9-4128-b8af-0f9b31cf97c0" providerId="ADAL" clId="{5BFC581B-7ED9-4909-9466-EAE075D5ECD4}" dt="2023-02-23T16:10:54.101" v="160"/>
          <ac:spMkLst>
            <pc:docMk/>
            <pc:sldMk cId="267785388" sldId="258"/>
            <ac:spMk id="8" creationId="{13E9F19A-35C0-24AB-64D7-8D602D164A0B}"/>
          </ac:spMkLst>
        </pc:spChg>
        <pc:grpChg chg="del">
          <ac:chgData name="Dishpreet Kaur" userId="19ba2128-39f9-4128-b8af-0f9b31cf97c0" providerId="ADAL" clId="{5BFC581B-7ED9-4909-9466-EAE075D5ECD4}" dt="2023-02-23T16:07:52.896" v="115" actId="478"/>
          <ac:grpSpMkLst>
            <pc:docMk/>
            <pc:sldMk cId="267785388" sldId="258"/>
            <ac:grpSpMk id="7" creationId="{3849196A-E797-00A2-A755-ADEDB1541AF9}"/>
          </ac:grpSpMkLst>
        </pc:grpChg>
        <pc:cxnChg chg="add mod">
          <ac:chgData name="Dishpreet Kaur" userId="19ba2128-39f9-4128-b8af-0f9b31cf97c0" providerId="ADAL" clId="{5BFC581B-7ED9-4909-9466-EAE075D5ECD4}" dt="2023-03-01T23:28:02.381" v="2055" actId="1038"/>
          <ac:cxnSpMkLst>
            <pc:docMk/>
            <pc:sldMk cId="267785388" sldId="258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27:50.680" v="2040" actId="478"/>
          <ac:cxnSpMkLst>
            <pc:docMk/>
            <pc:sldMk cId="267785388" sldId="258"/>
            <ac:cxnSpMk id="9" creationId="{2570CAAF-D839-A1C9-702A-4FF26A562430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29:19.258" v="2130" actId="1036"/>
        <pc:sldMkLst>
          <pc:docMk/>
          <pc:sldMk cId="2352964013" sldId="259"/>
        </pc:sldMkLst>
        <pc:spChg chg="mod">
          <ac:chgData name="Dishpreet Kaur" userId="19ba2128-39f9-4128-b8af-0f9b31cf97c0" providerId="ADAL" clId="{5BFC581B-7ED9-4909-9466-EAE075D5ECD4}" dt="2023-03-01T23:28:17.203" v="2056" actId="948"/>
          <ac:spMkLst>
            <pc:docMk/>
            <pc:sldMk cId="2352964013" sldId="259"/>
            <ac:spMk id="4" creationId="{E0AE89B0-2233-60E5-8F6A-D6B56A088E59}"/>
          </ac:spMkLst>
        </pc:spChg>
        <pc:spChg chg="mod">
          <ac:chgData name="Dishpreet Kaur" userId="19ba2128-39f9-4128-b8af-0f9b31cf97c0" providerId="ADAL" clId="{5BFC581B-7ED9-4909-9466-EAE075D5ECD4}" dt="2023-02-23T16:13:11.736" v="246"/>
          <ac:spMkLst>
            <pc:docMk/>
            <pc:sldMk cId="2352964013" sldId="259"/>
            <ac:spMk id="11" creationId="{64B0A5C9-9704-D96C-D1F7-0C7D8EE9C3C7}"/>
          </ac:spMkLst>
        </pc:spChg>
        <pc:spChg chg="mod">
          <ac:chgData name="Dishpreet Kaur" userId="19ba2128-39f9-4128-b8af-0f9b31cf97c0" providerId="ADAL" clId="{5BFC581B-7ED9-4909-9466-EAE075D5ECD4}" dt="2023-02-23T16:19:11.549" v="388" actId="20577"/>
          <ac:spMkLst>
            <pc:docMk/>
            <pc:sldMk cId="2352964013" sldId="259"/>
            <ac:spMk id="12" creationId="{6D5E5627-5318-83F4-D0C4-A4DF39DAAE49}"/>
          </ac:spMkLst>
        </pc:spChg>
        <pc:spChg chg="mod">
          <ac:chgData name="Dishpreet Kaur" userId="19ba2128-39f9-4128-b8af-0f9b31cf97c0" providerId="ADAL" clId="{5BFC581B-7ED9-4909-9466-EAE075D5ECD4}" dt="2023-02-23T16:13:16.357" v="248"/>
          <ac:spMkLst>
            <pc:docMk/>
            <pc:sldMk cId="2352964013" sldId="259"/>
            <ac:spMk id="13" creationId="{A16FF783-0E92-67A3-B9E5-9D93820FA301}"/>
          </ac:spMkLst>
        </pc:spChg>
        <pc:spChg chg="add mod">
          <ac:chgData name="Dishpreet Kaur" userId="19ba2128-39f9-4128-b8af-0f9b31cf97c0" providerId="ADAL" clId="{5BFC581B-7ED9-4909-9466-EAE075D5ECD4}" dt="2023-02-23T16:18:15.261" v="384" actId="571"/>
          <ac:spMkLst>
            <pc:docMk/>
            <pc:sldMk cId="2352964013" sldId="259"/>
            <ac:spMk id="16" creationId="{0299EA52-6712-77D9-BC9D-E50FCEC92E91}"/>
          </ac:spMkLst>
        </pc:spChg>
        <pc:spChg chg="add mod">
          <ac:chgData name="Dishpreet Kaur" userId="19ba2128-39f9-4128-b8af-0f9b31cf97c0" providerId="ADAL" clId="{5BFC581B-7ED9-4909-9466-EAE075D5ECD4}" dt="2023-02-23T16:18:15.261" v="384" actId="571"/>
          <ac:spMkLst>
            <pc:docMk/>
            <pc:sldMk cId="2352964013" sldId="259"/>
            <ac:spMk id="17" creationId="{077A62D8-E09B-4A16-433E-5BB0BE127A4C}"/>
          </ac:spMkLst>
        </pc:spChg>
        <pc:grpChg chg="del">
          <ac:chgData name="Dishpreet Kaur" userId="19ba2128-39f9-4128-b8af-0f9b31cf97c0" providerId="ADAL" clId="{5BFC581B-7ED9-4909-9466-EAE075D5ECD4}" dt="2023-02-23T16:11:35.004" v="184" actId="478"/>
          <ac:grpSpMkLst>
            <pc:docMk/>
            <pc:sldMk cId="2352964013" sldId="259"/>
            <ac:grpSpMk id="7" creationId="{72990508-A5E0-536A-01BB-181DBB25D6CD}"/>
          </ac:grpSpMkLst>
        </pc:grpChg>
        <pc:grpChg chg="del">
          <ac:chgData name="Dishpreet Kaur" userId="19ba2128-39f9-4128-b8af-0f9b31cf97c0" providerId="ADAL" clId="{5BFC581B-7ED9-4909-9466-EAE075D5ECD4}" dt="2023-02-23T16:11:24.819" v="162" actId="478"/>
          <ac:grpSpMkLst>
            <pc:docMk/>
            <pc:sldMk cId="2352964013" sldId="259"/>
            <ac:grpSpMk id="10" creationId="{872A020E-94DB-A544-EA19-057564FF1752}"/>
          </ac:grpSpMkLst>
        </pc:grpChg>
        <pc:cxnChg chg="add mod">
          <ac:chgData name="Dishpreet Kaur" userId="19ba2128-39f9-4128-b8af-0f9b31cf97c0" providerId="ADAL" clId="{5BFC581B-7ED9-4909-9466-EAE075D5ECD4}" dt="2023-03-01T23:29:12.248" v="2107" actId="1035"/>
          <ac:cxnSpMkLst>
            <pc:docMk/>
            <pc:sldMk cId="2352964013" sldId="259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29:19.258" v="2130" actId="1036"/>
          <ac:cxnSpMkLst>
            <pc:docMk/>
            <pc:sldMk cId="2352964013" sldId="259"/>
            <ac:cxnSpMk id="6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29:14.941" v="2108" actId="478"/>
          <ac:cxnSpMkLst>
            <pc:docMk/>
            <pc:sldMk cId="2352964013" sldId="259"/>
            <ac:cxnSpMk id="14" creationId="{D294E9E6-CE4D-2A9B-8623-54866AA68910}"/>
          </ac:cxnSpMkLst>
        </pc:cxnChg>
        <pc:cxnChg chg="add del mod">
          <ac:chgData name="Dishpreet Kaur" userId="19ba2128-39f9-4128-b8af-0f9b31cf97c0" providerId="ADAL" clId="{5BFC581B-7ED9-4909-9466-EAE075D5ECD4}" dt="2023-03-01T23:29:06.843" v="2057" actId="478"/>
          <ac:cxnSpMkLst>
            <pc:docMk/>
            <pc:sldMk cId="2352964013" sldId="259"/>
            <ac:cxnSpMk id="15" creationId="{A4FFFEE0-F596-6EEF-0728-F43D90EB83D0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29:50.268" v="2147" actId="1035"/>
        <pc:sldMkLst>
          <pc:docMk/>
          <pc:sldMk cId="3571991491" sldId="260"/>
        </pc:sldMkLst>
        <pc:spChg chg="mod">
          <ac:chgData name="Dishpreet Kaur" userId="19ba2128-39f9-4128-b8af-0f9b31cf97c0" providerId="ADAL" clId="{5BFC581B-7ED9-4909-9466-EAE075D5ECD4}" dt="2023-03-01T23:29:32.337" v="2131" actId="948"/>
          <ac:spMkLst>
            <pc:docMk/>
            <pc:sldMk cId="3571991491" sldId="260"/>
            <ac:spMk id="7" creationId="{9BA4A626-1C5D-79D4-D51D-CA1583CEE039}"/>
          </ac:spMkLst>
        </pc:spChg>
        <pc:spChg chg="add mod">
          <ac:chgData name="Dishpreet Kaur" userId="19ba2128-39f9-4128-b8af-0f9b31cf97c0" providerId="ADAL" clId="{5BFC581B-7ED9-4909-9466-EAE075D5ECD4}" dt="2023-02-23T16:17:37.040" v="365" actId="1038"/>
          <ac:spMkLst>
            <pc:docMk/>
            <pc:sldMk cId="3571991491" sldId="260"/>
            <ac:spMk id="8" creationId="{AA9BB68E-DA24-A698-34EF-3E759385733B}"/>
          </ac:spMkLst>
        </pc:spChg>
        <pc:spChg chg="add del mod">
          <ac:chgData name="Dishpreet Kaur" userId="19ba2128-39f9-4128-b8af-0f9b31cf97c0" providerId="ADAL" clId="{5BFC581B-7ED9-4909-9466-EAE075D5ECD4}" dt="2023-02-23T16:17:44.135" v="368"/>
          <ac:spMkLst>
            <pc:docMk/>
            <pc:sldMk cId="3571991491" sldId="260"/>
            <ac:spMk id="9" creationId="{DC289048-92C9-C4F1-7559-936F1BCCB9D0}"/>
          </ac:spMkLst>
        </pc:spChg>
        <pc:grpChg chg="del">
          <ac:chgData name="Dishpreet Kaur" userId="19ba2128-39f9-4128-b8af-0f9b31cf97c0" providerId="ADAL" clId="{5BFC581B-7ED9-4909-9466-EAE075D5ECD4}" dt="2023-02-23T16:17:42.053" v="366" actId="478"/>
          <ac:grpSpMkLst>
            <pc:docMk/>
            <pc:sldMk cId="3571991491" sldId="260"/>
            <ac:grpSpMk id="6" creationId="{72977911-0F29-FE6A-A2E6-6A3912C7A77B}"/>
          </ac:grpSpMkLst>
        </pc:grpChg>
        <pc:cxnChg chg="add mod">
          <ac:chgData name="Dishpreet Kaur" userId="19ba2128-39f9-4128-b8af-0f9b31cf97c0" providerId="ADAL" clId="{5BFC581B-7ED9-4909-9466-EAE075D5ECD4}" dt="2023-03-01T23:29:50.268" v="2147" actId="1035"/>
          <ac:cxnSpMkLst>
            <pc:docMk/>
            <pc:sldMk cId="3571991491" sldId="260"/>
            <ac:cxnSpMk id="4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29:47.739" v="2132" actId="478"/>
          <ac:cxnSpMkLst>
            <pc:docMk/>
            <pc:sldMk cId="3571991491" sldId="260"/>
            <ac:cxnSpMk id="10" creationId="{100BC0EF-79CF-AF0E-EB2A-4118A2D09860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31:39.458" v="2273" actId="1036"/>
        <pc:sldMkLst>
          <pc:docMk/>
          <pc:sldMk cId="3815587775" sldId="261"/>
        </pc:sldMkLst>
        <pc:spChg chg="mod">
          <ac:chgData name="Dishpreet Kaur" userId="19ba2128-39f9-4128-b8af-0f9b31cf97c0" providerId="ADAL" clId="{5BFC581B-7ED9-4909-9466-EAE075D5ECD4}" dt="2023-03-01T23:30:02.807" v="2148" actId="948"/>
          <ac:spMkLst>
            <pc:docMk/>
            <pc:sldMk cId="3815587775" sldId="261"/>
            <ac:spMk id="10" creationId="{251243D4-8620-D82D-7EAF-532871BE553E}"/>
          </ac:spMkLst>
        </pc:spChg>
        <pc:spChg chg="mod">
          <ac:chgData name="Dishpreet Kaur" userId="19ba2128-39f9-4128-b8af-0f9b31cf97c0" providerId="ADAL" clId="{5BFC581B-7ED9-4909-9466-EAE075D5ECD4}" dt="2023-02-23T16:23:18.953" v="557" actId="14100"/>
          <ac:spMkLst>
            <pc:docMk/>
            <pc:sldMk cId="3815587775" sldId="261"/>
            <ac:spMk id="17" creationId="{C13A8E17-5815-05F4-47A9-F63197C19187}"/>
          </ac:spMkLst>
        </pc:spChg>
        <pc:spChg chg="mod">
          <ac:chgData name="Dishpreet Kaur" userId="19ba2128-39f9-4128-b8af-0f9b31cf97c0" providerId="ADAL" clId="{5BFC581B-7ED9-4909-9466-EAE075D5ECD4}" dt="2023-02-23T16:22:37.252" v="553" actId="12"/>
          <ac:spMkLst>
            <pc:docMk/>
            <pc:sldMk cId="3815587775" sldId="261"/>
            <ac:spMk id="18" creationId="{2C2551D7-BE2C-36D1-AABA-89834DC5FCF3}"/>
          </ac:spMkLst>
        </pc:spChg>
        <pc:spChg chg="mod">
          <ac:chgData name="Dishpreet Kaur" userId="19ba2128-39f9-4128-b8af-0f9b31cf97c0" providerId="ADAL" clId="{5BFC581B-7ED9-4909-9466-EAE075D5ECD4}" dt="2023-02-23T16:23:24.349" v="559" actId="14100"/>
          <ac:spMkLst>
            <pc:docMk/>
            <pc:sldMk cId="3815587775" sldId="261"/>
            <ac:spMk id="19" creationId="{D2DF21A3-CBC6-57B3-5A6D-C7F8C1503DD2}"/>
          </ac:spMkLst>
        </pc:spChg>
        <pc:spChg chg="mod">
          <ac:chgData name="Dishpreet Kaur" userId="19ba2128-39f9-4128-b8af-0f9b31cf97c0" providerId="ADAL" clId="{5BFC581B-7ED9-4909-9466-EAE075D5ECD4}" dt="2023-02-23T16:22:44.315" v="554" actId="12"/>
          <ac:spMkLst>
            <pc:docMk/>
            <pc:sldMk cId="3815587775" sldId="261"/>
            <ac:spMk id="20" creationId="{E79CD736-AB87-A53D-492D-E8CA60190978}"/>
          </ac:spMkLst>
        </pc:spChg>
        <pc:spChg chg="mod">
          <ac:chgData name="Dishpreet Kaur" userId="19ba2128-39f9-4128-b8af-0f9b31cf97c0" providerId="ADAL" clId="{5BFC581B-7ED9-4909-9466-EAE075D5ECD4}" dt="2023-02-23T16:23:30.049" v="561" actId="14100"/>
          <ac:spMkLst>
            <pc:docMk/>
            <pc:sldMk cId="3815587775" sldId="261"/>
            <ac:spMk id="21" creationId="{E004103A-6A8A-9919-D0F5-F0888E7EE3E9}"/>
          </ac:spMkLst>
        </pc:spChg>
        <pc:spChg chg="mod">
          <ac:chgData name="Dishpreet Kaur" userId="19ba2128-39f9-4128-b8af-0f9b31cf97c0" providerId="ADAL" clId="{5BFC581B-7ED9-4909-9466-EAE075D5ECD4}" dt="2023-02-23T16:22:52.740" v="555" actId="12"/>
          <ac:spMkLst>
            <pc:docMk/>
            <pc:sldMk cId="3815587775" sldId="261"/>
            <ac:spMk id="22" creationId="{96F9066E-D360-E4BC-03F7-2B50D727F933}"/>
          </ac:spMkLst>
        </pc:spChg>
        <pc:spChg chg="mod">
          <ac:chgData name="Dishpreet Kaur" userId="19ba2128-39f9-4128-b8af-0f9b31cf97c0" providerId="ADAL" clId="{5BFC581B-7ED9-4909-9466-EAE075D5ECD4}" dt="2023-02-23T16:23:35.085" v="563" actId="14100"/>
          <ac:spMkLst>
            <pc:docMk/>
            <pc:sldMk cId="3815587775" sldId="261"/>
            <ac:spMk id="23" creationId="{F1485CA4-60BD-A6B9-CC77-667615E92155}"/>
          </ac:spMkLst>
        </pc:spChg>
        <pc:grpChg chg="del">
          <ac:chgData name="Dishpreet Kaur" userId="19ba2128-39f9-4128-b8af-0f9b31cf97c0" providerId="ADAL" clId="{5BFC581B-7ED9-4909-9466-EAE075D5ECD4}" dt="2023-02-23T16:20:53.805" v="408" actId="478"/>
          <ac:grpSpMkLst>
            <pc:docMk/>
            <pc:sldMk cId="3815587775" sldId="261"/>
            <ac:grpSpMk id="6" creationId="{4247C3DF-B82C-1FB5-25E6-1791678D337B}"/>
          </ac:grpSpMkLst>
        </pc:grpChg>
        <pc:grpChg chg="del">
          <ac:chgData name="Dishpreet Kaur" userId="19ba2128-39f9-4128-b8af-0f9b31cf97c0" providerId="ADAL" clId="{5BFC581B-7ED9-4909-9466-EAE075D5ECD4}" dt="2023-02-23T16:21:04.123" v="459" actId="478"/>
          <ac:grpSpMkLst>
            <pc:docMk/>
            <pc:sldMk cId="3815587775" sldId="261"/>
            <ac:grpSpMk id="9" creationId="{BBE6E221-C7B4-35B7-A64B-253F11A5549A}"/>
          </ac:grpSpMkLst>
        </pc:grpChg>
        <pc:grpChg chg="del">
          <ac:chgData name="Dishpreet Kaur" userId="19ba2128-39f9-4128-b8af-0f9b31cf97c0" providerId="ADAL" clId="{5BFC581B-7ED9-4909-9466-EAE075D5ECD4}" dt="2023-02-23T16:21:24.056" v="505" actId="478"/>
          <ac:grpSpMkLst>
            <pc:docMk/>
            <pc:sldMk cId="3815587775" sldId="261"/>
            <ac:grpSpMk id="13" creationId="{30F145BA-ABE2-FDB5-E3A6-66F2ABEA2942}"/>
          </ac:grpSpMkLst>
        </pc:grpChg>
        <pc:grpChg chg="del">
          <ac:chgData name="Dishpreet Kaur" userId="19ba2128-39f9-4128-b8af-0f9b31cf97c0" providerId="ADAL" clId="{5BFC581B-7ED9-4909-9466-EAE075D5ECD4}" dt="2023-02-23T16:21:11.624" v="487" actId="478"/>
          <ac:grpSpMkLst>
            <pc:docMk/>
            <pc:sldMk cId="3815587775" sldId="261"/>
            <ac:grpSpMk id="16" creationId="{12D17D86-7313-3142-94B7-F6EA549EDAF4}"/>
          </ac:grpSpMkLst>
        </pc:grpChg>
        <pc:cxnChg chg="add mod">
          <ac:chgData name="Dishpreet Kaur" userId="19ba2128-39f9-4128-b8af-0f9b31cf97c0" providerId="ADAL" clId="{5BFC581B-7ED9-4909-9466-EAE075D5ECD4}" dt="2023-03-01T23:31:08.767" v="2196" actId="1035"/>
          <ac:cxnSpMkLst>
            <pc:docMk/>
            <pc:sldMk cId="3815587775" sldId="261"/>
            <ac:cxnSpMk id="4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31:24.997" v="2228" actId="1035"/>
          <ac:cxnSpMkLst>
            <pc:docMk/>
            <pc:sldMk cId="3815587775" sldId="261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31:33.107" v="2247" actId="1035"/>
          <ac:cxnSpMkLst>
            <pc:docMk/>
            <pc:sldMk cId="3815587775" sldId="261"/>
            <ac:cxnSpMk id="6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31:39.458" v="2273" actId="1036"/>
          <ac:cxnSpMkLst>
            <pc:docMk/>
            <pc:sldMk cId="3815587775" sldId="261"/>
            <ac:cxnSpMk id="7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31:01.331" v="2149" actId="478"/>
          <ac:cxnSpMkLst>
            <pc:docMk/>
            <pc:sldMk cId="3815587775" sldId="261"/>
            <ac:cxnSpMk id="24" creationId="{97F35B65-8232-DB81-5C53-64FABAC11C34}"/>
          </ac:cxnSpMkLst>
        </pc:cxnChg>
        <pc:cxnChg chg="add del mod">
          <ac:chgData name="Dishpreet Kaur" userId="19ba2128-39f9-4128-b8af-0f9b31cf97c0" providerId="ADAL" clId="{5BFC581B-7ED9-4909-9466-EAE075D5ECD4}" dt="2023-03-01T23:31:21.481" v="2197" actId="478"/>
          <ac:cxnSpMkLst>
            <pc:docMk/>
            <pc:sldMk cId="3815587775" sldId="261"/>
            <ac:cxnSpMk id="25" creationId="{E594E3ED-890A-0212-A02F-5B7A5A2F2089}"/>
          </ac:cxnSpMkLst>
        </pc:cxnChg>
        <pc:cxnChg chg="add del mod">
          <ac:chgData name="Dishpreet Kaur" userId="19ba2128-39f9-4128-b8af-0f9b31cf97c0" providerId="ADAL" clId="{5BFC581B-7ED9-4909-9466-EAE075D5ECD4}" dt="2023-03-01T23:31:27.403" v="2229" actId="478"/>
          <ac:cxnSpMkLst>
            <pc:docMk/>
            <pc:sldMk cId="3815587775" sldId="261"/>
            <ac:cxnSpMk id="26" creationId="{57D8D867-D0A9-6078-19C6-910A4099C1AE}"/>
          </ac:cxnSpMkLst>
        </pc:cxnChg>
        <pc:cxnChg chg="add del mod">
          <ac:chgData name="Dishpreet Kaur" userId="19ba2128-39f9-4128-b8af-0f9b31cf97c0" providerId="ADAL" clId="{5BFC581B-7ED9-4909-9466-EAE075D5ECD4}" dt="2023-03-01T23:31:35.294" v="2248" actId="478"/>
          <ac:cxnSpMkLst>
            <pc:docMk/>
            <pc:sldMk cId="3815587775" sldId="261"/>
            <ac:cxnSpMk id="27" creationId="{73FBF7F8-DB7C-B0CA-6B7F-50C61302A957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32:41.767" v="2344" actId="1035"/>
        <pc:sldMkLst>
          <pc:docMk/>
          <pc:sldMk cId="2228326964" sldId="262"/>
        </pc:sldMkLst>
        <pc:spChg chg="mod">
          <ac:chgData name="Dishpreet Kaur" userId="19ba2128-39f9-4128-b8af-0f9b31cf97c0" providerId="ADAL" clId="{5BFC581B-7ED9-4909-9466-EAE075D5ECD4}" dt="2023-03-01T23:32:22.675" v="2276" actId="207"/>
          <ac:spMkLst>
            <pc:docMk/>
            <pc:sldMk cId="2228326964" sldId="262"/>
            <ac:spMk id="4" creationId="{9E3E1908-55B6-CB35-8361-93805EB08E0B}"/>
          </ac:spMkLst>
        </pc:spChg>
        <pc:spChg chg="mod">
          <ac:chgData name="Dishpreet Kaur" userId="19ba2128-39f9-4128-b8af-0f9b31cf97c0" providerId="ADAL" clId="{5BFC581B-7ED9-4909-9466-EAE075D5ECD4}" dt="2023-02-23T16:24:54.983" v="586" actId="1036"/>
          <ac:spMkLst>
            <pc:docMk/>
            <pc:sldMk cId="2228326964" sldId="262"/>
            <ac:spMk id="11" creationId="{9F91B97E-AA24-171B-6160-1A71E03D3237}"/>
          </ac:spMkLst>
        </pc:spChg>
        <pc:spChg chg="mod">
          <ac:chgData name="Dishpreet Kaur" userId="19ba2128-39f9-4128-b8af-0f9b31cf97c0" providerId="ADAL" clId="{5BFC581B-7ED9-4909-9466-EAE075D5ECD4}" dt="2023-02-23T16:25:12.046" v="662" actId="1035"/>
          <ac:spMkLst>
            <pc:docMk/>
            <pc:sldMk cId="2228326964" sldId="262"/>
            <ac:spMk id="12" creationId="{063633CF-B647-D94B-6008-3C3A530AC0E3}"/>
          </ac:spMkLst>
        </pc:spChg>
        <pc:grpChg chg="del">
          <ac:chgData name="Dishpreet Kaur" userId="19ba2128-39f9-4128-b8af-0f9b31cf97c0" providerId="ADAL" clId="{5BFC581B-7ED9-4909-9466-EAE075D5ECD4}" dt="2023-02-23T16:24:45.816" v="573" actId="478"/>
          <ac:grpSpMkLst>
            <pc:docMk/>
            <pc:sldMk cId="2228326964" sldId="262"/>
            <ac:grpSpMk id="7" creationId="{A701575E-115C-B81F-D2E8-84DED4D38D65}"/>
          </ac:grpSpMkLst>
        </pc:grpChg>
        <pc:grpChg chg="del">
          <ac:chgData name="Dishpreet Kaur" userId="19ba2128-39f9-4128-b8af-0f9b31cf97c0" providerId="ADAL" clId="{5BFC581B-7ED9-4909-9466-EAE075D5ECD4}" dt="2023-02-23T16:24:58.497" v="587" actId="478"/>
          <ac:grpSpMkLst>
            <pc:docMk/>
            <pc:sldMk cId="2228326964" sldId="262"/>
            <ac:grpSpMk id="10" creationId="{A86715D3-5E78-D0ED-AD69-7CCE0647A012}"/>
          </ac:grpSpMkLst>
        </pc:grpChg>
        <pc:cxnChg chg="add mod">
          <ac:chgData name="Dishpreet Kaur" userId="19ba2128-39f9-4128-b8af-0f9b31cf97c0" providerId="ADAL" clId="{5BFC581B-7ED9-4909-9466-EAE075D5ECD4}" dt="2023-03-01T23:32:31.475" v="2295" actId="1036"/>
          <ac:cxnSpMkLst>
            <pc:docMk/>
            <pc:sldMk cId="2228326964" sldId="262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32:41.767" v="2344" actId="1035"/>
          <ac:cxnSpMkLst>
            <pc:docMk/>
            <pc:sldMk cId="2228326964" sldId="262"/>
            <ac:cxnSpMk id="6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32:28.262" v="2277" actId="478"/>
          <ac:cxnSpMkLst>
            <pc:docMk/>
            <pc:sldMk cId="2228326964" sldId="262"/>
            <ac:cxnSpMk id="13" creationId="{19B88F34-60A4-916D-CAE3-D0332B854872}"/>
          </ac:cxnSpMkLst>
        </pc:cxnChg>
        <pc:cxnChg chg="add del mod">
          <ac:chgData name="Dishpreet Kaur" userId="19ba2128-39f9-4128-b8af-0f9b31cf97c0" providerId="ADAL" clId="{5BFC581B-7ED9-4909-9466-EAE075D5ECD4}" dt="2023-03-01T23:32:34.790" v="2296" actId="478"/>
          <ac:cxnSpMkLst>
            <pc:docMk/>
            <pc:sldMk cId="2228326964" sldId="262"/>
            <ac:cxnSpMk id="14" creationId="{57B676A1-BA17-6A19-36BC-2A45A94ACD59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34:43.205" v="2431" actId="1035"/>
        <pc:sldMkLst>
          <pc:docMk/>
          <pc:sldMk cId="710059581" sldId="263"/>
        </pc:sldMkLst>
        <pc:spChg chg="add mod">
          <ac:chgData name="Dishpreet Kaur" userId="19ba2128-39f9-4128-b8af-0f9b31cf97c0" providerId="ADAL" clId="{5BFC581B-7ED9-4909-9466-EAE075D5ECD4}" dt="2023-03-01T23:33:38.984" v="2358" actId="571"/>
          <ac:spMkLst>
            <pc:docMk/>
            <pc:sldMk cId="710059581" sldId="263"/>
            <ac:spMk id="4" creationId="{82465F49-6951-E42B-7972-FA7631EC899E}"/>
          </ac:spMkLst>
        </pc:spChg>
        <pc:spChg chg="add mod">
          <ac:chgData name="Dishpreet Kaur" userId="19ba2128-39f9-4128-b8af-0f9b31cf97c0" providerId="ADAL" clId="{5BFC581B-7ED9-4909-9466-EAE075D5ECD4}" dt="2023-03-01T23:33:38.984" v="2358" actId="571"/>
          <ac:spMkLst>
            <pc:docMk/>
            <pc:sldMk cId="710059581" sldId="263"/>
            <ac:spMk id="5" creationId="{72BD3F08-E09D-96F6-34B4-83F6D3DF8588}"/>
          </ac:spMkLst>
        </pc:spChg>
        <pc:spChg chg="mod">
          <ac:chgData name="Dishpreet Kaur" userId="19ba2128-39f9-4128-b8af-0f9b31cf97c0" providerId="ADAL" clId="{5BFC581B-7ED9-4909-9466-EAE075D5ECD4}" dt="2023-03-01T23:32:54.030" v="2345" actId="948"/>
          <ac:spMkLst>
            <pc:docMk/>
            <pc:sldMk cId="710059581" sldId="263"/>
            <ac:spMk id="7" creationId="{B7CF67D9-62BB-F378-4F26-3293C802C967}"/>
          </ac:spMkLst>
        </pc:spChg>
        <pc:spChg chg="del mod">
          <ac:chgData name="Dishpreet Kaur" userId="19ba2128-39f9-4128-b8af-0f9b31cf97c0" providerId="ADAL" clId="{5BFC581B-7ED9-4909-9466-EAE075D5ECD4}" dt="2023-02-23T16:28:00.064" v="768" actId="478"/>
          <ac:spMkLst>
            <pc:docMk/>
            <pc:sldMk cId="710059581" sldId="263"/>
            <ac:spMk id="8" creationId="{DF87F499-E7AD-6DD3-AE4E-99890AD07BAB}"/>
          </ac:spMkLst>
        </pc:spChg>
        <pc:spChg chg="del mod">
          <ac:chgData name="Dishpreet Kaur" userId="19ba2128-39f9-4128-b8af-0f9b31cf97c0" providerId="ADAL" clId="{5BFC581B-7ED9-4909-9466-EAE075D5ECD4}" dt="2023-02-23T16:27:58.024" v="767" actId="478"/>
          <ac:spMkLst>
            <pc:docMk/>
            <pc:sldMk cId="710059581" sldId="263"/>
            <ac:spMk id="9" creationId="{87412296-8BF6-943E-44D8-E97CCBB66BB5}"/>
          </ac:spMkLst>
        </pc:spChg>
        <pc:spChg chg="mod">
          <ac:chgData name="Dishpreet Kaur" userId="19ba2128-39f9-4128-b8af-0f9b31cf97c0" providerId="ADAL" clId="{5BFC581B-7ED9-4909-9466-EAE075D5ECD4}" dt="2023-03-01T23:34:04.553" v="2383" actId="1036"/>
          <ac:spMkLst>
            <pc:docMk/>
            <pc:sldMk cId="710059581" sldId="263"/>
            <ac:spMk id="10" creationId="{2A5F4F3E-C512-EF8C-08D7-94BC311B31E9}"/>
          </ac:spMkLst>
        </pc:spChg>
        <pc:spChg chg="add mod">
          <ac:chgData name="Dishpreet Kaur" userId="19ba2128-39f9-4128-b8af-0f9b31cf97c0" providerId="ADAL" clId="{5BFC581B-7ED9-4909-9466-EAE075D5ECD4}" dt="2023-03-01T23:34:15.579" v="2413" actId="1035"/>
          <ac:spMkLst>
            <pc:docMk/>
            <pc:sldMk cId="710059581" sldId="263"/>
            <ac:spMk id="11" creationId="{FEC25FCB-B4C8-53AB-A219-7F1CC7BA617B}"/>
          </ac:spMkLst>
        </pc:spChg>
        <pc:spChg chg="add mod">
          <ac:chgData name="Dishpreet Kaur" userId="19ba2128-39f9-4128-b8af-0f9b31cf97c0" providerId="ADAL" clId="{5BFC581B-7ED9-4909-9466-EAE075D5ECD4}" dt="2023-03-01T23:34:09.314" v="2397" actId="1036"/>
          <ac:spMkLst>
            <pc:docMk/>
            <pc:sldMk cId="710059581" sldId="263"/>
            <ac:spMk id="12" creationId="{10D6A601-67F6-49EE-BE66-B3BBAF4C5153}"/>
          </ac:spMkLst>
        </pc:spChg>
        <pc:spChg chg="add del mod">
          <ac:chgData name="Dishpreet Kaur" userId="19ba2128-39f9-4128-b8af-0f9b31cf97c0" providerId="ADAL" clId="{5BFC581B-7ED9-4909-9466-EAE075D5ECD4}" dt="2023-02-23T16:30:57.244" v="853"/>
          <ac:spMkLst>
            <pc:docMk/>
            <pc:sldMk cId="710059581" sldId="263"/>
            <ac:spMk id="13" creationId="{55A6E476-89EF-FEF7-CD49-1141AAEFA521}"/>
          </ac:spMkLst>
        </pc:spChg>
        <pc:spChg chg="add mod">
          <ac:chgData name="Dishpreet Kaur" userId="19ba2128-39f9-4128-b8af-0f9b31cf97c0" providerId="ADAL" clId="{5BFC581B-7ED9-4909-9466-EAE075D5ECD4}" dt="2023-02-23T16:32:20.763" v="988" actId="1035"/>
          <ac:spMkLst>
            <pc:docMk/>
            <pc:sldMk cId="710059581" sldId="263"/>
            <ac:spMk id="14" creationId="{6F1F4363-4CC4-E45C-375D-A1C410DFEE39}"/>
          </ac:spMkLst>
        </pc:spChg>
        <pc:grpChg chg="del">
          <ac:chgData name="Dishpreet Kaur" userId="19ba2128-39f9-4128-b8af-0f9b31cf97c0" providerId="ADAL" clId="{5BFC581B-7ED9-4909-9466-EAE075D5ECD4}" dt="2023-02-23T16:32:04.782" v="931" actId="478"/>
          <ac:grpSpMkLst>
            <pc:docMk/>
            <pc:sldMk cId="710059581" sldId="263"/>
            <ac:grpSpMk id="6" creationId="{42691792-1AA8-195A-1D2E-EE88DC5E2250}"/>
          </ac:grpSpMkLst>
        </pc:grpChg>
        <pc:cxnChg chg="add mod">
          <ac:chgData name="Dishpreet Kaur" userId="19ba2128-39f9-4128-b8af-0f9b31cf97c0" providerId="ADAL" clId="{5BFC581B-7ED9-4909-9466-EAE075D5ECD4}" dt="2023-03-01T23:34:43.205" v="2431" actId="1035"/>
          <ac:cxnSpMkLst>
            <pc:docMk/>
            <pc:sldMk cId="710059581" sldId="263"/>
            <ac:cxnSpMk id="6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34:39.586" v="2414" actId="478"/>
          <ac:cxnSpMkLst>
            <pc:docMk/>
            <pc:sldMk cId="710059581" sldId="263"/>
            <ac:cxnSpMk id="15" creationId="{EC1E8DB9-A8A2-D638-7D5B-88CE055D067D}"/>
          </ac:cxnSpMkLst>
        </pc:cxnChg>
        <pc:cxnChg chg="add del mod">
          <ac:chgData name="Dishpreet Kaur" userId="19ba2128-39f9-4128-b8af-0f9b31cf97c0" providerId="ADAL" clId="{5BFC581B-7ED9-4909-9466-EAE075D5ECD4}" dt="2023-02-23T16:33:49.777" v="1021"/>
          <ac:cxnSpMkLst>
            <pc:docMk/>
            <pc:sldMk cId="710059581" sldId="263"/>
            <ac:cxnSpMk id="16" creationId="{BFF88030-75C9-0A45-E3C6-933F8EA6B281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35:57.853" v="2533" actId="1036"/>
        <pc:sldMkLst>
          <pc:docMk/>
          <pc:sldMk cId="711013028" sldId="264"/>
        </pc:sldMkLst>
        <pc:spChg chg="mod">
          <ac:chgData name="Dishpreet Kaur" userId="19ba2128-39f9-4128-b8af-0f9b31cf97c0" providerId="ADAL" clId="{5BFC581B-7ED9-4909-9466-EAE075D5ECD4}" dt="2023-03-01T23:34:51.558" v="2432" actId="948"/>
          <ac:spMkLst>
            <pc:docMk/>
            <pc:sldMk cId="711013028" sldId="264"/>
            <ac:spMk id="4" creationId="{FFB2938A-0668-F1C7-946C-F96AD916C15A}"/>
          </ac:spMkLst>
        </pc:spChg>
        <pc:spChg chg="mod">
          <ac:chgData name="Dishpreet Kaur" userId="19ba2128-39f9-4128-b8af-0f9b31cf97c0" providerId="ADAL" clId="{5BFC581B-7ED9-4909-9466-EAE075D5ECD4}" dt="2023-03-01T23:35:45.367" v="2479" actId="1035"/>
          <ac:spMkLst>
            <pc:docMk/>
            <pc:sldMk cId="711013028" sldId="264"/>
            <ac:spMk id="11" creationId="{78878025-9AA0-050B-7EF3-4955747CBB65}"/>
          </ac:spMkLst>
        </pc:spChg>
        <pc:spChg chg="mod">
          <ac:chgData name="Dishpreet Kaur" userId="19ba2128-39f9-4128-b8af-0f9b31cf97c0" providerId="ADAL" clId="{5BFC581B-7ED9-4909-9466-EAE075D5ECD4}" dt="2023-03-01T23:35:57.853" v="2533" actId="1036"/>
          <ac:spMkLst>
            <pc:docMk/>
            <pc:sldMk cId="711013028" sldId="264"/>
            <ac:spMk id="12" creationId="{C2D86E5D-5860-447D-B3BC-1A855317C13A}"/>
          </ac:spMkLst>
        </pc:spChg>
        <pc:grpChg chg="del">
          <ac:chgData name="Dishpreet Kaur" userId="19ba2128-39f9-4128-b8af-0f9b31cf97c0" providerId="ADAL" clId="{5BFC581B-7ED9-4909-9466-EAE075D5ECD4}" dt="2023-02-23T16:34:44.275" v="1048" actId="478"/>
          <ac:grpSpMkLst>
            <pc:docMk/>
            <pc:sldMk cId="711013028" sldId="264"/>
            <ac:grpSpMk id="7" creationId="{AE9941E6-A0A2-23E6-CA18-F67C31007732}"/>
          </ac:grpSpMkLst>
        </pc:grpChg>
        <pc:grpChg chg="del">
          <ac:chgData name="Dishpreet Kaur" userId="19ba2128-39f9-4128-b8af-0f9b31cf97c0" providerId="ADAL" clId="{5BFC581B-7ED9-4909-9466-EAE075D5ECD4}" dt="2023-02-23T16:33:37.970" v="1018" actId="478"/>
          <ac:grpSpMkLst>
            <pc:docMk/>
            <pc:sldMk cId="711013028" sldId="264"/>
            <ac:grpSpMk id="10" creationId="{DAE75D50-8E46-4841-80B5-94618225F51A}"/>
          </ac:grpSpMkLst>
        </pc:grpChg>
        <pc:cxnChg chg="add mod">
          <ac:chgData name="Dishpreet Kaur" userId="19ba2128-39f9-4128-b8af-0f9b31cf97c0" providerId="ADAL" clId="{5BFC581B-7ED9-4909-9466-EAE075D5ECD4}" dt="2023-03-01T23:35:38.119" v="2455" actId="1035"/>
          <ac:cxnSpMkLst>
            <pc:docMk/>
            <pc:sldMk cId="711013028" sldId="264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35:51.685" v="2514" actId="1035"/>
          <ac:cxnSpMkLst>
            <pc:docMk/>
            <pc:sldMk cId="711013028" sldId="264"/>
            <ac:cxnSpMk id="6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35:35.016" v="2435" actId="478"/>
          <ac:cxnSpMkLst>
            <pc:docMk/>
            <pc:sldMk cId="711013028" sldId="264"/>
            <ac:cxnSpMk id="13" creationId="{2C7F9334-D47D-9353-25FE-FCF4410E1D71}"/>
          </ac:cxnSpMkLst>
        </pc:cxnChg>
        <pc:cxnChg chg="add del mod">
          <ac:chgData name="Dishpreet Kaur" userId="19ba2128-39f9-4128-b8af-0f9b31cf97c0" providerId="ADAL" clId="{5BFC581B-7ED9-4909-9466-EAE075D5ECD4}" dt="2023-03-01T23:35:47.612" v="2480" actId="478"/>
          <ac:cxnSpMkLst>
            <pc:docMk/>
            <pc:sldMk cId="711013028" sldId="264"/>
            <ac:cxnSpMk id="14" creationId="{CAB6C4E7-AB53-11EF-5435-26BEA1E40102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39:06.924" v="2617" actId="1036"/>
        <pc:sldMkLst>
          <pc:docMk/>
          <pc:sldMk cId="2561418986" sldId="265"/>
        </pc:sldMkLst>
        <pc:spChg chg="mod">
          <ac:chgData name="Dishpreet Kaur" userId="19ba2128-39f9-4128-b8af-0f9b31cf97c0" providerId="ADAL" clId="{5BFC581B-7ED9-4909-9466-EAE075D5ECD4}" dt="2023-03-01T23:36:15.509" v="2534" actId="948"/>
          <ac:spMkLst>
            <pc:docMk/>
            <pc:sldMk cId="2561418986" sldId="265"/>
            <ac:spMk id="4" creationId="{8475F02A-0F01-84A0-C763-5D3C0AD8EC41}"/>
          </ac:spMkLst>
        </pc:spChg>
        <pc:spChg chg="mod">
          <ac:chgData name="Dishpreet Kaur" userId="19ba2128-39f9-4128-b8af-0f9b31cf97c0" providerId="ADAL" clId="{5BFC581B-7ED9-4909-9466-EAE075D5ECD4}" dt="2023-02-23T16:37:45.780" v="1104" actId="114"/>
          <ac:spMkLst>
            <pc:docMk/>
            <pc:sldMk cId="2561418986" sldId="265"/>
            <ac:spMk id="8" creationId="{9C044E92-F082-E7B9-FE94-70D86F45052D}"/>
          </ac:spMkLst>
        </pc:spChg>
        <pc:grpChg chg="del">
          <ac:chgData name="Dishpreet Kaur" userId="19ba2128-39f9-4128-b8af-0f9b31cf97c0" providerId="ADAL" clId="{5BFC581B-7ED9-4909-9466-EAE075D5ECD4}" dt="2023-02-23T16:38:00.006" v="1106" actId="478"/>
          <ac:grpSpMkLst>
            <pc:docMk/>
            <pc:sldMk cId="2561418986" sldId="265"/>
            <ac:grpSpMk id="7" creationId="{F18D4EE5-F7C0-688B-28B9-8E293FCAADBE}"/>
          </ac:grpSpMkLst>
        </pc:grpChg>
        <pc:cxnChg chg="add mod">
          <ac:chgData name="Dishpreet Kaur" userId="19ba2128-39f9-4128-b8af-0f9b31cf97c0" providerId="ADAL" clId="{5BFC581B-7ED9-4909-9466-EAE075D5ECD4}" dt="2023-03-01T23:39:06.924" v="2617" actId="1036"/>
          <ac:cxnSpMkLst>
            <pc:docMk/>
            <pc:sldMk cId="2561418986" sldId="265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39:03.780" v="2591" actId="478"/>
          <ac:cxnSpMkLst>
            <pc:docMk/>
            <pc:sldMk cId="2561418986" sldId="265"/>
            <ac:cxnSpMk id="9" creationId="{681C7C49-6DE9-FE6F-7796-7288C45422CD}"/>
          </ac:cxnSpMkLst>
        </pc:cxnChg>
      </pc:sldChg>
      <pc:sldChg chg="modSp mod">
        <pc:chgData name="Dishpreet Kaur" userId="19ba2128-39f9-4128-b8af-0f9b31cf97c0" providerId="ADAL" clId="{5BFC581B-7ED9-4909-9466-EAE075D5ECD4}" dt="2023-03-01T23:37:13.099" v="2546" actId="20577"/>
        <pc:sldMkLst>
          <pc:docMk/>
          <pc:sldMk cId="2666991347" sldId="266"/>
        </pc:sldMkLst>
        <pc:spChg chg="mod">
          <ac:chgData name="Dishpreet Kaur" userId="19ba2128-39f9-4128-b8af-0f9b31cf97c0" providerId="ADAL" clId="{5BFC581B-7ED9-4909-9466-EAE075D5ECD4}" dt="2023-03-01T23:36:47.782" v="2535" actId="948"/>
          <ac:spMkLst>
            <pc:docMk/>
            <pc:sldMk cId="2666991347" sldId="266"/>
            <ac:spMk id="2" creationId="{84F2811D-4E1F-2421-6F22-6ADC389B63EC}"/>
          </ac:spMkLst>
        </pc:spChg>
        <pc:spChg chg="mod">
          <ac:chgData name="Dishpreet Kaur" userId="19ba2128-39f9-4128-b8af-0f9b31cf97c0" providerId="ADAL" clId="{5BFC581B-7ED9-4909-9466-EAE075D5ECD4}" dt="2023-03-01T23:37:13.099" v="2546" actId="20577"/>
          <ac:spMkLst>
            <pc:docMk/>
            <pc:sldMk cId="2666991347" sldId="266"/>
            <ac:spMk id="5" creationId="{0C25A912-30B1-8D1A-2573-5EE0B09C7CB5}"/>
          </ac:spMkLst>
        </pc:spChg>
      </pc:sldChg>
      <pc:sldChg chg="modSp mod">
        <pc:chgData name="Dishpreet Kaur" userId="19ba2128-39f9-4128-b8af-0f9b31cf97c0" providerId="ADAL" clId="{5BFC581B-7ED9-4909-9466-EAE075D5ECD4}" dt="2023-03-01T23:37:24.544" v="2547" actId="948"/>
        <pc:sldMkLst>
          <pc:docMk/>
          <pc:sldMk cId="683269803" sldId="267"/>
        </pc:sldMkLst>
        <pc:spChg chg="mod">
          <ac:chgData name="Dishpreet Kaur" userId="19ba2128-39f9-4128-b8af-0f9b31cf97c0" providerId="ADAL" clId="{5BFC581B-7ED9-4909-9466-EAE075D5ECD4}" dt="2023-03-01T23:37:24.544" v="2547" actId="948"/>
          <ac:spMkLst>
            <pc:docMk/>
            <pc:sldMk cId="683269803" sldId="267"/>
            <ac:spMk id="4" creationId="{CCC9381B-CCCD-314D-B279-52F4E4B7BB4A}"/>
          </ac:spMkLst>
        </pc:spChg>
      </pc:sldChg>
      <pc:sldChg chg="addSp delSp modSp mod modAnim">
        <pc:chgData name="Dishpreet Kaur" userId="19ba2128-39f9-4128-b8af-0f9b31cf97c0" providerId="ADAL" clId="{5BFC581B-7ED9-4909-9466-EAE075D5ECD4}" dt="2023-03-01T23:38:57.246" v="2590" actId="1035"/>
        <pc:sldMkLst>
          <pc:docMk/>
          <pc:sldMk cId="4191281161" sldId="268"/>
        </pc:sldMkLst>
        <pc:spChg chg="mod">
          <ac:chgData name="Dishpreet Kaur" userId="19ba2128-39f9-4128-b8af-0f9b31cf97c0" providerId="ADAL" clId="{5BFC581B-7ED9-4909-9466-EAE075D5ECD4}" dt="2023-03-01T23:37:39.872" v="2548" actId="948"/>
          <ac:spMkLst>
            <pc:docMk/>
            <pc:sldMk cId="4191281161" sldId="268"/>
            <ac:spMk id="4" creationId="{1F75F96E-8115-A594-A8FE-09788CEFD3EF}"/>
          </ac:spMkLst>
        </pc:spChg>
        <pc:spChg chg="mod">
          <ac:chgData name="Dishpreet Kaur" userId="19ba2128-39f9-4128-b8af-0f9b31cf97c0" providerId="ADAL" clId="{5BFC581B-7ED9-4909-9466-EAE075D5ECD4}" dt="2023-03-01T23:37:56.227" v="2550" actId="948"/>
          <ac:spMkLst>
            <pc:docMk/>
            <pc:sldMk cId="4191281161" sldId="268"/>
            <ac:spMk id="8" creationId="{7F9DBCC5-FF7E-CCAB-5252-C9510842EABE}"/>
          </ac:spMkLst>
        </pc:spChg>
        <pc:spChg chg="mod">
          <ac:chgData name="Dishpreet Kaur" userId="19ba2128-39f9-4128-b8af-0f9b31cf97c0" providerId="ADAL" clId="{5BFC581B-7ED9-4909-9466-EAE075D5ECD4}" dt="2023-03-01T23:37:50.015" v="2549" actId="948"/>
          <ac:spMkLst>
            <pc:docMk/>
            <pc:sldMk cId="4191281161" sldId="268"/>
            <ac:spMk id="9" creationId="{F2480FF3-C1AE-F648-528D-8809773857EF}"/>
          </ac:spMkLst>
        </pc:spChg>
        <pc:spChg chg="mod">
          <ac:chgData name="Dishpreet Kaur" userId="19ba2128-39f9-4128-b8af-0f9b31cf97c0" providerId="ADAL" clId="{5BFC581B-7ED9-4909-9466-EAE075D5ECD4}" dt="2023-03-01T23:38:33.591" v="2567" actId="20577"/>
          <ac:spMkLst>
            <pc:docMk/>
            <pc:sldMk cId="4191281161" sldId="268"/>
            <ac:spMk id="10" creationId="{589D1CE1-E37D-436E-BCAB-0830D39D8B47}"/>
          </ac:spMkLst>
        </pc:spChg>
        <pc:spChg chg="mod">
          <ac:chgData name="Dishpreet Kaur" userId="19ba2128-39f9-4128-b8af-0f9b31cf97c0" providerId="ADAL" clId="{5BFC581B-7ED9-4909-9466-EAE075D5ECD4}" dt="2023-02-23T19:11:24.698" v="1154"/>
          <ac:spMkLst>
            <pc:docMk/>
            <pc:sldMk cId="4191281161" sldId="268"/>
            <ac:spMk id="11" creationId="{B3436E9C-76B5-907F-D432-5BCFE5762B4E}"/>
          </ac:spMkLst>
        </pc:spChg>
        <pc:grpChg chg="del">
          <ac:chgData name="Dishpreet Kaur" userId="19ba2128-39f9-4128-b8af-0f9b31cf97c0" providerId="ADAL" clId="{5BFC581B-7ED9-4909-9466-EAE075D5ECD4}" dt="2023-02-23T19:12:57.030" v="1165" actId="478"/>
          <ac:grpSpMkLst>
            <pc:docMk/>
            <pc:sldMk cId="4191281161" sldId="268"/>
            <ac:grpSpMk id="7" creationId="{79D39BD0-BE7D-FC57-F217-493B4E9A02D0}"/>
          </ac:grpSpMkLst>
        </pc:grpChg>
        <pc:cxnChg chg="add mod">
          <ac:chgData name="Dishpreet Kaur" userId="19ba2128-39f9-4128-b8af-0f9b31cf97c0" providerId="ADAL" clId="{5BFC581B-7ED9-4909-9466-EAE075D5ECD4}" dt="2023-03-01T23:38:57.246" v="2590" actId="1035"/>
          <ac:cxnSpMkLst>
            <pc:docMk/>
            <pc:sldMk cId="4191281161" sldId="268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38:54.742" v="2568" actId="478"/>
          <ac:cxnSpMkLst>
            <pc:docMk/>
            <pc:sldMk cId="4191281161" sldId="268"/>
            <ac:cxnSpMk id="12" creationId="{FDE39B54-12A6-D24A-A3EE-BD3B189E13A9}"/>
          </ac:cxnSpMkLst>
        </pc:cxnChg>
      </pc:sldChg>
      <pc:sldChg chg="modSp mod">
        <pc:chgData name="Dishpreet Kaur" userId="19ba2128-39f9-4128-b8af-0f9b31cf97c0" providerId="ADAL" clId="{5BFC581B-7ED9-4909-9466-EAE075D5ECD4}" dt="2023-03-01T23:39:43.507" v="2622" actId="20577"/>
        <pc:sldMkLst>
          <pc:docMk/>
          <pc:sldMk cId="2804642985" sldId="269"/>
        </pc:sldMkLst>
        <pc:spChg chg="mod">
          <ac:chgData name="Dishpreet Kaur" userId="19ba2128-39f9-4128-b8af-0f9b31cf97c0" providerId="ADAL" clId="{5BFC581B-7ED9-4909-9466-EAE075D5ECD4}" dt="2023-03-01T23:39:43.507" v="2622" actId="20577"/>
          <ac:spMkLst>
            <pc:docMk/>
            <pc:sldMk cId="2804642985" sldId="269"/>
            <ac:spMk id="4" creationId="{F8809F4B-EC44-3183-CB13-0192C747D74A}"/>
          </ac:spMkLst>
        </pc:spChg>
        <pc:picChg chg="mod">
          <ac:chgData name="Dishpreet Kaur" userId="19ba2128-39f9-4128-b8af-0f9b31cf97c0" providerId="ADAL" clId="{5BFC581B-7ED9-4909-9466-EAE075D5ECD4}" dt="2023-02-23T19:16:34.908" v="1408" actId="1035"/>
          <ac:picMkLst>
            <pc:docMk/>
            <pc:sldMk cId="2804642985" sldId="269"/>
            <ac:picMk id="6" creationId="{06D00D46-2BC2-F361-D35C-9677F82AF83D}"/>
          </ac:picMkLst>
        </pc:picChg>
      </pc:sldChg>
      <pc:sldChg chg="addSp delSp modSp mod modAnim">
        <pc:chgData name="Dishpreet Kaur" userId="19ba2128-39f9-4128-b8af-0f9b31cf97c0" providerId="ADAL" clId="{5BFC581B-7ED9-4909-9466-EAE075D5ECD4}" dt="2023-03-01T23:40:26.485" v="2681" actId="1035"/>
        <pc:sldMkLst>
          <pc:docMk/>
          <pc:sldMk cId="3360177785" sldId="270"/>
        </pc:sldMkLst>
        <pc:spChg chg="mod">
          <ac:chgData name="Dishpreet Kaur" userId="19ba2128-39f9-4128-b8af-0f9b31cf97c0" providerId="ADAL" clId="{5BFC581B-7ED9-4909-9466-EAE075D5ECD4}" dt="2023-03-01T23:39:58.263" v="2623" actId="948"/>
          <ac:spMkLst>
            <pc:docMk/>
            <pc:sldMk cId="3360177785" sldId="270"/>
            <ac:spMk id="4" creationId="{908E0D26-78D7-F31B-5DCC-6FDE3E4A745E}"/>
          </ac:spMkLst>
        </pc:spChg>
        <pc:spChg chg="mod">
          <ac:chgData name="Dishpreet Kaur" userId="19ba2128-39f9-4128-b8af-0f9b31cf97c0" providerId="ADAL" clId="{5BFC581B-7ED9-4909-9466-EAE075D5ECD4}" dt="2023-02-23T19:18:19.264" v="1429" actId="6549"/>
          <ac:spMkLst>
            <pc:docMk/>
            <pc:sldMk cId="3360177785" sldId="270"/>
            <ac:spMk id="5" creationId="{487F64F0-831F-CEC2-66AF-312E94ED2E72}"/>
          </ac:spMkLst>
        </pc:spChg>
        <pc:grpChg chg="del">
          <ac:chgData name="Dishpreet Kaur" userId="19ba2128-39f9-4128-b8af-0f9b31cf97c0" providerId="ADAL" clId="{5BFC581B-7ED9-4909-9466-EAE075D5ECD4}" dt="2023-02-23T19:18:31.310" v="1431" actId="478"/>
          <ac:grpSpMkLst>
            <pc:docMk/>
            <pc:sldMk cId="3360177785" sldId="270"/>
            <ac:grpSpMk id="8" creationId="{D287581B-B0AC-0149-236D-21636A43D92F}"/>
          </ac:grpSpMkLst>
        </pc:grpChg>
        <pc:cxnChg chg="add mod">
          <ac:chgData name="Dishpreet Kaur" userId="19ba2128-39f9-4128-b8af-0f9b31cf97c0" providerId="ADAL" clId="{5BFC581B-7ED9-4909-9466-EAE075D5ECD4}" dt="2023-03-01T23:40:26.485" v="2681" actId="1035"/>
          <ac:cxnSpMkLst>
            <pc:docMk/>
            <pc:sldMk cId="3360177785" sldId="270"/>
            <ac:cxnSpMk id="6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40:21.073" v="2624" actId="478"/>
          <ac:cxnSpMkLst>
            <pc:docMk/>
            <pc:sldMk cId="3360177785" sldId="270"/>
            <ac:cxnSpMk id="9" creationId="{093DA8B5-B5A3-26E1-B1BC-7AE3B42FE288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42:59.494" v="2805" actId="1035"/>
        <pc:sldMkLst>
          <pc:docMk/>
          <pc:sldMk cId="1347575247" sldId="271"/>
        </pc:sldMkLst>
        <pc:spChg chg="mod">
          <ac:chgData name="Dishpreet Kaur" userId="19ba2128-39f9-4128-b8af-0f9b31cf97c0" providerId="ADAL" clId="{5BFC581B-7ED9-4909-9466-EAE075D5ECD4}" dt="2023-03-01T23:42:18.627" v="2775" actId="20577"/>
          <ac:spMkLst>
            <pc:docMk/>
            <pc:sldMk cId="1347575247" sldId="271"/>
            <ac:spMk id="7" creationId="{AF9A6EC9-284A-5098-C011-0B99C7A27F72}"/>
          </ac:spMkLst>
        </pc:spChg>
        <pc:spChg chg="mod">
          <ac:chgData name="Dishpreet Kaur" userId="19ba2128-39f9-4128-b8af-0f9b31cf97c0" providerId="ADAL" clId="{5BFC581B-7ED9-4909-9466-EAE075D5ECD4}" dt="2023-03-01T23:42:32.092" v="2782" actId="20577"/>
          <ac:spMkLst>
            <pc:docMk/>
            <pc:sldMk cId="1347575247" sldId="271"/>
            <ac:spMk id="11" creationId="{32D895A1-FF4C-4BDC-1EDB-AAF3A3960310}"/>
          </ac:spMkLst>
        </pc:spChg>
        <pc:spChg chg="mod">
          <ac:chgData name="Dishpreet Kaur" userId="19ba2128-39f9-4128-b8af-0f9b31cf97c0" providerId="ADAL" clId="{5BFC581B-7ED9-4909-9466-EAE075D5ECD4}" dt="2023-03-01T23:42:49.217" v="2784" actId="6549"/>
          <ac:spMkLst>
            <pc:docMk/>
            <pc:sldMk cId="1347575247" sldId="271"/>
            <ac:spMk id="12" creationId="{322E7103-2E7D-DE81-BA6A-C63E0B6E1FF5}"/>
          </ac:spMkLst>
        </pc:spChg>
        <pc:grpChg chg="del">
          <ac:chgData name="Dishpreet Kaur" userId="19ba2128-39f9-4128-b8af-0f9b31cf97c0" providerId="ADAL" clId="{5BFC581B-7ED9-4909-9466-EAE075D5ECD4}" dt="2023-02-23T19:19:36.924" v="1504" actId="478"/>
          <ac:grpSpMkLst>
            <pc:docMk/>
            <pc:sldMk cId="1347575247" sldId="271"/>
            <ac:grpSpMk id="6" creationId="{B404EE5D-FA73-1A9C-137D-46F3DBE13DC7}"/>
          </ac:grpSpMkLst>
        </pc:grpChg>
        <pc:grpChg chg="del">
          <ac:chgData name="Dishpreet Kaur" userId="19ba2128-39f9-4128-b8af-0f9b31cf97c0" providerId="ADAL" clId="{5BFC581B-7ED9-4909-9466-EAE075D5ECD4}" dt="2023-02-23T19:19:51.517" v="1568" actId="478"/>
          <ac:grpSpMkLst>
            <pc:docMk/>
            <pc:sldMk cId="1347575247" sldId="271"/>
            <ac:grpSpMk id="10" creationId="{F2E42022-DC90-5346-BE55-0BF44DF43AD5}"/>
          </ac:grpSpMkLst>
        </pc:grpChg>
        <pc:cxnChg chg="add mod">
          <ac:chgData name="Dishpreet Kaur" userId="19ba2128-39f9-4128-b8af-0f9b31cf97c0" providerId="ADAL" clId="{5BFC581B-7ED9-4909-9466-EAE075D5ECD4}" dt="2023-03-01T23:41:53.761" v="2732" actId="1035"/>
          <ac:cxnSpMkLst>
            <pc:docMk/>
            <pc:sldMk cId="1347575247" sldId="271"/>
            <ac:cxnSpMk id="4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42:56.878" v="2785" actId="478"/>
          <ac:cxnSpMkLst>
            <pc:docMk/>
            <pc:sldMk cId="1347575247" sldId="271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42:59.494" v="2805" actId="1035"/>
          <ac:cxnSpMkLst>
            <pc:docMk/>
            <pc:sldMk cId="1347575247" sldId="271"/>
            <ac:cxnSpMk id="6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41:48.438" v="2682" actId="478"/>
          <ac:cxnSpMkLst>
            <pc:docMk/>
            <pc:sldMk cId="1347575247" sldId="271"/>
            <ac:cxnSpMk id="13" creationId="{6413C814-C9D2-DA80-31D0-290AE0BB8B04}"/>
          </ac:cxnSpMkLst>
        </pc:cxnChg>
        <pc:cxnChg chg="add del mod">
          <ac:chgData name="Dishpreet Kaur" userId="19ba2128-39f9-4128-b8af-0f9b31cf97c0" providerId="ADAL" clId="{5BFC581B-7ED9-4909-9466-EAE075D5ECD4}" dt="2023-03-01T23:41:58.347" v="2739" actId="478"/>
          <ac:cxnSpMkLst>
            <pc:docMk/>
            <pc:sldMk cId="1347575247" sldId="271"/>
            <ac:cxnSpMk id="14" creationId="{27B09C9D-1EAF-ED3D-F527-68E8E7AF0CF3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43:52.835" v="2872" actId="1035"/>
        <pc:sldMkLst>
          <pc:docMk/>
          <pc:sldMk cId="886488037" sldId="272"/>
        </pc:sldMkLst>
        <pc:spChg chg="mod">
          <ac:chgData name="Dishpreet Kaur" userId="19ba2128-39f9-4128-b8af-0f9b31cf97c0" providerId="ADAL" clId="{5BFC581B-7ED9-4909-9466-EAE075D5ECD4}" dt="2023-03-01T23:43:16.946" v="2806" actId="948"/>
          <ac:spMkLst>
            <pc:docMk/>
            <pc:sldMk cId="886488037" sldId="272"/>
            <ac:spMk id="7" creationId="{EA47F42C-5857-3CF1-0FF4-28333AB30C60}"/>
          </ac:spMkLst>
        </pc:spChg>
        <pc:spChg chg="mod">
          <ac:chgData name="Dishpreet Kaur" userId="19ba2128-39f9-4128-b8af-0f9b31cf97c0" providerId="ADAL" clId="{5BFC581B-7ED9-4909-9466-EAE075D5ECD4}" dt="2023-02-24T21:03:19.415" v="1632" actId="114"/>
          <ac:spMkLst>
            <pc:docMk/>
            <pc:sldMk cId="886488037" sldId="272"/>
            <ac:spMk id="11" creationId="{D8A19910-8394-7400-EA6E-4FF51CF7BF92}"/>
          </ac:spMkLst>
        </pc:spChg>
        <pc:spChg chg="mod">
          <ac:chgData name="Dishpreet Kaur" userId="19ba2128-39f9-4128-b8af-0f9b31cf97c0" providerId="ADAL" clId="{5BFC581B-7ED9-4909-9466-EAE075D5ECD4}" dt="2023-02-24T21:03:19.415" v="1632" actId="114"/>
          <ac:spMkLst>
            <pc:docMk/>
            <pc:sldMk cId="886488037" sldId="272"/>
            <ac:spMk id="12" creationId="{F06460A8-5D19-5873-6478-C7E043FFD385}"/>
          </ac:spMkLst>
        </pc:spChg>
        <pc:spChg chg="mod">
          <ac:chgData name="Dishpreet Kaur" userId="19ba2128-39f9-4128-b8af-0f9b31cf97c0" providerId="ADAL" clId="{5BFC581B-7ED9-4909-9466-EAE075D5ECD4}" dt="2023-02-24T21:03:19.415" v="1632" actId="114"/>
          <ac:spMkLst>
            <pc:docMk/>
            <pc:sldMk cId="886488037" sldId="272"/>
            <ac:spMk id="13" creationId="{99F9A19C-1F51-78BD-DCE4-995ED39CE918}"/>
          </ac:spMkLst>
        </pc:spChg>
        <pc:grpChg chg="del">
          <ac:chgData name="Dishpreet Kaur" userId="19ba2128-39f9-4128-b8af-0f9b31cf97c0" providerId="ADAL" clId="{5BFC581B-7ED9-4909-9466-EAE075D5ECD4}" dt="2023-02-24T21:03:32.024" v="1635" actId="478"/>
          <ac:grpSpMkLst>
            <pc:docMk/>
            <pc:sldMk cId="886488037" sldId="272"/>
            <ac:grpSpMk id="6" creationId="{79B0FA24-74FC-24A1-DBDE-ECC9356ECD58}"/>
          </ac:grpSpMkLst>
        </pc:grpChg>
        <pc:grpChg chg="del">
          <ac:chgData name="Dishpreet Kaur" userId="19ba2128-39f9-4128-b8af-0f9b31cf97c0" providerId="ADAL" clId="{5BFC581B-7ED9-4909-9466-EAE075D5ECD4}" dt="2023-02-24T21:03:35.906" v="1636" actId="478"/>
          <ac:grpSpMkLst>
            <pc:docMk/>
            <pc:sldMk cId="886488037" sldId="272"/>
            <ac:grpSpMk id="10" creationId="{8481CEC4-4585-9167-A76D-EDE16F915170}"/>
          </ac:grpSpMkLst>
        </pc:grpChg>
        <pc:cxnChg chg="add mod">
          <ac:chgData name="Dishpreet Kaur" userId="19ba2128-39f9-4128-b8af-0f9b31cf97c0" providerId="ADAL" clId="{5BFC581B-7ED9-4909-9466-EAE075D5ECD4}" dt="2023-03-01T23:43:47.511" v="2857" actId="1036"/>
          <ac:cxnSpMkLst>
            <pc:docMk/>
            <pc:sldMk cId="886488037" sldId="272"/>
            <ac:cxnSpMk id="4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43:52.835" v="2872" actId="1035"/>
          <ac:cxnSpMkLst>
            <pc:docMk/>
            <pc:sldMk cId="886488037" sldId="272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43:43.198" v="2807" actId="478"/>
          <ac:cxnSpMkLst>
            <pc:docMk/>
            <pc:sldMk cId="886488037" sldId="272"/>
            <ac:cxnSpMk id="14" creationId="{3DB764A9-178F-A4AD-3260-34EF596E5E8B}"/>
          </ac:cxnSpMkLst>
        </pc:cxnChg>
        <pc:cxnChg chg="add del mod">
          <ac:chgData name="Dishpreet Kaur" userId="19ba2128-39f9-4128-b8af-0f9b31cf97c0" providerId="ADAL" clId="{5BFC581B-7ED9-4909-9466-EAE075D5ECD4}" dt="2023-03-01T23:43:49.659" v="2858" actId="478"/>
          <ac:cxnSpMkLst>
            <pc:docMk/>
            <pc:sldMk cId="886488037" sldId="272"/>
            <ac:cxnSpMk id="15" creationId="{5A8A8AFD-B11C-1E56-F7E1-DC23F2F43E82}"/>
          </ac:cxnSpMkLst>
        </pc:cxnChg>
      </pc:sldChg>
      <pc:sldChg chg="delSp modSp mod">
        <pc:chgData name="Dishpreet Kaur" userId="19ba2128-39f9-4128-b8af-0f9b31cf97c0" providerId="ADAL" clId="{5BFC581B-7ED9-4909-9466-EAE075D5ECD4}" dt="2023-03-02T00:04:47.473" v="3494" actId="478"/>
        <pc:sldMkLst>
          <pc:docMk/>
          <pc:sldMk cId="2493689687" sldId="273"/>
        </pc:sldMkLst>
        <pc:spChg chg="mod">
          <ac:chgData name="Dishpreet Kaur" userId="19ba2128-39f9-4128-b8af-0f9b31cf97c0" providerId="ADAL" clId="{5BFC581B-7ED9-4909-9466-EAE075D5ECD4}" dt="2023-03-01T23:44:09.765" v="2873" actId="948"/>
          <ac:spMkLst>
            <pc:docMk/>
            <pc:sldMk cId="2493689687" sldId="273"/>
            <ac:spMk id="4" creationId="{0594A1BF-84C1-C87B-F60A-B38A1E074D3C}"/>
          </ac:spMkLst>
        </pc:spChg>
        <pc:spChg chg="del">
          <ac:chgData name="Dishpreet Kaur" userId="19ba2128-39f9-4128-b8af-0f9b31cf97c0" providerId="ADAL" clId="{5BFC581B-7ED9-4909-9466-EAE075D5ECD4}" dt="2023-03-02T00:04:47.473" v="3494" actId="478"/>
          <ac:spMkLst>
            <pc:docMk/>
            <pc:sldMk cId="2493689687" sldId="273"/>
            <ac:spMk id="5" creationId="{7B5CA6A4-1A83-CCE3-D2C4-397F7ECC80F1}"/>
          </ac:spMkLst>
        </pc:spChg>
      </pc:sldChg>
      <pc:sldChg chg="addSp delSp modSp mod modAnim">
        <pc:chgData name="Dishpreet Kaur" userId="19ba2128-39f9-4128-b8af-0f9b31cf97c0" providerId="ADAL" clId="{5BFC581B-7ED9-4909-9466-EAE075D5ECD4}" dt="2023-03-01T23:44:48.087" v="2889" actId="1035"/>
        <pc:sldMkLst>
          <pc:docMk/>
          <pc:sldMk cId="1051901254" sldId="274"/>
        </pc:sldMkLst>
        <pc:spChg chg="mod">
          <ac:chgData name="Dishpreet Kaur" userId="19ba2128-39f9-4128-b8af-0f9b31cf97c0" providerId="ADAL" clId="{5BFC581B-7ED9-4909-9466-EAE075D5ECD4}" dt="2023-03-01T23:44:27.669" v="2874" actId="948"/>
          <ac:spMkLst>
            <pc:docMk/>
            <pc:sldMk cId="1051901254" sldId="274"/>
            <ac:spMk id="4" creationId="{9B266E78-8B69-DDF5-993D-117E09E0792D}"/>
          </ac:spMkLst>
        </pc:spChg>
        <pc:spChg chg="mod">
          <ac:chgData name="Dishpreet Kaur" userId="19ba2128-39f9-4128-b8af-0f9b31cf97c0" providerId="ADAL" clId="{5BFC581B-7ED9-4909-9466-EAE075D5ECD4}" dt="2023-02-24T21:05:36.667" v="1717" actId="114"/>
          <ac:spMkLst>
            <pc:docMk/>
            <pc:sldMk cId="1051901254" sldId="274"/>
            <ac:spMk id="5" creationId="{6B0DC239-8546-DC47-2104-F6084A93FC83}"/>
          </ac:spMkLst>
        </pc:spChg>
        <pc:grpChg chg="del">
          <ac:chgData name="Dishpreet Kaur" userId="19ba2128-39f9-4128-b8af-0f9b31cf97c0" providerId="ADAL" clId="{5BFC581B-7ED9-4909-9466-EAE075D5ECD4}" dt="2023-02-24T21:05:43.489" v="1718" actId="478"/>
          <ac:grpSpMkLst>
            <pc:docMk/>
            <pc:sldMk cId="1051901254" sldId="274"/>
            <ac:grpSpMk id="8" creationId="{0DCA7BB4-C3A3-BF28-A169-E4B01CC6D352}"/>
          </ac:grpSpMkLst>
        </pc:grpChg>
        <pc:cxnChg chg="add mod">
          <ac:chgData name="Dishpreet Kaur" userId="19ba2128-39f9-4128-b8af-0f9b31cf97c0" providerId="ADAL" clId="{5BFC581B-7ED9-4909-9466-EAE075D5ECD4}" dt="2023-03-01T23:44:48.087" v="2889" actId="1035"/>
          <ac:cxnSpMkLst>
            <pc:docMk/>
            <pc:sldMk cId="1051901254" sldId="274"/>
            <ac:cxnSpMk id="6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44:45.865" v="2875" actId="478"/>
          <ac:cxnSpMkLst>
            <pc:docMk/>
            <pc:sldMk cId="1051901254" sldId="274"/>
            <ac:cxnSpMk id="9" creationId="{456FD03D-275B-1E78-01E0-E43A696600BD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45:44.442" v="2936" actId="1035"/>
        <pc:sldMkLst>
          <pc:docMk/>
          <pc:sldMk cId="786794767" sldId="275"/>
        </pc:sldMkLst>
        <pc:spChg chg="mod">
          <ac:chgData name="Dishpreet Kaur" userId="19ba2128-39f9-4128-b8af-0f9b31cf97c0" providerId="ADAL" clId="{5BFC581B-7ED9-4909-9466-EAE075D5ECD4}" dt="2023-03-01T23:45:44.442" v="2936" actId="1035"/>
          <ac:spMkLst>
            <pc:docMk/>
            <pc:sldMk cId="786794767" sldId="275"/>
            <ac:spMk id="7" creationId="{1746156D-31BA-CE2F-0E35-7F296BA1B74D}"/>
          </ac:spMkLst>
        </pc:spChg>
        <pc:spChg chg="mod">
          <ac:chgData name="Dishpreet Kaur" userId="19ba2128-39f9-4128-b8af-0f9b31cf97c0" providerId="ADAL" clId="{5BFC581B-7ED9-4909-9466-EAE075D5ECD4}" dt="2023-03-01T23:45:04.260" v="2890" actId="948"/>
          <ac:spMkLst>
            <pc:docMk/>
            <pc:sldMk cId="786794767" sldId="275"/>
            <ac:spMk id="8" creationId="{7D97E1BB-9698-E6F2-49ED-2753326AA260}"/>
          </ac:spMkLst>
        </pc:spChg>
        <pc:grpChg chg="del">
          <ac:chgData name="Dishpreet Kaur" userId="19ba2128-39f9-4128-b8af-0f9b31cf97c0" providerId="ADAL" clId="{5BFC581B-7ED9-4909-9466-EAE075D5ECD4}" dt="2023-02-24T21:08:00.517" v="1784" actId="478"/>
          <ac:grpSpMkLst>
            <pc:docMk/>
            <pc:sldMk cId="786794767" sldId="275"/>
            <ac:grpSpMk id="6" creationId="{2A9F04AC-E222-BC55-251E-12447C106F4A}"/>
          </ac:grpSpMkLst>
        </pc:grpChg>
        <pc:cxnChg chg="add mod">
          <ac:chgData name="Dishpreet Kaur" userId="19ba2128-39f9-4128-b8af-0f9b31cf97c0" providerId="ADAL" clId="{5BFC581B-7ED9-4909-9466-EAE075D5ECD4}" dt="2023-03-01T23:45:31.072" v="2908" actId="1035"/>
          <ac:cxnSpMkLst>
            <pc:docMk/>
            <pc:sldMk cId="786794767" sldId="275"/>
            <ac:cxnSpMk id="4" creationId="{59E5229D-5815-5F95-F4D7-EBD99E59F4C8}"/>
          </ac:cxnSpMkLst>
        </pc:cxnChg>
        <pc:cxnChg chg="add del mod">
          <ac:chgData name="Dishpreet Kaur" userId="19ba2128-39f9-4128-b8af-0f9b31cf97c0" providerId="ADAL" clId="{5BFC581B-7ED9-4909-9466-EAE075D5ECD4}" dt="2023-03-01T23:45:28.496" v="2891" actId="478"/>
          <ac:cxnSpMkLst>
            <pc:docMk/>
            <pc:sldMk cId="786794767" sldId="275"/>
            <ac:cxnSpMk id="9" creationId="{CD8CF373-1EDD-CE83-EDD0-9722AB47DD18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49:06.543" v="3104"/>
        <pc:sldMkLst>
          <pc:docMk/>
          <pc:sldMk cId="3953311453" sldId="276"/>
        </pc:sldMkLst>
        <pc:spChg chg="mod">
          <ac:chgData name="Dishpreet Kaur" userId="19ba2128-39f9-4128-b8af-0f9b31cf97c0" providerId="ADAL" clId="{5BFC581B-7ED9-4909-9466-EAE075D5ECD4}" dt="2023-03-01T23:45:56.499" v="2937" actId="948"/>
          <ac:spMkLst>
            <pc:docMk/>
            <pc:sldMk cId="3953311453" sldId="276"/>
            <ac:spMk id="7" creationId="{5C07CD7D-8D93-CD96-B799-6BBCE2789166}"/>
          </ac:spMkLst>
        </pc:spChg>
        <pc:spChg chg="mod">
          <ac:chgData name="Dishpreet Kaur" userId="19ba2128-39f9-4128-b8af-0f9b31cf97c0" providerId="ADAL" clId="{5BFC581B-7ED9-4909-9466-EAE075D5ECD4}" dt="2023-02-24T21:08:22.983" v="1789" actId="14100"/>
          <ac:spMkLst>
            <pc:docMk/>
            <pc:sldMk cId="3953311453" sldId="276"/>
            <ac:spMk id="17" creationId="{FD152927-2E66-B83B-F0EB-05CE3F540192}"/>
          </ac:spMkLst>
        </pc:spChg>
        <pc:spChg chg="mod">
          <ac:chgData name="Dishpreet Kaur" userId="19ba2128-39f9-4128-b8af-0f9b31cf97c0" providerId="ADAL" clId="{5BFC581B-7ED9-4909-9466-EAE075D5ECD4}" dt="2023-02-24T21:10:02.375" v="1861" actId="20577"/>
          <ac:spMkLst>
            <pc:docMk/>
            <pc:sldMk cId="3953311453" sldId="276"/>
            <ac:spMk id="32" creationId="{803BE722-3E06-F5A8-EDAA-58A922F8881B}"/>
          </ac:spMkLst>
        </pc:spChg>
        <pc:spChg chg="del mod">
          <ac:chgData name="Dishpreet Kaur" userId="19ba2128-39f9-4128-b8af-0f9b31cf97c0" providerId="ADAL" clId="{5BFC581B-7ED9-4909-9466-EAE075D5ECD4}" dt="2023-03-01T23:46:47.855" v="2951" actId="478"/>
          <ac:spMkLst>
            <pc:docMk/>
            <pc:sldMk cId="3953311453" sldId="276"/>
            <ac:spMk id="37" creationId="{6D91E435-EA41-5FF9-7E32-B3BA81942CF5}"/>
          </ac:spMkLst>
        </pc:spChg>
        <pc:spChg chg="mod">
          <ac:chgData name="Dishpreet Kaur" userId="19ba2128-39f9-4128-b8af-0f9b31cf97c0" providerId="ADAL" clId="{5BFC581B-7ED9-4909-9466-EAE075D5ECD4}" dt="2023-02-24T21:09:00.126" v="1796" actId="114"/>
          <ac:spMkLst>
            <pc:docMk/>
            <pc:sldMk cId="3953311453" sldId="276"/>
            <ac:spMk id="38" creationId="{C85C2129-FAAC-A1C6-DECD-A9B7775E34A5}"/>
          </ac:spMkLst>
        </pc:spChg>
        <pc:spChg chg="mod">
          <ac:chgData name="Dishpreet Kaur" userId="19ba2128-39f9-4128-b8af-0f9b31cf97c0" providerId="ADAL" clId="{5BFC581B-7ED9-4909-9466-EAE075D5ECD4}" dt="2023-02-24T21:10:19.003" v="1862" actId="571"/>
          <ac:spMkLst>
            <pc:docMk/>
            <pc:sldMk cId="3953311453" sldId="276"/>
            <ac:spMk id="42" creationId="{F2D1D488-04A0-3BA4-B563-D2F413CC1B77}"/>
          </ac:spMkLst>
        </pc:spChg>
        <pc:spChg chg="mod">
          <ac:chgData name="Dishpreet Kaur" userId="19ba2128-39f9-4128-b8af-0f9b31cf97c0" providerId="ADAL" clId="{5BFC581B-7ED9-4909-9466-EAE075D5ECD4}" dt="2023-02-24T21:10:19.003" v="1862" actId="571"/>
          <ac:spMkLst>
            <pc:docMk/>
            <pc:sldMk cId="3953311453" sldId="276"/>
            <ac:spMk id="43" creationId="{07C5D6B5-7191-20E8-7A86-23D3D10956DB}"/>
          </ac:spMkLst>
        </pc:spChg>
        <pc:spChg chg="mod">
          <ac:chgData name="Dishpreet Kaur" userId="19ba2128-39f9-4128-b8af-0f9b31cf97c0" providerId="ADAL" clId="{5BFC581B-7ED9-4909-9466-EAE075D5ECD4}" dt="2023-02-24T21:10:19.003" v="1862" actId="571"/>
          <ac:spMkLst>
            <pc:docMk/>
            <pc:sldMk cId="3953311453" sldId="276"/>
            <ac:spMk id="45" creationId="{7537AF18-BF29-BE61-139E-619772448C2D}"/>
          </ac:spMkLst>
        </pc:spChg>
        <pc:spChg chg="mod">
          <ac:chgData name="Dishpreet Kaur" userId="19ba2128-39f9-4128-b8af-0f9b31cf97c0" providerId="ADAL" clId="{5BFC581B-7ED9-4909-9466-EAE075D5ECD4}" dt="2023-02-24T21:10:19.003" v="1862" actId="571"/>
          <ac:spMkLst>
            <pc:docMk/>
            <pc:sldMk cId="3953311453" sldId="276"/>
            <ac:spMk id="46" creationId="{46CA3BC4-F56F-1147-C6A0-B594CC4BE51D}"/>
          </ac:spMkLst>
        </pc:spChg>
        <pc:spChg chg="mod">
          <ac:chgData name="Dishpreet Kaur" userId="19ba2128-39f9-4128-b8af-0f9b31cf97c0" providerId="ADAL" clId="{5BFC581B-7ED9-4909-9466-EAE075D5ECD4}" dt="2023-02-24T21:10:19.003" v="1862" actId="571"/>
          <ac:spMkLst>
            <pc:docMk/>
            <pc:sldMk cId="3953311453" sldId="276"/>
            <ac:spMk id="48" creationId="{DD44FBE2-3B19-FC64-6D86-A7DB5EBBD693}"/>
          </ac:spMkLst>
        </pc:spChg>
        <pc:spChg chg="add mod">
          <ac:chgData name="Dishpreet Kaur" userId="19ba2128-39f9-4128-b8af-0f9b31cf97c0" providerId="ADAL" clId="{5BFC581B-7ED9-4909-9466-EAE075D5ECD4}" dt="2023-03-01T23:46:59.757" v="2952" actId="1076"/>
          <ac:spMkLst>
            <pc:docMk/>
            <pc:sldMk cId="3953311453" sldId="276"/>
            <ac:spMk id="49" creationId="{945A5C4A-E3A6-E30A-0741-D822395AF609}"/>
          </ac:spMkLst>
        </pc:spChg>
        <pc:spChg chg="add mod">
          <ac:chgData name="Dishpreet Kaur" userId="19ba2128-39f9-4128-b8af-0f9b31cf97c0" providerId="ADAL" clId="{5BFC581B-7ED9-4909-9466-EAE075D5ECD4}" dt="2023-02-24T21:10:21.045" v="1863" actId="571"/>
          <ac:spMkLst>
            <pc:docMk/>
            <pc:sldMk cId="3953311453" sldId="276"/>
            <ac:spMk id="50" creationId="{9BAD6530-9CA2-8BEA-36EE-50A81EAB7758}"/>
          </ac:spMkLst>
        </pc:spChg>
        <pc:spChg chg="mod">
          <ac:chgData name="Dishpreet Kaur" userId="19ba2128-39f9-4128-b8af-0f9b31cf97c0" providerId="ADAL" clId="{5BFC581B-7ED9-4909-9466-EAE075D5ECD4}" dt="2023-02-24T21:10:21.045" v="1863" actId="571"/>
          <ac:spMkLst>
            <pc:docMk/>
            <pc:sldMk cId="3953311453" sldId="276"/>
            <ac:spMk id="52" creationId="{59489934-3EBC-6545-13F7-2E6C7FF8CD47}"/>
          </ac:spMkLst>
        </pc:spChg>
        <pc:spChg chg="mod">
          <ac:chgData name="Dishpreet Kaur" userId="19ba2128-39f9-4128-b8af-0f9b31cf97c0" providerId="ADAL" clId="{5BFC581B-7ED9-4909-9466-EAE075D5ECD4}" dt="2023-02-24T21:10:21.045" v="1863" actId="571"/>
          <ac:spMkLst>
            <pc:docMk/>
            <pc:sldMk cId="3953311453" sldId="276"/>
            <ac:spMk id="53" creationId="{5CF96D91-5E73-FCF1-7890-479C37489914}"/>
          </ac:spMkLst>
        </pc:spChg>
        <pc:spChg chg="mod">
          <ac:chgData name="Dishpreet Kaur" userId="19ba2128-39f9-4128-b8af-0f9b31cf97c0" providerId="ADAL" clId="{5BFC581B-7ED9-4909-9466-EAE075D5ECD4}" dt="2023-02-24T21:10:21.045" v="1863" actId="571"/>
          <ac:spMkLst>
            <pc:docMk/>
            <pc:sldMk cId="3953311453" sldId="276"/>
            <ac:spMk id="55" creationId="{9AE3D500-93FB-069A-EFB0-44ADDDBF21EA}"/>
          </ac:spMkLst>
        </pc:spChg>
        <pc:spChg chg="mod">
          <ac:chgData name="Dishpreet Kaur" userId="19ba2128-39f9-4128-b8af-0f9b31cf97c0" providerId="ADAL" clId="{5BFC581B-7ED9-4909-9466-EAE075D5ECD4}" dt="2023-02-24T21:10:21.045" v="1863" actId="571"/>
          <ac:spMkLst>
            <pc:docMk/>
            <pc:sldMk cId="3953311453" sldId="276"/>
            <ac:spMk id="56" creationId="{43E69840-C3B7-27CC-0911-A13CF368A97C}"/>
          </ac:spMkLst>
        </pc:spChg>
        <pc:spChg chg="mod">
          <ac:chgData name="Dishpreet Kaur" userId="19ba2128-39f9-4128-b8af-0f9b31cf97c0" providerId="ADAL" clId="{5BFC581B-7ED9-4909-9466-EAE075D5ECD4}" dt="2023-02-24T21:10:21.045" v="1863" actId="571"/>
          <ac:spMkLst>
            <pc:docMk/>
            <pc:sldMk cId="3953311453" sldId="276"/>
            <ac:spMk id="58" creationId="{DCAAE5EA-E60F-E415-9AA1-0F578815C8AD}"/>
          </ac:spMkLst>
        </pc:spChg>
        <pc:grpChg chg="del">
          <ac:chgData name="Dishpreet Kaur" userId="19ba2128-39f9-4128-b8af-0f9b31cf97c0" providerId="ADAL" clId="{5BFC581B-7ED9-4909-9466-EAE075D5ECD4}" dt="2023-02-24T21:09:06.775" v="1797" actId="478"/>
          <ac:grpSpMkLst>
            <pc:docMk/>
            <pc:sldMk cId="3953311453" sldId="276"/>
            <ac:grpSpMk id="6" creationId="{2AB9B607-F36C-38BB-C58C-4B3E2BB407DC}"/>
          </ac:grpSpMkLst>
        </pc:grpChg>
        <pc:grpChg chg="del">
          <ac:chgData name="Dishpreet Kaur" userId="19ba2128-39f9-4128-b8af-0f9b31cf97c0" providerId="ADAL" clId="{5BFC581B-7ED9-4909-9466-EAE075D5ECD4}" dt="2023-02-24T21:09:15.404" v="1832" actId="478"/>
          <ac:grpSpMkLst>
            <pc:docMk/>
            <pc:sldMk cId="3953311453" sldId="276"/>
            <ac:grpSpMk id="10" creationId="{A5DFED62-32B1-0EE4-DDC7-E0809942A9C0}"/>
          </ac:grpSpMkLst>
        </pc:grpChg>
        <pc:grpChg chg="del">
          <ac:chgData name="Dishpreet Kaur" userId="19ba2128-39f9-4128-b8af-0f9b31cf97c0" providerId="ADAL" clId="{5BFC581B-7ED9-4909-9466-EAE075D5ECD4}" dt="2023-03-01T23:47:33.691" v="2961" actId="478"/>
          <ac:grpSpMkLst>
            <pc:docMk/>
            <pc:sldMk cId="3953311453" sldId="276"/>
            <ac:grpSpMk id="18" creationId="{28A396AD-3BE7-5225-C6FA-3BFA0F144B52}"/>
          </ac:grpSpMkLst>
        </pc:grpChg>
        <pc:grpChg chg="add del mod">
          <ac:chgData name="Dishpreet Kaur" userId="19ba2128-39f9-4128-b8af-0f9b31cf97c0" providerId="ADAL" clId="{5BFC581B-7ED9-4909-9466-EAE075D5ECD4}" dt="2023-03-01T23:47:30.570" v="2960" actId="478"/>
          <ac:grpSpMkLst>
            <pc:docMk/>
            <pc:sldMk cId="3953311453" sldId="276"/>
            <ac:grpSpMk id="41" creationId="{555AC3AD-18F6-666B-210A-D5EEEFD6C595}"/>
          </ac:grpSpMkLst>
        </pc:grpChg>
        <pc:grpChg chg="add mod">
          <ac:chgData name="Dishpreet Kaur" userId="19ba2128-39f9-4128-b8af-0f9b31cf97c0" providerId="ADAL" clId="{5BFC581B-7ED9-4909-9466-EAE075D5ECD4}" dt="2023-03-01T23:47:58.292" v="3034" actId="1035"/>
          <ac:grpSpMkLst>
            <pc:docMk/>
            <pc:sldMk cId="3953311453" sldId="276"/>
            <ac:grpSpMk id="51" creationId="{B5739B74-E1A5-5121-5D3D-688A220F2B53}"/>
          </ac:grpSpMkLst>
        </pc:grpChg>
        <pc:cxnChg chg="add mod">
          <ac:chgData name="Dishpreet Kaur" userId="19ba2128-39f9-4128-b8af-0f9b31cf97c0" providerId="ADAL" clId="{5BFC581B-7ED9-4909-9466-EAE075D5ECD4}" dt="2023-03-01T23:49:02.737" v="3102" actId="1036"/>
          <ac:cxnSpMkLst>
            <pc:docMk/>
            <pc:sldMk cId="3953311453" sldId="276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49:06.543" v="3104"/>
          <ac:cxnSpMkLst>
            <pc:docMk/>
            <pc:sldMk cId="3953311453" sldId="276"/>
            <ac:cxnSpMk id="6" creationId="{59E5229D-5815-5F95-F4D7-EBD99E59F4C8}"/>
          </ac:cxnSpMkLst>
        </pc:cxnChg>
        <pc:cxnChg chg="mod">
          <ac:chgData name="Dishpreet Kaur" userId="19ba2128-39f9-4128-b8af-0f9b31cf97c0" providerId="ADAL" clId="{5BFC581B-7ED9-4909-9466-EAE075D5ECD4}" dt="2023-03-01T23:48:29.424" v="3038" actId="1036"/>
          <ac:cxnSpMkLst>
            <pc:docMk/>
            <pc:sldMk cId="3953311453" sldId="276"/>
            <ac:cxnSpMk id="21" creationId="{DFDEDA2A-D16D-8B97-8824-361687E1A431}"/>
          </ac:cxnSpMkLst>
        </pc:cxnChg>
        <pc:cxnChg chg="mod">
          <ac:chgData name="Dishpreet Kaur" userId="19ba2128-39f9-4128-b8af-0f9b31cf97c0" providerId="ADAL" clId="{5BFC581B-7ED9-4909-9466-EAE075D5ECD4}" dt="2023-03-01T23:48:33.793" v="3042" actId="1036"/>
          <ac:cxnSpMkLst>
            <pc:docMk/>
            <pc:sldMk cId="3953311453" sldId="276"/>
            <ac:cxnSpMk id="24" creationId="{BA91E601-7672-5BB0-8DBA-5227D1782789}"/>
          </ac:cxnSpMkLst>
        </pc:cxnChg>
        <pc:cxnChg chg="mod">
          <ac:chgData name="Dishpreet Kaur" userId="19ba2128-39f9-4128-b8af-0f9b31cf97c0" providerId="ADAL" clId="{5BFC581B-7ED9-4909-9466-EAE075D5ECD4}" dt="2023-03-01T23:48:46.007" v="3050" actId="1036"/>
          <ac:cxnSpMkLst>
            <pc:docMk/>
            <pc:sldMk cId="3953311453" sldId="276"/>
            <ac:cxnSpMk id="31" creationId="{19945192-4A9A-FC0A-1955-7587AEDF3F46}"/>
          </ac:cxnSpMkLst>
        </pc:cxnChg>
        <pc:cxnChg chg="mod">
          <ac:chgData name="Dishpreet Kaur" userId="19ba2128-39f9-4128-b8af-0f9b31cf97c0" providerId="ADAL" clId="{5BFC581B-7ED9-4909-9466-EAE075D5ECD4}" dt="2023-03-01T23:48:41.449" v="3046" actId="1036"/>
          <ac:cxnSpMkLst>
            <pc:docMk/>
            <pc:sldMk cId="3953311453" sldId="276"/>
            <ac:cxnSpMk id="35" creationId="{AEE7F2FE-16F4-5D24-2F65-20192B84FA3E}"/>
          </ac:cxnSpMkLst>
        </pc:cxnChg>
        <pc:cxnChg chg="add del mod">
          <ac:chgData name="Dishpreet Kaur" userId="19ba2128-39f9-4128-b8af-0f9b31cf97c0" providerId="ADAL" clId="{5BFC581B-7ED9-4909-9466-EAE075D5ECD4}" dt="2023-03-01T23:48:58.268" v="3051" actId="478"/>
          <ac:cxnSpMkLst>
            <pc:docMk/>
            <pc:sldMk cId="3953311453" sldId="276"/>
            <ac:cxnSpMk id="39" creationId="{1A96B5CE-AA67-FA84-48AB-572207B6A4FB}"/>
          </ac:cxnSpMkLst>
        </pc:cxnChg>
        <pc:cxnChg chg="add del mod">
          <ac:chgData name="Dishpreet Kaur" userId="19ba2128-39f9-4128-b8af-0f9b31cf97c0" providerId="ADAL" clId="{5BFC581B-7ED9-4909-9466-EAE075D5ECD4}" dt="2023-03-01T23:49:05.720" v="3103" actId="478"/>
          <ac:cxnSpMkLst>
            <pc:docMk/>
            <pc:sldMk cId="3953311453" sldId="276"/>
            <ac:cxnSpMk id="40" creationId="{690C7410-6475-CB1F-B38C-FD81AF728FB9}"/>
          </ac:cxnSpMkLst>
        </pc:cxnChg>
        <pc:cxnChg chg="mod">
          <ac:chgData name="Dishpreet Kaur" userId="19ba2128-39f9-4128-b8af-0f9b31cf97c0" providerId="ADAL" clId="{5BFC581B-7ED9-4909-9466-EAE075D5ECD4}" dt="2023-02-24T21:10:19.003" v="1862" actId="571"/>
          <ac:cxnSpMkLst>
            <pc:docMk/>
            <pc:sldMk cId="3953311453" sldId="276"/>
            <ac:cxnSpMk id="44" creationId="{AF1DE387-C352-45F2-86F5-44BAF86F8EC7}"/>
          </ac:cxnSpMkLst>
        </pc:cxnChg>
        <pc:cxnChg chg="mod">
          <ac:chgData name="Dishpreet Kaur" userId="19ba2128-39f9-4128-b8af-0f9b31cf97c0" providerId="ADAL" clId="{5BFC581B-7ED9-4909-9466-EAE075D5ECD4}" dt="2023-02-24T21:10:19.003" v="1862" actId="571"/>
          <ac:cxnSpMkLst>
            <pc:docMk/>
            <pc:sldMk cId="3953311453" sldId="276"/>
            <ac:cxnSpMk id="47" creationId="{FFA35784-C90B-A7C1-8B6E-1A522C447C13}"/>
          </ac:cxnSpMkLst>
        </pc:cxnChg>
        <pc:cxnChg chg="mod">
          <ac:chgData name="Dishpreet Kaur" userId="19ba2128-39f9-4128-b8af-0f9b31cf97c0" providerId="ADAL" clId="{5BFC581B-7ED9-4909-9466-EAE075D5ECD4}" dt="2023-03-01T23:47:20.755" v="2958" actId="1036"/>
          <ac:cxnSpMkLst>
            <pc:docMk/>
            <pc:sldMk cId="3953311453" sldId="276"/>
            <ac:cxnSpMk id="54" creationId="{C8A94948-0C49-4364-E7C8-95A461B80BB8}"/>
          </ac:cxnSpMkLst>
        </pc:cxnChg>
        <pc:cxnChg chg="mod">
          <ac:chgData name="Dishpreet Kaur" userId="19ba2128-39f9-4128-b8af-0f9b31cf97c0" providerId="ADAL" clId="{5BFC581B-7ED9-4909-9466-EAE075D5ECD4}" dt="2023-03-01T23:47:46.019" v="2969" actId="1035"/>
          <ac:cxnSpMkLst>
            <pc:docMk/>
            <pc:sldMk cId="3953311453" sldId="276"/>
            <ac:cxnSpMk id="57" creationId="{5F8BB3BC-76F3-850F-9645-77AB03FE67A3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52:15.685" v="3238" actId="20577"/>
        <pc:sldMkLst>
          <pc:docMk/>
          <pc:sldMk cId="520605205" sldId="277"/>
        </pc:sldMkLst>
        <pc:spChg chg="mod">
          <ac:chgData name="Dishpreet Kaur" userId="19ba2128-39f9-4128-b8af-0f9b31cf97c0" providerId="ADAL" clId="{5BFC581B-7ED9-4909-9466-EAE075D5ECD4}" dt="2023-03-01T23:49:33.208" v="3105" actId="948"/>
          <ac:spMkLst>
            <pc:docMk/>
            <pc:sldMk cId="520605205" sldId="277"/>
            <ac:spMk id="10" creationId="{55659853-ABBE-F68B-23F1-55025AFF5551}"/>
          </ac:spMkLst>
        </pc:spChg>
        <pc:spChg chg="mod">
          <ac:chgData name="Dishpreet Kaur" userId="19ba2128-39f9-4128-b8af-0f9b31cf97c0" providerId="ADAL" clId="{5BFC581B-7ED9-4909-9466-EAE075D5ECD4}" dt="2023-03-01T23:50:56.768" v="3131" actId="1035"/>
          <ac:spMkLst>
            <pc:docMk/>
            <pc:sldMk cId="520605205" sldId="277"/>
            <ac:spMk id="16" creationId="{3680BA4D-6CC5-48D8-CADD-EED2C3EA1611}"/>
          </ac:spMkLst>
        </pc:spChg>
        <pc:spChg chg="mod">
          <ac:chgData name="Dishpreet Kaur" userId="19ba2128-39f9-4128-b8af-0f9b31cf97c0" providerId="ADAL" clId="{5BFC581B-7ED9-4909-9466-EAE075D5ECD4}" dt="2023-03-01T23:51:23.605" v="3135" actId="6549"/>
          <ac:spMkLst>
            <pc:docMk/>
            <pc:sldMk cId="520605205" sldId="277"/>
            <ac:spMk id="19" creationId="{22D08A83-BA91-5E1B-C331-2AE9C4E0C76C}"/>
          </ac:spMkLst>
        </pc:spChg>
        <pc:spChg chg="mod">
          <ac:chgData name="Dishpreet Kaur" userId="19ba2128-39f9-4128-b8af-0f9b31cf97c0" providerId="ADAL" clId="{5BFC581B-7ED9-4909-9466-EAE075D5ECD4}" dt="2023-03-01T23:52:15.685" v="3238" actId="20577"/>
          <ac:spMkLst>
            <pc:docMk/>
            <pc:sldMk cId="520605205" sldId="277"/>
            <ac:spMk id="23" creationId="{0181AF78-B405-D44A-0927-529095545206}"/>
          </ac:spMkLst>
        </pc:spChg>
        <pc:spChg chg="mod">
          <ac:chgData name="Dishpreet Kaur" userId="19ba2128-39f9-4128-b8af-0f9b31cf97c0" providerId="ADAL" clId="{5BFC581B-7ED9-4909-9466-EAE075D5ECD4}" dt="2023-02-24T21:47:18.248" v="1883" actId="20577"/>
          <ac:spMkLst>
            <pc:docMk/>
            <pc:sldMk cId="520605205" sldId="277"/>
            <ac:spMk id="24" creationId="{2DF9F9DF-36D5-636E-CA0B-BFB910E63904}"/>
          </ac:spMkLst>
        </pc:spChg>
        <pc:grpChg chg="del">
          <ac:chgData name="Dishpreet Kaur" userId="19ba2128-39f9-4128-b8af-0f9b31cf97c0" providerId="ADAL" clId="{5BFC581B-7ED9-4909-9466-EAE075D5ECD4}" dt="2023-02-24T21:48:40.569" v="1993" actId="478"/>
          <ac:grpSpMkLst>
            <pc:docMk/>
            <pc:sldMk cId="520605205" sldId="277"/>
            <ac:grpSpMk id="6" creationId="{8DBE1D28-94B0-2469-34FD-C4357A8A6EC5}"/>
          </ac:grpSpMkLst>
        </pc:grpChg>
        <pc:grpChg chg="del">
          <ac:chgData name="Dishpreet Kaur" userId="19ba2128-39f9-4128-b8af-0f9b31cf97c0" providerId="ADAL" clId="{5BFC581B-7ED9-4909-9466-EAE075D5ECD4}" dt="2023-02-24T21:48:43.438" v="1994" actId="478"/>
          <ac:grpSpMkLst>
            <pc:docMk/>
            <pc:sldMk cId="520605205" sldId="277"/>
            <ac:grpSpMk id="9" creationId="{D31FE6B4-86F1-1683-3018-AA4AF90E65BB}"/>
          </ac:grpSpMkLst>
        </pc:grpChg>
        <pc:grpChg chg="del">
          <ac:chgData name="Dishpreet Kaur" userId="19ba2128-39f9-4128-b8af-0f9b31cf97c0" providerId="ADAL" clId="{5BFC581B-7ED9-4909-9466-EAE075D5ECD4}" dt="2023-02-24T21:48:45.903" v="1995" actId="478"/>
          <ac:grpSpMkLst>
            <pc:docMk/>
            <pc:sldMk cId="520605205" sldId="277"/>
            <ac:grpSpMk id="22" creationId="{F8103012-FD75-3E4D-3F43-22F8658DE9D9}"/>
          </ac:grpSpMkLst>
        </pc:grpChg>
        <pc:cxnChg chg="add mod">
          <ac:chgData name="Dishpreet Kaur" userId="19ba2128-39f9-4128-b8af-0f9b31cf97c0" providerId="ADAL" clId="{5BFC581B-7ED9-4909-9466-EAE075D5ECD4}" dt="2023-03-01T23:51:52.004" v="3183" actId="1035"/>
          <ac:cxnSpMkLst>
            <pc:docMk/>
            <pc:sldMk cId="520605205" sldId="277"/>
            <ac:cxnSpMk id="4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51:58.741" v="3216" actId="1035"/>
          <ac:cxnSpMkLst>
            <pc:docMk/>
            <pc:sldMk cId="520605205" sldId="277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52:03.356" v="3233" actId="1036"/>
          <ac:cxnSpMkLst>
            <pc:docMk/>
            <pc:sldMk cId="520605205" sldId="277"/>
            <ac:cxnSpMk id="6" creationId="{59E5229D-5815-5F95-F4D7-EBD99E59F4C8}"/>
          </ac:cxnSpMkLst>
        </pc:cxnChg>
        <pc:cxnChg chg="mod">
          <ac:chgData name="Dishpreet Kaur" userId="19ba2128-39f9-4128-b8af-0f9b31cf97c0" providerId="ADAL" clId="{5BFC581B-7ED9-4909-9466-EAE075D5ECD4}" dt="2023-03-01T23:49:39.292" v="3109" actId="1036"/>
          <ac:cxnSpMkLst>
            <pc:docMk/>
            <pc:sldMk cId="520605205" sldId="277"/>
            <ac:cxnSpMk id="13" creationId="{40057E32-0EDA-1F3C-BCE4-B5E3388ED70F}"/>
          </ac:cxnSpMkLst>
        </pc:cxnChg>
        <pc:cxnChg chg="add del mod">
          <ac:chgData name="Dishpreet Kaur" userId="19ba2128-39f9-4128-b8af-0f9b31cf97c0" providerId="ADAL" clId="{5BFC581B-7ED9-4909-9466-EAE075D5ECD4}" dt="2023-03-01T23:51:47.297" v="3136" actId="478"/>
          <ac:cxnSpMkLst>
            <pc:docMk/>
            <pc:sldMk cId="520605205" sldId="277"/>
            <ac:cxnSpMk id="25" creationId="{310248E7-9671-A8FB-8BC9-DCB6D2552F7A}"/>
          </ac:cxnSpMkLst>
        </pc:cxnChg>
        <pc:cxnChg chg="add del mod">
          <ac:chgData name="Dishpreet Kaur" userId="19ba2128-39f9-4128-b8af-0f9b31cf97c0" providerId="ADAL" clId="{5BFC581B-7ED9-4909-9466-EAE075D5ECD4}" dt="2023-03-01T23:51:54.640" v="3184" actId="478"/>
          <ac:cxnSpMkLst>
            <pc:docMk/>
            <pc:sldMk cId="520605205" sldId="277"/>
            <ac:cxnSpMk id="26" creationId="{B4B95EF7-74BC-D393-8309-A79B46043250}"/>
          </ac:cxnSpMkLst>
        </pc:cxnChg>
        <pc:cxnChg chg="add del mod">
          <ac:chgData name="Dishpreet Kaur" userId="19ba2128-39f9-4128-b8af-0f9b31cf97c0" providerId="ADAL" clId="{5BFC581B-7ED9-4909-9466-EAE075D5ECD4}" dt="2023-03-01T23:52:00.614" v="3217" actId="478"/>
          <ac:cxnSpMkLst>
            <pc:docMk/>
            <pc:sldMk cId="520605205" sldId="277"/>
            <ac:cxnSpMk id="27" creationId="{AC7E805A-23F7-DFB6-7D01-62055ED68B24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54:02.570" v="3331"/>
        <pc:sldMkLst>
          <pc:docMk/>
          <pc:sldMk cId="1960390631" sldId="278"/>
        </pc:sldMkLst>
        <pc:spChg chg="mod">
          <ac:chgData name="Dishpreet Kaur" userId="19ba2128-39f9-4128-b8af-0f9b31cf97c0" providerId="ADAL" clId="{5BFC581B-7ED9-4909-9466-EAE075D5ECD4}" dt="2023-03-01T23:53:07.369" v="3241" actId="948"/>
          <ac:spMkLst>
            <pc:docMk/>
            <pc:sldMk cId="1960390631" sldId="278"/>
            <ac:spMk id="10" creationId="{E6ED333B-DB70-5FF2-43D9-220BD3045FEB}"/>
          </ac:spMkLst>
        </pc:spChg>
        <pc:spChg chg="mod">
          <ac:chgData name="Dishpreet Kaur" userId="19ba2128-39f9-4128-b8af-0f9b31cf97c0" providerId="ADAL" clId="{5BFC581B-7ED9-4909-9466-EAE075D5ECD4}" dt="2023-03-01T23:52:58.846" v="3240" actId="948"/>
          <ac:spMkLst>
            <pc:docMk/>
            <pc:sldMk cId="1960390631" sldId="278"/>
            <ac:spMk id="26" creationId="{26C902F2-5367-CA3D-2559-518965EF0A64}"/>
          </ac:spMkLst>
        </pc:spChg>
        <pc:grpChg chg="del">
          <ac:chgData name="Dishpreet Kaur" userId="19ba2128-39f9-4128-b8af-0f9b31cf97c0" providerId="ADAL" clId="{5BFC581B-7ED9-4909-9466-EAE075D5ECD4}" dt="2023-03-01T23:53:39.401" v="3254" actId="478"/>
          <ac:grpSpMkLst>
            <pc:docMk/>
            <pc:sldMk cId="1960390631" sldId="278"/>
            <ac:grpSpMk id="6" creationId="{289870AF-1210-FEA0-FD07-7D6404189591}"/>
          </ac:grpSpMkLst>
        </pc:grpChg>
        <pc:grpChg chg="del">
          <ac:chgData name="Dishpreet Kaur" userId="19ba2128-39f9-4128-b8af-0f9b31cf97c0" providerId="ADAL" clId="{5BFC581B-7ED9-4909-9466-EAE075D5ECD4}" dt="2023-03-01T23:53:44.877" v="3291" actId="478"/>
          <ac:grpSpMkLst>
            <pc:docMk/>
            <pc:sldMk cId="1960390631" sldId="278"/>
            <ac:grpSpMk id="9" creationId="{7DDB55A4-ED84-6C0E-B59F-678A33695140}"/>
          </ac:grpSpMkLst>
        </pc:grpChg>
        <pc:cxnChg chg="mod">
          <ac:chgData name="Dishpreet Kaur" userId="19ba2128-39f9-4128-b8af-0f9b31cf97c0" providerId="ADAL" clId="{5BFC581B-7ED9-4909-9466-EAE075D5ECD4}" dt="2023-03-01T23:53:19.411" v="3249" actId="1036"/>
          <ac:cxnSpMkLst>
            <pc:docMk/>
            <pc:sldMk cId="1960390631" sldId="278"/>
            <ac:cxnSpMk id="13" creationId="{B83A4D89-BD6A-5F24-0718-447C488A2196}"/>
          </ac:cxnSpMkLst>
        </pc:cxnChg>
        <pc:cxnChg chg="mod">
          <ac:chgData name="Dishpreet Kaur" userId="19ba2128-39f9-4128-b8af-0f9b31cf97c0" providerId="ADAL" clId="{5BFC581B-7ED9-4909-9466-EAE075D5ECD4}" dt="2023-03-01T23:53:16.262" v="3245" actId="1036"/>
          <ac:cxnSpMkLst>
            <pc:docMk/>
            <pc:sldMk cId="1960390631" sldId="278"/>
            <ac:cxnSpMk id="17" creationId="{7B50A3CB-27E9-2169-4ED7-603C251BE56A}"/>
          </ac:cxnSpMkLst>
        </pc:cxnChg>
        <pc:cxnChg chg="mod">
          <ac:chgData name="Dishpreet Kaur" userId="19ba2128-39f9-4128-b8af-0f9b31cf97c0" providerId="ADAL" clId="{5BFC581B-7ED9-4909-9466-EAE075D5ECD4}" dt="2023-03-01T23:53:26.126" v="3253" actId="1036"/>
          <ac:cxnSpMkLst>
            <pc:docMk/>
            <pc:sldMk cId="1960390631" sldId="278"/>
            <ac:cxnSpMk id="22" creationId="{ABC306E0-C1CB-2EC9-F5B2-63F895956212}"/>
          </ac:cxnSpMkLst>
        </pc:cxnChg>
        <pc:cxnChg chg="add mod">
          <ac:chgData name="Dishpreet Kaur" userId="19ba2128-39f9-4128-b8af-0f9b31cf97c0" providerId="ADAL" clId="{5BFC581B-7ED9-4909-9466-EAE075D5ECD4}" dt="2023-03-01T23:53:42.411" v="3290" actId="1035"/>
          <ac:cxnSpMkLst>
            <pc:docMk/>
            <pc:sldMk cId="1960390631" sldId="278"/>
            <ac:cxnSpMk id="27" creationId="{59E5229D-5815-5F95-F4D7-EBD99E59F4C8}"/>
          </ac:cxnSpMkLst>
        </pc:cxnChg>
        <pc:cxnChg chg="add mod">
          <ac:chgData name="Dishpreet Kaur" userId="19ba2128-39f9-4128-b8af-0f9b31cf97c0" providerId="ADAL" clId="{5BFC581B-7ED9-4909-9466-EAE075D5ECD4}" dt="2023-03-01T23:53:50.250" v="3329" actId="1035"/>
          <ac:cxnSpMkLst>
            <pc:docMk/>
            <pc:sldMk cId="1960390631" sldId="278"/>
            <ac:cxnSpMk id="28" creationId="{59E5229D-5815-5F95-F4D7-EBD99E59F4C8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55:56.124" v="3370"/>
        <pc:sldMkLst>
          <pc:docMk/>
          <pc:sldMk cId="3147358311" sldId="279"/>
        </pc:sldMkLst>
        <pc:spChg chg="mod">
          <ac:chgData name="Dishpreet Kaur" userId="19ba2128-39f9-4128-b8af-0f9b31cf97c0" providerId="ADAL" clId="{5BFC581B-7ED9-4909-9466-EAE075D5ECD4}" dt="2023-03-01T23:55:17.055" v="3349" actId="6549"/>
          <ac:spMkLst>
            <pc:docMk/>
            <pc:sldMk cId="3147358311" sldId="279"/>
            <ac:spMk id="4" creationId="{B6C9EF48-FA4B-0806-8228-2A026D9C64BB}"/>
          </ac:spMkLst>
        </pc:spChg>
        <pc:spChg chg="mod">
          <ac:chgData name="Dishpreet Kaur" userId="19ba2128-39f9-4128-b8af-0f9b31cf97c0" providerId="ADAL" clId="{5BFC581B-7ED9-4909-9466-EAE075D5ECD4}" dt="2023-03-01T23:55:29.665" v="3353" actId="20577"/>
          <ac:spMkLst>
            <pc:docMk/>
            <pc:sldMk cId="3147358311" sldId="279"/>
            <ac:spMk id="5" creationId="{3A096596-64E9-E778-E58A-1EA26E1815BD}"/>
          </ac:spMkLst>
        </pc:spChg>
        <pc:grpChg chg="del">
          <ac:chgData name="Dishpreet Kaur" userId="19ba2128-39f9-4128-b8af-0f9b31cf97c0" providerId="ADAL" clId="{5BFC581B-7ED9-4909-9466-EAE075D5ECD4}" dt="2023-03-01T23:55:49.253" v="3354" actId="478"/>
          <ac:grpSpMkLst>
            <pc:docMk/>
            <pc:sldMk cId="3147358311" sldId="279"/>
            <ac:grpSpMk id="8" creationId="{6961F8FE-A7C8-0538-8DE2-3ECD4BEBFBDE}"/>
          </ac:grpSpMkLst>
        </pc:grpChg>
        <pc:cxnChg chg="add mod">
          <ac:chgData name="Dishpreet Kaur" userId="19ba2128-39f9-4128-b8af-0f9b31cf97c0" providerId="ADAL" clId="{5BFC581B-7ED9-4909-9466-EAE075D5ECD4}" dt="2023-03-01T23:55:51.616" v="3369" actId="1036"/>
          <ac:cxnSpMkLst>
            <pc:docMk/>
            <pc:sldMk cId="3147358311" sldId="279"/>
            <ac:cxnSpMk id="9" creationId="{59E5229D-5815-5F95-F4D7-EBD99E59F4C8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58:55.839" v="3417"/>
        <pc:sldMkLst>
          <pc:docMk/>
          <pc:sldMk cId="3280371705" sldId="280"/>
        </pc:sldMkLst>
        <pc:spChg chg="mod">
          <ac:chgData name="Dishpreet Kaur" userId="19ba2128-39f9-4128-b8af-0f9b31cf97c0" providerId="ADAL" clId="{5BFC581B-7ED9-4909-9466-EAE075D5ECD4}" dt="2023-03-01T23:56:43.744" v="3377" actId="6549"/>
          <ac:spMkLst>
            <pc:docMk/>
            <pc:sldMk cId="3280371705" sldId="280"/>
            <ac:spMk id="7" creationId="{7825B87D-6849-7DCC-0058-6AB2781C604D}"/>
          </ac:spMkLst>
        </pc:spChg>
        <pc:spChg chg="mod">
          <ac:chgData name="Dishpreet Kaur" userId="19ba2128-39f9-4128-b8af-0f9b31cf97c0" providerId="ADAL" clId="{5BFC581B-7ED9-4909-9466-EAE075D5ECD4}" dt="2023-03-01T23:56:38.446" v="3375" actId="20577"/>
          <ac:spMkLst>
            <pc:docMk/>
            <pc:sldMk cId="3280371705" sldId="280"/>
            <ac:spMk id="8" creationId="{0F3F6FE0-15CE-582B-A879-5CF5205AC4B9}"/>
          </ac:spMkLst>
        </pc:spChg>
        <pc:grpChg chg="del">
          <ac:chgData name="Dishpreet Kaur" userId="19ba2128-39f9-4128-b8af-0f9b31cf97c0" providerId="ADAL" clId="{5BFC581B-7ED9-4909-9466-EAE075D5ECD4}" dt="2023-03-01T23:56:57.409" v="3379" actId="478"/>
          <ac:grpSpMkLst>
            <pc:docMk/>
            <pc:sldMk cId="3280371705" sldId="280"/>
            <ac:grpSpMk id="6" creationId="{EBB03AE8-F96C-396B-449C-DEE3163011B0}"/>
          </ac:grpSpMkLst>
        </pc:grpChg>
        <pc:cxnChg chg="add mod">
          <ac:chgData name="Dishpreet Kaur" userId="19ba2128-39f9-4128-b8af-0f9b31cf97c0" providerId="ADAL" clId="{5BFC581B-7ED9-4909-9466-EAE075D5ECD4}" dt="2023-03-01T23:56:54.752" v="3378"/>
          <ac:cxnSpMkLst>
            <pc:docMk/>
            <pc:sldMk cId="3280371705" sldId="280"/>
            <ac:cxnSpMk id="9" creationId="{59E5229D-5815-5F95-F4D7-EBD99E59F4C8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1T23:59:00.823" v="3418"/>
        <pc:sldMkLst>
          <pc:docMk/>
          <pc:sldMk cId="2690166434" sldId="281"/>
        </pc:sldMkLst>
        <pc:spChg chg="mod">
          <ac:chgData name="Dishpreet Kaur" userId="19ba2128-39f9-4128-b8af-0f9b31cf97c0" providerId="ADAL" clId="{5BFC581B-7ED9-4909-9466-EAE075D5ECD4}" dt="2023-03-01T23:57:57.815" v="3388" actId="6549"/>
          <ac:spMkLst>
            <pc:docMk/>
            <pc:sldMk cId="2690166434" sldId="281"/>
            <ac:spMk id="5" creationId="{289E2A69-EB4A-5BE9-CF2C-0454596473E1}"/>
          </ac:spMkLst>
        </pc:spChg>
        <pc:spChg chg="mod">
          <ac:chgData name="Dishpreet Kaur" userId="19ba2128-39f9-4128-b8af-0f9b31cf97c0" providerId="ADAL" clId="{5BFC581B-7ED9-4909-9466-EAE075D5ECD4}" dt="2023-03-01T23:57:34.790" v="3381" actId="948"/>
          <ac:spMkLst>
            <pc:docMk/>
            <pc:sldMk cId="2690166434" sldId="281"/>
            <ac:spMk id="9" creationId="{8BDBF63F-9C57-A75D-A911-2BB27F53EC8F}"/>
          </ac:spMkLst>
        </pc:spChg>
        <pc:grpChg chg="del">
          <ac:chgData name="Dishpreet Kaur" userId="19ba2128-39f9-4128-b8af-0f9b31cf97c0" providerId="ADAL" clId="{5BFC581B-7ED9-4909-9466-EAE075D5ECD4}" dt="2023-03-01T23:58:02.609" v="3389" actId="478"/>
          <ac:grpSpMkLst>
            <pc:docMk/>
            <pc:sldMk cId="2690166434" sldId="281"/>
            <ac:grpSpMk id="8" creationId="{07F3480B-02F6-1314-E514-DC4FE7284237}"/>
          </ac:grpSpMkLst>
        </pc:grpChg>
        <pc:cxnChg chg="add mod">
          <ac:chgData name="Dishpreet Kaur" userId="19ba2128-39f9-4128-b8af-0f9b31cf97c0" providerId="ADAL" clId="{5BFC581B-7ED9-4909-9466-EAE075D5ECD4}" dt="2023-03-01T23:58:05.011" v="3412" actId="1036"/>
          <ac:cxnSpMkLst>
            <pc:docMk/>
            <pc:sldMk cId="2690166434" sldId="281"/>
            <ac:cxnSpMk id="10" creationId="{59E5229D-5815-5F95-F4D7-EBD99E59F4C8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2T00:04:26.659" v="3493" actId="20577"/>
        <pc:sldMkLst>
          <pc:docMk/>
          <pc:sldMk cId="1219737581" sldId="282"/>
        </pc:sldMkLst>
        <pc:spChg chg="mod">
          <ac:chgData name="Dishpreet Kaur" userId="19ba2128-39f9-4128-b8af-0f9b31cf97c0" providerId="ADAL" clId="{5BFC581B-7ED9-4909-9466-EAE075D5ECD4}" dt="2023-03-02T00:04:26.659" v="3493" actId="20577"/>
          <ac:spMkLst>
            <pc:docMk/>
            <pc:sldMk cId="1219737581" sldId="282"/>
            <ac:spMk id="2" creationId="{20B59E13-900F-8E02-29DA-0B3EDAEA751D}"/>
          </ac:spMkLst>
        </pc:spChg>
        <pc:spChg chg="mod">
          <ac:chgData name="Dishpreet Kaur" userId="19ba2128-39f9-4128-b8af-0f9b31cf97c0" providerId="ADAL" clId="{5BFC581B-7ED9-4909-9466-EAE075D5ECD4}" dt="2023-03-01T23:58:42.218" v="3414" actId="948"/>
          <ac:spMkLst>
            <pc:docMk/>
            <pc:sldMk cId="1219737581" sldId="282"/>
            <ac:spMk id="3" creationId="{A0547E82-4DE7-FE2B-1A24-35CA1EC38DF8}"/>
          </ac:spMkLst>
        </pc:spChg>
        <pc:grpChg chg="del">
          <ac:chgData name="Dishpreet Kaur" userId="19ba2128-39f9-4128-b8af-0f9b31cf97c0" providerId="ADAL" clId="{5BFC581B-7ED9-4909-9466-EAE075D5ECD4}" dt="2023-03-01T23:59:05.183" v="3419" actId="478"/>
          <ac:grpSpMkLst>
            <pc:docMk/>
            <pc:sldMk cId="1219737581" sldId="282"/>
            <ac:grpSpMk id="6" creationId="{3EF76A7C-3ED3-E314-CA1F-25C347A5D473}"/>
          </ac:grpSpMkLst>
        </pc:grpChg>
        <pc:cxnChg chg="add mod">
          <ac:chgData name="Dishpreet Kaur" userId="19ba2128-39f9-4128-b8af-0f9b31cf97c0" providerId="ADAL" clId="{5BFC581B-7ED9-4909-9466-EAE075D5ECD4}" dt="2023-03-01T23:59:08.772" v="3442" actId="1036"/>
          <ac:cxnSpMkLst>
            <pc:docMk/>
            <pc:sldMk cId="1219737581" sldId="282"/>
            <ac:cxnSpMk id="9" creationId="{59E5229D-5815-5F95-F4D7-EBD99E59F4C8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2T00:01:41.819" v="3468" actId="114"/>
        <pc:sldMkLst>
          <pc:docMk/>
          <pc:sldMk cId="3016031097" sldId="283"/>
        </pc:sldMkLst>
        <pc:spChg chg="mod">
          <ac:chgData name="Dishpreet Kaur" userId="19ba2128-39f9-4128-b8af-0f9b31cf97c0" providerId="ADAL" clId="{5BFC581B-7ED9-4909-9466-EAE075D5ECD4}" dt="2023-03-02T00:01:41.819" v="3468" actId="114"/>
          <ac:spMkLst>
            <pc:docMk/>
            <pc:sldMk cId="3016031097" sldId="283"/>
            <ac:spMk id="4" creationId="{A74AA99B-E534-EE80-E458-EA059B32C0AB}"/>
          </ac:spMkLst>
        </pc:spChg>
        <pc:spChg chg="mod">
          <ac:chgData name="Dishpreet Kaur" userId="19ba2128-39f9-4128-b8af-0f9b31cf97c0" providerId="ADAL" clId="{5BFC581B-7ED9-4909-9466-EAE075D5ECD4}" dt="2023-03-02T00:01:23.462" v="3455" actId="114"/>
          <ac:spMkLst>
            <pc:docMk/>
            <pc:sldMk cId="3016031097" sldId="283"/>
            <ac:spMk id="8" creationId="{3720F3C1-7FB2-F5CC-E70D-00397AE1E66C}"/>
          </ac:spMkLst>
        </pc:spChg>
        <pc:grpChg chg="del">
          <ac:chgData name="Dishpreet Kaur" userId="19ba2128-39f9-4128-b8af-0f9b31cf97c0" providerId="ADAL" clId="{5BFC581B-7ED9-4909-9466-EAE075D5ECD4}" dt="2023-03-02T00:01:30.561" v="3456" actId="478"/>
          <ac:grpSpMkLst>
            <pc:docMk/>
            <pc:sldMk cId="3016031097" sldId="283"/>
            <ac:grpSpMk id="7" creationId="{B605FDE4-2187-02DA-3EC4-A2513B78DB32}"/>
          </ac:grpSpMkLst>
        </pc:grpChg>
        <pc:cxnChg chg="add mod">
          <ac:chgData name="Dishpreet Kaur" userId="19ba2128-39f9-4128-b8af-0f9b31cf97c0" providerId="ADAL" clId="{5BFC581B-7ED9-4909-9466-EAE075D5ECD4}" dt="2023-03-02T00:01:32.494" v="3466" actId="1036"/>
          <ac:cxnSpMkLst>
            <pc:docMk/>
            <pc:sldMk cId="3016031097" sldId="283"/>
            <ac:cxnSpMk id="9" creationId="{59E5229D-5815-5F95-F4D7-EBD99E59F4C8}"/>
          </ac:cxnSpMkLst>
        </pc:cxnChg>
      </pc:sldChg>
      <pc:sldChg chg="addSp delSp modSp mod modAnim">
        <pc:chgData name="Dishpreet Kaur" userId="19ba2128-39f9-4128-b8af-0f9b31cf97c0" providerId="ADAL" clId="{5BFC581B-7ED9-4909-9466-EAE075D5ECD4}" dt="2023-03-02T00:03:37.183" v="3490"/>
        <pc:sldMkLst>
          <pc:docMk/>
          <pc:sldMk cId="2474549197" sldId="284"/>
        </pc:sldMkLst>
        <pc:spChg chg="mod">
          <ac:chgData name="Dishpreet Kaur" userId="19ba2128-39f9-4128-b8af-0f9b31cf97c0" providerId="ADAL" clId="{5BFC581B-7ED9-4909-9466-EAE075D5ECD4}" dt="2023-03-02T00:03:26.359" v="3469" actId="948"/>
          <ac:spMkLst>
            <pc:docMk/>
            <pc:sldMk cId="2474549197" sldId="284"/>
            <ac:spMk id="7" creationId="{63421F87-B6CA-52E9-7641-743B6D2E891E}"/>
          </ac:spMkLst>
        </pc:spChg>
        <pc:grpChg chg="del">
          <ac:chgData name="Dishpreet Kaur" userId="19ba2128-39f9-4128-b8af-0f9b31cf97c0" providerId="ADAL" clId="{5BFC581B-7ED9-4909-9466-EAE075D5ECD4}" dt="2023-03-02T00:03:30.290" v="3470" actId="478"/>
          <ac:grpSpMkLst>
            <pc:docMk/>
            <pc:sldMk cId="2474549197" sldId="284"/>
            <ac:grpSpMk id="6" creationId="{4C017FCB-3163-3539-88AE-16BF45DDCD99}"/>
          </ac:grpSpMkLst>
        </pc:grpChg>
        <pc:cxnChg chg="add mod">
          <ac:chgData name="Dishpreet Kaur" userId="19ba2128-39f9-4128-b8af-0f9b31cf97c0" providerId="ADAL" clId="{5BFC581B-7ED9-4909-9466-EAE075D5ECD4}" dt="2023-03-02T00:03:32.754" v="3489" actId="1036"/>
          <ac:cxnSpMkLst>
            <pc:docMk/>
            <pc:sldMk cId="2474549197" sldId="284"/>
            <ac:cxnSpMk id="8" creationId="{59E5229D-5815-5F95-F4D7-EBD99E59F4C8}"/>
          </ac:cxnSpMkLst>
        </pc:cxnChg>
      </pc:sldChg>
      <pc:sldChg chg="modSp mod">
        <pc:chgData name="Dishpreet Kaur" userId="19ba2128-39f9-4128-b8af-0f9b31cf97c0" providerId="ADAL" clId="{5BFC581B-7ED9-4909-9466-EAE075D5ECD4}" dt="2023-03-02T00:03:55.679" v="3491" actId="948"/>
        <pc:sldMkLst>
          <pc:docMk/>
          <pc:sldMk cId="1456277727" sldId="285"/>
        </pc:sldMkLst>
        <pc:spChg chg="mod">
          <ac:chgData name="Dishpreet Kaur" userId="19ba2128-39f9-4128-b8af-0f9b31cf97c0" providerId="ADAL" clId="{5BFC581B-7ED9-4909-9466-EAE075D5ECD4}" dt="2023-03-02T00:03:55.679" v="3491" actId="948"/>
          <ac:spMkLst>
            <pc:docMk/>
            <pc:sldMk cId="1456277727" sldId="285"/>
            <ac:spMk id="2" creationId="{0F4DC910-E7AB-E39C-5264-3BC9F320E61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61A58-DA63-1BD5-3FF4-32438AC823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1523504"/>
            <a:ext cx="7620000" cy="3240946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3403CC-65D1-EBD4-DBD8-D197C564A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4889433"/>
            <a:ext cx="7620000" cy="2247544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87CE7-C939-E7F5-156F-EC5137463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227ED-C8AA-5488-69E8-3F3B7321E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DB3E6-D8B7-149C-7BC4-C321C6CB1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16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99A3E-1542-5602-7CD9-C8300115A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6C41DE-6944-E434-6AD0-F4E9AE6571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69A2B-3F9E-E1DA-B29C-65D3498F3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CE8D6-F357-2EF7-2895-3E20202C6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7B4E1-B716-10A2-1630-9346F8B3B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423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BBBD67-F5FF-A0EE-84BA-9456BBB51E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70750" y="495623"/>
            <a:ext cx="2190750" cy="78890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C1266B-49A4-402F-654D-F36815FF0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495623"/>
            <a:ext cx="6445250" cy="78890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4B9AD-A9E2-A5A3-7E80-43D4E2A13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9D7B1E-D087-6060-2C7C-57079DF1D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124F1-C142-416F-F071-E194DC375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986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982C8-1481-DA49-DF8A-5C13FC464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7BBBB-70F0-96DB-87C4-33DFF32813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952CD-2F09-132F-2738-601F1CC73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6142C-8E64-7B1E-6CAD-F2AD4F522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FA22B-9E42-253A-4BAC-57227A0E5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045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43402-4644-FF0C-9137-2BC8C5A55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208" y="2320813"/>
            <a:ext cx="8763000" cy="3872326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94A377-0304-0C04-9996-3AE46B309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208" y="6229773"/>
            <a:ext cx="8763000" cy="2036365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7C08F-72FB-CB30-21B1-9D708C717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F92AD-AF71-D633-F515-C99F76EA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C66B2-F005-43D1-2F38-9EE2BC8D7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490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9ADC5-D3FD-2523-F707-16CF62AC9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968E6-F753-80BC-67AA-8D622DA3FC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500" y="2478117"/>
            <a:ext cx="4318000" cy="5906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C18976-754E-C34D-E609-452ABDE98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2478117"/>
            <a:ext cx="4318000" cy="5906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42BEF-EEE4-D1D2-55FF-A72E21F46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F49D76-4436-B84F-EA40-ADDDD149F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BD19F-727A-683B-DD17-597A04D2E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437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17688-5B90-C8A7-A190-A7456DD39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3" y="495625"/>
            <a:ext cx="8763000" cy="17993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7D0C-B829-A8D8-F221-BC017608A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9824" y="2282023"/>
            <a:ext cx="4298156" cy="111838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6AF497-DD69-B95E-9507-5DE1DB9FC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9824" y="3400407"/>
            <a:ext cx="4298156" cy="5001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DD0268-AA16-E77B-86AE-B63AA66144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501" y="2282023"/>
            <a:ext cx="4319323" cy="111838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0A02CD-DAC4-5AC3-27B5-4A89E4DBC6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1" y="3400407"/>
            <a:ext cx="4319323" cy="5001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0F61FE-A8A0-66E3-F4F7-744645FF4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54DF0F-48B3-FBD3-28FA-295C04382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BBC704-8974-86A4-FEA6-386108717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590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8AE26-3988-B8C5-7E7B-DD78C9DF3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65F72-DAB3-3556-E349-CBE666CE7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1AABEA-62CA-F530-53B1-A5FC74C99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9F53CD-B089-B6A9-25AC-3DF07495B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4395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D02C8-4132-F000-522A-8B1CDB0D6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44DFA9-18E9-A284-9D78-064B6FD96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77361-70DB-6DF4-D4A9-24A365B87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233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3E3D6-1B74-E74F-087A-373DF2915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20607"/>
            <a:ext cx="3276864" cy="2172123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3E3CC-7461-7CAB-93BD-A95973FDF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323" y="1340340"/>
            <a:ext cx="5143500" cy="6615495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515587-EEC6-C123-5D7F-298DB1757F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792730"/>
            <a:ext cx="3276864" cy="517387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440A9D-6465-E9C4-0BA2-3565CFE72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729C1-3766-6FB1-A5EB-F61890C23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C50308-9DB0-8981-D868-2D362A7FE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997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FC06A-3679-2706-B342-D5722796C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20607"/>
            <a:ext cx="3276864" cy="2172123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D00791-49A8-79DA-7B53-8F7A65D192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323" y="1340340"/>
            <a:ext cx="5143500" cy="6615495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B0E2D6-5B25-45D4-E119-7403402882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792730"/>
            <a:ext cx="3276864" cy="517387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9B9042-249A-BBBD-506F-95C13CEBC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109DC-8176-F404-4044-6F3F00332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15D7A-A396-9E49-88D3-BB71E215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377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441526-B9DB-D7CB-932C-5798D3EC3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495625"/>
            <a:ext cx="8763000" cy="1799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10CF8F-B16A-F943-CDF0-77ECE098E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2478117"/>
            <a:ext cx="8763000" cy="5906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91F77-9322-5DFF-41B7-B2F6F70443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500" y="8628159"/>
            <a:ext cx="2286000" cy="495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001B8-4F7E-477A-B951-464C66E4804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CFED8-972D-45FB-350E-0486D80E48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5500" y="8628159"/>
            <a:ext cx="3429000" cy="495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85E1C-DD5C-8143-31D4-1124129681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5500" y="8628159"/>
            <a:ext cx="2286000" cy="495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D0D5E-D4D8-4350-BC53-E7A542A48B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7248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995CB1-88F3-C1AF-FE7A-6C2C52825686}"/>
              </a:ext>
            </a:extLst>
          </p:cNvPr>
          <p:cNvSpPr txBox="1"/>
          <p:nvPr/>
        </p:nvSpPr>
        <p:spPr>
          <a:xfrm>
            <a:off x="520700" y="6785666"/>
            <a:ext cx="7586853" cy="41485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	BC: required 	MB: required 	SK: required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B64E02-1747-E6F3-81B0-14144576C3C5}"/>
              </a:ext>
            </a:extLst>
          </p:cNvPr>
          <p:cNvSpPr txBox="1"/>
          <p:nvPr/>
        </p:nvSpPr>
        <p:spPr>
          <a:xfrm>
            <a:off x="3743960" y="215900"/>
            <a:ext cx="6098540" cy="1245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 - 16"/>
              </a:rPr>
              <a:t>JUMP Math™ Copyright © 2023 JUMP Math</a:t>
            </a:r>
          </a:p>
          <a:p>
            <a:pPr algn="r"/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Teacher Resource Unit 7 Patterns and Relations pp. J-32–36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Western Edition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00A458-675D-0ABA-BA03-F45E6B93A912}"/>
              </a:ext>
            </a:extLst>
          </p:cNvPr>
          <p:cNvSpPr txBox="1"/>
          <p:nvPr/>
        </p:nvSpPr>
        <p:spPr>
          <a:xfrm>
            <a:off x="508000" y="977900"/>
            <a:ext cx="15204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PR7-14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ADFF1C-CB14-F26E-502A-BDEEB354CBD5}"/>
              </a:ext>
            </a:extLst>
          </p:cNvPr>
          <p:cNvSpPr txBox="1"/>
          <p:nvPr/>
        </p:nvSpPr>
        <p:spPr>
          <a:xfrm>
            <a:off x="508000" y="1511300"/>
            <a:ext cx="779780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Solving One-Step Equations using Opposite Operations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D78BE79-0949-C225-64D5-8F0E521AB386}"/>
              </a:ext>
            </a:extLst>
          </p:cNvPr>
          <p:cNvCxnSpPr/>
          <p:nvPr/>
        </p:nvCxnSpPr>
        <p:spPr>
          <a:xfrm>
            <a:off x="257429" y="2429129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30D6368-5680-4233-F994-820D825A093A}"/>
              </a:ext>
            </a:extLst>
          </p:cNvPr>
          <p:cNvSpPr txBox="1"/>
          <p:nvPr/>
        </p:nvSpPr>
        <p:spPr>
          <a:xfrm>
            <a:off x="520700" y="2641600"/>
            <a:ext cx="8943340" cy="14094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dirty="0">
                <a:solidFill>
                  <a:srgbClr val="000000"/>
                </a:solidFill>
                <a:latin typeface="Century Gothic - 18"/>
              </a:rPr>
              <a:t>Students will: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entury Gothic - 18"/>
              </a:rPr>
              <a:t>use the preservation of equality and reversing operations to solve linear equations that require only one step (limited to whole number coefficients and positive solutions).</a:t>
            </a:r>
            <a:endParaRPr lang="en-CA" dirty="0">
              <a:solidFill>
                <a:srgbClr val="000000"/>
              </a:solidFill>
              <a:latin typeface="Century Gothic - 1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5A66F9-C27C-3077-27C7-1FFE6D3EED96}"/>
              </a:ext>
            </a:extLst>
          </p:cNvPr>
          <p:cNvSpPr txBox="1"/>
          <p:nvPr/>
        </p:nvSpPr>
        <p:spPr>
          <a:xfrm>
            <a:off x="7503160" y="6858000"/>
            <a:ext cx="23658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7.2 pp. 10–11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CF18CC-1911-4026-4F9A-306B24059A20}"/>
              </a:ext>
            </a:extLst>
          </p:cNvPr>
          <p:cNvSpPr txBox="1"/>
          <p:nvPr/>
        </p:nvSpPr>
        <p:spPr>
          <a:xfrm>
            <a:off x="508000" y="4203700"/>
            <a:ext cx="8981440" cy="171970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dirty="0">
                <a:solidFill>
                  <a:srgbClr val="000000"/>
                </a:solidFill>
                <a:latin typeface="Century Gothic - 18"/>
              </a:rPr>
              <a:t>Main ideas: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entury Gothic - 18"/>
              </a:rPr>
              <a:t>When one side of an equation consists of a variable combined with a number by a single operation, the variable can be isolated by performing the opposite operation on both sides of the equation using the same number. For example, to isolate x in x + a = b, subtract a from both sides.</a:t>
            </a:r>
            <a:endParaRPr lang="en-CA" dirty="0">
              <a:solidFill>
                <a:srgbClr val="000000"/>
              </a:solidFill>
              <a:latin typeface="Century Gothic - 1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8A30F9-4865-A1E7-79A5-DDA63BCE2D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60" y="6319139"/>
            <a:ext cx="645033" cy="30327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32C3E2-C8A4-C0BF-B5DC-7EF6FB5C3A4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860" y="6293739"/>
            <a:ext cx="1552448" cy="50076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1949414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17D0EA-F7F9-5636-EE4F-F6B40565B716}"/>
              </a:ext>
            </a:extLst>
          </p:cNvPr>
          <p:cNvSpPr txBox="1"/>
          <p:nvPr/>
        </p:nvSpPr>
        <p:spPr>
          <a:xfrm>
            <a:off x="457200" y="6921500"/>
            <a:ext cx="567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Identifying opposite operations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B4DDB9-5F13-93A6-21DF-0C97B10704D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J-33–34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75F02A-0F01-84A0-C763-5D3C0AD8EC41}"/>
              </a:ext>
            </a:extLst>
          </p:cNvPr>
          <p:cNvSpPr txBox="1"/>
          <p:nvPr/>
        </p:nvSpPr>
        <p:spPr>
          <a:xfrm>
            <a:off x="457200" y="419100"/>
            <a:ext cx="9006840" cy="3898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4. The operation is applied to a starting number. How could you undo the operation and get back to the number you started with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US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 add 14 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b) multiply by 12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c) subtract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d) divide by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044E92-F082-E7B9-FE94-70D86F45052D}"/>
              </a:ext>
            </a:extLst>
          </p:cNvPr>
          <p:cNvSpPr txBox="1"/>
          <p:nvPr/>
        </p:nvSpPr>
        <p:spPr>
          <a:xfrm>
            <a:off x="457200" y="5930900"/>
            <a:ext cx="8791905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Answers: a) subtract 14, b) divide by 12, c) add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,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d) multiply by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K</a:t>
            </a:r>
            <a:endParaRPr lang="en-CA" sz="2800" i="1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8470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41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F2811D-4E1F-2421-6F22-6ADC389B63EC}"/>
              </a:ext>
            </a:extLst>
          </p:cNvPr>
          <p:cNvSpPr txBox="1"/>
          <p:nvPr/>
        </p:nvSpPr>
        <p:spPr>
          <a:xfrm>
            <a:off x="457200" y="419100"/>
            <a:ext cx="9654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Activity: Undoing operations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542C89-E134-F8A4-B179-0B645AF50C32}"/>
              </a:ext>
            </a:extLst>
          </p:cNvPr>
          <p:cNvSpPr txBox="1"/>
          <p:nvPr/>
        </p:nvSpPr>
        <p:spPr>
          <a:xfrm>
            <a:off x="6868160" y="6921500"/>
            <a:ext cx="29343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J-34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CCDA5A-AF68-2C52-E270-8AF53E94981F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Optional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25A912-30B1-8D1A-2573-5EE0B09C7CB5}"/>
              </a:ext>
            </a:extLst>
          </p:cNvPr>
          <p:cNvSpPr txBox="1"/>
          <p:nvPr/>
        </p:nvSpPr>
        <p:spPr>
          <a:xfrm>
            <a:off x="457200" y="1092200"/>
            <a:ext cx="9222740" cy="46753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Player 1 chooses a mystery starting number and then performs one operation on the number.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Player 1 tells their partner the operation performed and the result, but not the starting number. Player 2 needs to find the mystery starting number by applying opposite operations.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Player 1 tells Player 2 if their solution is correct.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2666991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3A6180-38AE-66B2-07A6-E5ED0CD36B8D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opposite operations to solve one-step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31F84C-E27E-526B-96AF-76C4273D5722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J-34–35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C9381B-CCCD-314D-B279-52F4E4B7BB4A}"/>
              </a:ext>
            </a:extLst>
          </p:cNvPr>
          <p:cNvSpPr txBox="1"/>
          <p:nvPr/>
        </p:nvSpPr>
        <p:spPr>
          <a:xfrm>
            <a:off x="469900" y="406400"/>
            <a:ext cx="8892540" cy="34068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Suppose we start with the equation: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+ 3 = 9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We want to find an equation where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is all by itself on one side of the equation.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This is called </a:t>
            </a:r>
            <a:r>
              <a:rPr lang="en-CA" sz="2800" dirty="0">
                <a:solidFill>
                  <a:srgbClr val="0000FF"/>
                </a:solidFill>
                <a:latin typeface="Century Gothic - 28"/>
              </a:rPr>
              <a:t>isolating the variable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83269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C44242-E6B2-2996-9AA8-78C25199B935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opposite operations to solve one-step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8B3DA8-B1C5-97C9-1910-E64423CAF50E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J-34–35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75F96E-8115-A594-A8FE-09788CEFD3EF}"/>
              </a:ext>
            </a:extLst>
          </p:cNvPr>
          <p:cNvSpPr txBox="1"/>
          <p:nvPr/>
        </p:nvSpPr>
        <p:spPr>
          <a:xfrm>
            <a:off x="457200" y="419100"/>
            <a:ext cx="82702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could we use opposite operations on the left side of the equation to get back to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9DBCC5-FF7E-CCAB-5252-C9510842EABE}"/>
              </a:ext>
            </a:extLst>
          </p:cNvPr>
          <p:cNvSpPr txBox="1"/>
          <p:nvPr/>
        </p:nvSpPr>
        <p:spPr>
          <a:xfrm>
            <a:off x="1231900" y="1790700"/>
            <a:ext cx="165882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+ 3 = 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480FF3-C1AE-F648-528D-8809773857EF}"/>
              </a:ext>
            </a:extLst>
          </p:cNvPr>
          <p:cNvSpPr txBox="1"/>
          <p:nvPr/>
        </p:nvSpPr>
        <p:spPr>
          <a:xfrm>
            <a:off x="3949700" y="1790700"/>
            <a:ext cx="56286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What must be done to the other side of the equation to preserve the equality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9D1CE1-E37D-436E-BCAB-0830D39D8B47}"/>
              </a:ext>
            </a:extLst>
          </p:cNvPr>
          <p:cNvSpPr txBox="1"/>
          <p:nvPr/>
        </p:nvSpPr>
        <p:spPr>
          <a:xfrm>
            <a:off x="228600" y="3771900"/>
            <a:ext cx="3271520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 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+ 3 − 3 = 9 − 3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 	      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436E9C-76B5-907F-D432-5BCFE5762B4E}"/>
              </a:ext>
            </a:extLst>
          </p:cNvPr>
          <p:cNvSpPr txBox="1"/>
          <p:nvPr/>
        </p:nvSpPr>
        <p:spPr>
          <a:xfrm>
            <a:off x="3987800" y="3746500"/>
            <a:ext cx="500776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subtract 3 (from both sides)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36499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28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67A2E6-1AB4-920A-26EF-F070274FBE50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opposite operations to solve one-step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A130BE-F333-D030-40C4-6C50B9F3F4E3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J-34–35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809F4B-EC44-3183-CB13-0192C747D74A}"/>
              </a:ext>
            </a:extLst>
          </p:cNvPr>
          <p:cNvSpPr txBox="1"/>
          <p:nvPr/>
        </p:nvSpPr>
        <p:spPr>
          <a:xfrm>
            <a:off x="444500" y="419100"/>
            <a:ext cx="9654540" cy="627338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Let's draw models for each step: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    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+ 3 = 9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</a:t>
            </a: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+ 3 − 3 = 9 − 3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		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6</a:t>
            </a: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Isolating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means we solved the equation for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D00D46-2BC2-F361-D35C-9677F82AF83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277" y="1139527"/>
            <a:ext cx="4159663" cy="486964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28046429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9CBE38-2BDA-1B4C-9396-FBAFC4C0F240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opposite operations to solve one-step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8189D2-1F12-E4BC-1AE2-91CD50FD7BF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J-34–35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8E0D26-78D7-F31B-5DCC-6FDE3E4A745E}"/>
              </a:ext>
            </a:extLst>
          </p:cNvPr>
          <p:cNvSpPr txBox="1"/>
          <p:nvPr/>
        </p:nvSpPr>
        <p:spPr>
          <a:xfrm>
            <a:off x="457200" y="406400"/>
            <a:ext cx="8549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Let's check our solution,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6, in the original equation: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+ 3 = 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7F64F0-831F-CEC2-66AF-312E94ED2E72}"/>
              </a:ext>
            </a:extLst>
          </p:cNvPr>
          <p:cNvSpPr txBox="1"/>
          <p:nvPr/>
        </p:nvSpPr>
        <p:spPr>
          <a:xfrm>
            <a:off x="507999" y="1879600"/>
            <a:ext cx="9294495" cy="172803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LS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+ 3					RS = 9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   = 6 + 3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   = 9			LS = RS, so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6 is a solution.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18592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17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553A0E-3877-6672-5BBC-94DF7E15E908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opposite operations to solve one-step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6068BD-4528-3421-519C-9417791998C8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J-34–35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9A6EC9-284A-5098-C011-0B99C7A27F72}"/>
              </a:ext>
            </a:extLst>
          </p:cNvPr>
          <p:cNvSpPr txBox="1"/>
          <p:nvPr/>
        </p:nvSpPr>
        <p:spPr>
          <a:xfrm>
            <a:off x="457200" y="406400"/>
            <a:ext cx="9654540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Let's write the steps to isolate the variable: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  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V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− 26 = 45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D895A1-FF4C-4BDC-1EDB-AAF3A3960310}"/>
              </a:ext>
            </a:extLst>
          </p:cNvPr>
          <p:cNvSpPr txBox="1"/>
          <p:nvPr/>
        </p:nvSpPr>
        <p:spPr>
          <a:xfrm>
            <a:off x="419100" y="1803400"/>
            <a:ext cx="5046751" cy="172803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  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V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− 26 + 26 = 45 + 26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	      	  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V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71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Now, let's verify our solution: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2E7103-2E7D-DE81-BA6A-C63E0B6E1FF5}"/>
              </a:ext>
            </a:extLst>
          </p:cNvPr>
          <p:cNvSpPr txBox="1"/>
          <p:nvPr/>
        </p:nvSpPr>
        <p:spPr>
          <a:xfrm>
            <a:off x="419099" y="3962400"/>
            <a:ext cx="9383395" cy="172803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LS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V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– 26  	RS = 45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   = 71 – 26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   = 45		LS = RS, so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V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71 is the solution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17830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38277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757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F47DF6-F9C1-10DE-4459-C80A3A8C75BC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opposite operations to solve one-step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17AC91-9848-0269-8273-6397BCE01A30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J-34–35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47F42C-5857-3CF1-0FF4-28333AB30C60}"/>
              </a:ext>
            </a:extLst>
          </p:cNvPr>
          <p:cNvSpPr txBox="1"/>
          <p:nvPr/>
        </p:nvSpPr>
        <p:spPr>
          <a:xfrm>
            <a:off x="469900" y="419100"/>
            <a:ext cx="7787640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Let's solve two more equations: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5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75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A19910-8394-7400-EA6E-4FF51CF7BF92}"/>
              </a:ext>
            </a:extLst>
          </p:cNvPr>
          <p:cNvSpPr txBox="1"/>
          <p:nvPr/>
        </p:nvSpPr>
        <p:spPr>
          <a:xfrm>
            <a:off x="431800" y="1803400"/>
            <a:ext cx="2621788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5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÷ 5 = 75 ÷ 5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15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6460A8-5D19-5873-6478-C7E043FFD385}"/>
              </a:ext>
            </a:extLst>
          </p:cNvPr>
          <p:cNvSpPr txBox="1"/>
          <p:nvPr/>
        </p:nvSpPr>
        <p:spPr>
          <a:xfrm>
            <a:off x="406400" y="3835400"/>
            <a:ext cx="168470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6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÷ 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F9A19C-1F51-78BD-DCE4-995ED39CE918}"/>
              </a:ext>
            </a:extLst>
          </p:cNvPr>
          <p:cNvSpPr txBox="1"/>
          <p:nvPr/>
        </p:nvSpPr>
        <p:spPr>
          <a:xfrm>
            <a:off x="406400" y="4470400"/>
            <a:ext cx="3002051" cy="172803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6 × 7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÷ 7 × 7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42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h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42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17576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4500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48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D66EFF-9696-28A8-07BA-4C9C44F9C945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opposite operations to solve one-step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312516-8DB2-F0C7-0741-BDBB623DC80A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J-34–35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94A1BF-84C1-C87B-F60A-B38A1E074D3C}"/>
              </a:ext>
            </a:extLst>
          </p:cNvPr>
          <p:cNvSpPr txBox="1"/>
          <p:nvPr/>
        </p:nvSpPr>
        <p:spPr>
          <a:xfrm>
            <a:off x="469900" y="800100"/>
            <a:ext cx="8994140" cy="48805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The variable can be isolated on the left side or right side of an equation.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It is more common to have the isolated variable on the left side, but it’s also always fine to simply switch sides of an equation, as in the last example.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42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h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means the same thing as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h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= 42,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just as 2 + 3 = 5 means the same thing as 5 = 2 + 3.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2493689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14412F-E160-E230-1E72-272C278CF587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opposite operations to solve one-step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02B2B6-2C09-9639-C578-46DDD08A1A5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J-34–35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266E78-8B69-DDF5-993D-117E09E0792D}"/>
              </a:ext>
            </a:extLst>
          </p:cNvPr>
          <p:cNvSpPr txBox="1"/>
          <p:nvPr/>
        </p:nvSpPr>
        <p:spPr>
          <a:xfrm>
            <a:off x="469900" y="406400"/>
            <a:ext cx="9171940" cy="3795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1. Isolate the variable by applying the opposite operation. Remember to apply the same operation on both sides of the equation.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+ 13 = 48	 b) 52 = 4 +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	  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c)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– 28 = 100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d)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× 8 = 96	 e) 9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99		   f)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÷ 12 = 7	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0DC239-8546-DC47-2104-F6084A93FC83}"/>
              </a:ext>
            </a:extLst>
          </p:cNvPr>
          <p:cNvSpPr txBox="1"/>
          <p:nvPr/>
        </p:nvSpPr>
        <p:spPr>
          <a:xfrm>
            <a:off x="469900" y="4483100"/>
            <a:ext cx="8752840" cy="2116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Selected solution: b) 4 +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52; 4 +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− 4 = 52 – 4;</a:t>
            </a: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48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Selected answers: a)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35, c)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128, d)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12, e)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11, f)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84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2468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90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8B8B07-C6D9-224C-7E24-AF2973888031}"/>
              </a:ext>
            </a:extLst>
          </p:cNvPr>
          <p:cNvSpPr txBox="1"/>
          <p:nvPr/>
        </p:nvSpPr>
        <p:spPr>
          <a:xfrm>
            <a:off x="6664960" y="6921500"/>
            <a:ext cx="3137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J-33 for details.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ED9D0F-B94E-17D4-4180-76051502BC6D}"/>
              </a:ext>
            </a:extLst>
          </p:cNvPr>
          <p:cNvSpPr txBox="1"/>
          <p:nvPr/>
        </p:nvSpPr>
        <p:spPr>
          <a:xfrm>
            <a:off x="469900" y="2057400"/>
            <a:ext cx="8638540" cy="2915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Exercises: Evaluate the expression mentally.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 15 + 10 – 10			b) (25 + 7) – 7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c) 16 – 8 + 8			d) (24 – 11) + 11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e) 4 × 6 ÷ 6			f) (14 × 2) ÷ 2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g) 54 ÷ 9 × 9			h) (80 ÷ 8) × 8		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E4EE235-13BA-EE1C-1134-A7B77217F393}"/>
              </a:ext>
            </a:extLst>
          </p:cNvPr>
          <p:cNvSpPr/>
          <p:nvPr/>
        </p:nvSpPr>
        <p:spPr>
          <a:xfrm>
            <a:off x="3201057" y="330236"/>
            <a:ext cx="3757763" cy="1597050"/>
          </a:xfrm>
          <a:custGeom>
            <a:avLst/>
            <a:gdLst/>
            <a:ahLst/>
            <a:cxnLst/>
            <a:rect l="0" t="0" r="0" b="0"/>
            <a:pathLst>
              <a:path w="3757763" h="1597050">
                <a:moveTo>
                  <a:pt x="0" y="0"/>
                </a:moveTo>
                <a:lnTo>
                  <a:pt x="3757762" y="0"/>
                </a:lnTo>
                <a:lnTo>
                  <a:pt x="3757762" y="1597049"/>
                </a:lnTo>
                <a:lnTo>
                  <a:pt x="0" y="1597049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D09DBE-6F37-8906-EFB3-79CDAE4254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162" y="330200"/>
            <a:ext cx="3757803" cy="159702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74ACCA-5ABB-CD19-06F9-BED268AC8BC1}"/>
              </a:ext>
            </a:extLst>
          </p:cNvPr>
          <p:cNvSpPr txBox="1"/>
          <p:nvPr/>
        </p:nvSpPr>
        <p:spPr>
          <a:xfrm>
            <a:off x="469900" y="5816600"/>
            <a:ext cx="889434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Answers: a) 15, b) 25, c) 16, d) 24, e) 4, f) 14, g) 54,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h) 80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8216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92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7186C5-F13A-C4A6-A09E-F8F307064199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opposite operations to solve one-step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B750E6-353C-EFBB-91CE-EA08E4D3EC80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J-34–35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46156D-31BA-CE2F-0E35-7F296BA1B74D}"/>
              </a:ext>
            </a:extLst>
          </p:cNvPr>
          <p:cNvSpPr txBox="1"/>
          <p:nvPr/>
        </p:nvSpPr>
        <p:spPr>
          <a:xfrm>
            <a:off x="457200" y="4089400"/>
            <a:ext cx="9702800" cy="23218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Selected answer: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d) LS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× 8		RS = 96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= 12 × 8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= 96			LS = RS, so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12 is the solution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97E1BB-9698-E6F2-49ED-2753326AA260}"/>
              </a:ext>
            </a:extLst>
          </p:cNvPr>
          <p:cNvSpPr txBox="1"/>
          <p:nvPr/>
        </p:nvSpPr>
        <p:spPr>
          <a:xfrm>
            <a:off x="457200" y="393700"/>
            <a:ext cx="900087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2. Check your solutions to Exercise 1 by substituting the variable in the original equation.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0563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79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0722A5-19B6-5568-129F-C19AFF885DB5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Solving equations with fractional solutions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81D8E2-4030-9C05-7FB0-95F49854DADD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J-35–36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07CD7D-8D93-CD96-B799-6BBCE2789166}"/>
              </a:ext>
            </a:extLst>
          </p:cNvPr>
          <p:cNvSpPr txBox="1"/>
          <p:nvPr/>
        </p:nvSpPr>
        <p:spPr>
          <a:xfrm>
            <a:off x="457200" y="393700"/>
            <a:ext cx="9095740" cy="1625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Let's isolate the variable to solve the equation, using fractional notation for division: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4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48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BC1DD49-679D-72D1-D206-2C596F279BAB}"/>
              </a:ext>
            </a:extLst>
          </p:cNvPr>
          <p:cNvGrpSpPr/>
          <p:nvPr/>
        </p:nvGrpSpPr>
        <p:grpSpPr>
          <a:xfrm>
            <a:off x="436880" y="4660900"/>
            <a:ext cx="1653997" cy="1069320"/>
            <a:chOff x="436880" y="4660900"/>
            <a:chExt cx="1653997" cy="106932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2FCFBDA-237D-AE1C-FD7D-64543342E3FB}"/>
                </a:ext>
              </a:extLst>
            </p:cNvPr>
            <p:cNvSpPr txBox="1"/>
            <p:nvPr/>
          </p:nvSpPr>
          <p:spPr>
            <a:xfrm>
              <a:off x="436880" y="4660900"/>
              <a:ext cx="78326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10</a:t>
              </a:r>
              <a:r>
                <a:rPr lang="en-CA" sz="28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B2769AA-FB56-FCF5-41D0-D6B6B634E1B0}"/>
                </a:ext>
              </a:extLst>
            </p:cNvPr>
            <p:cNvSpPr txBox="1"/>
            <p:nvPr/>
          </p:nvSpPr>
          <p:spPr>
            <a:xfrm>
              <a:off x="436880" y="5207000"/>
              <a:ext cx="71104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10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FDEDA2A-D16D-8B97-8824-361687E1A431}"/>
                </a:ext>
              </a:extLst>
            </p:cNvPr>
            <p:cNvCxnSpPr/>
            <p:nvPr/>
          </p:nvCxnSpPr>
          <p:spPr>
            <a:xfrm>
              <a:off x="548386" y="5204206"/>
              <a:ext cx="59550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233F59B-C9B2-0A73-AA21-9220804BA3F1}"/>
                </a:ext>
              </a:extLst>
            </p:cNvPr>
            <p:cNvSpPr txBox="1"/>
            <p:nvPr/>
          </p:nvSpPr>
          <p:spPr>
            <a:xfrm>
              <a:off x="1478280" y="46609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5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A6ACAAB-5D1F-E0D0-EC3C-8094DF09A6F0}"/>
                </a:ext>
              </a:extLst>
            </p:cNvPr>
            <p:cNvSpPr txBox="1"/>
            <p:nvPr/>
          </p:nvSpPr>
          <p:spPr>
            <a:xfrm>
              <a:off x="1478280" y="52070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10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A91E601-7672-5BB0-8DBA-5227D1782789}"/>
                </a:ext>
              </a:extLst>
            </p:cNvPr>
            <p:cNvCxnSpPr/>
            <p:nvPr/>
          </p:nvCxnSpPr>
          <p:spPr>
            <a:xfrm>
              <a:off x="1587500" y="5193538"/>
              <a:ext cx="404495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E734843-5D4E-BC4D-107B-C84216EAB63B}"/>
                </a:ext>
              </a:extLst>
            </p:cNvPr>
            <p:cNvSpPr txBox="1"/>
            <p:nvPr/>
          </p:nvSpPr>
          <p:spPr>
            <a:xfrm>
              <a:off x="1193800" y="49403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0E28BF6-E960-9D9C-AA65-7CD694AA00F4}"/>
              </a:ext>
            </a:extLst>
          </p:cNvPr>
          <p:cNvGrpSpPr/>
          <p:nvPr/>
        </p:nvGrpSpPr>
        <p:grpSpPr>
          <a:xfrm>
            <a:off x="876300" y="5588000"/>
            <a:ext cx="1156157" cy="884654"/>
            <a:chOff x="876300" y="5588000"/>
            <a:chExt cx="1156157" cy="88465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7DCA1A5-CC80-CF6C-803A-4B5A851A0285}"/>
                </a:ext>
              </a:extLst>
            </p:cNvPr>
            <p:cNvSpPr txBox="1"/>
            <p:nvPr/>
          </p:nvSpPr>
          <p:spPr>
            <a:xfrm>
              <a:off x="1465580" y="55880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5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4B70BAD-D97A-97BC-F3F6-646B35A21E5F}"/>
                </a:ext>
              </a:extLst>
            </p:cNvPr>
            <p:cNvSpPr txBox="1"/>
            <p:nvPr/>
          </p:nvSpPr>
          <p:spPr>
            <a:xfrm>
              <a:off x="1465580" y="61341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10EC2D1-CA46-6122-DB39-DC4876743C62}"/>
                </a:ext>
              </a:extLst>
            </p:cNvPr>
            <p:cNvSpPr txBox="1"/>
            <p:nvPr/>
          </p:nvSpPr>
          <p:spPr>
            <a:xfrm>
              <a:off x="876300" y="5880100"/>
              <a:ext cx="70304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dirty="0">
                  <a:solidFill>
                    <a:srgbClr val="000000"/>
                  </a:solidFill>
                  <a:latin typeface="Century Gothic"/>
                </a:rPr>
                <a:t>x 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9945192-4A9A-FC0A-1955-7587AEDF3F46}"/>
              </a:ext>
            </a:extLst>
          </p:cNvPr>
          <p:cNvCxnSpPr/>
          <p:nvPr/>
        </p:nvCxnSpPr>
        <p:spPr>
          <a:xfrm>
            <a:off x="1574800" y="6120638"/>
            <a:ext cx="40449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03BE722-3E06-F5A8-EDAA-58A922F8881B}"/>
              </a:ext>
            </a:extLst>
          </p:cNvPr>
          <p:cNvSpPr txBox="1"/>
          <p:nvPr/>
        </p:nvSpPr>
        <p:spPr>
          <a:xfrm>
            <a:off x="2743200" y="5829300"/>
            <a:ext cx="4270705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How do we simplify	  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8C8F132-A909-74CE-A988-855DFFA8A49B}"/>
              </a:ext>
            </a:extLst>
          </p:cNvPr>
          <p:cNvGrpSpPr/>
          <p:nvPr/>
        </p:nvGrpSpPr>
        <p:grpSpPr>
          <a:xfrm>
            <a:off x="6101080" y="5588000"/>
            <a:ext cx="612597" cy="1069320"/>
            <a:chOff x="6101080" y="5588000"/>
            <a:chExt cx="612597" cy="106932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701D029-FA6F-7BCA-65F8-3C7A9A36EB95}"/>
                </a:ext>
              </a:extLst>
            </p:cNvPr>
            <p:cNvSpPr txBox="1"/>
            <p:nvPr/>
          </p:nvSpPr>
          <p:spPr>
            <a:xfrm>
              <a:off x="6101080" y="55880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5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5C5BD3-0BD0-377B-4634-31561C74118D}"/>
                </a:ext>
              </a:extLst>
            </p:cNvPr>
            <p:cNvSpPr txBox="1"/>
            <p:nvPr/>
          </p:nvSpPr>
          <p:spPr>
            <a:xfrm>
              <a:off x="6101080" y="61341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10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EE7F2FE-16F4-5D24-2F65-20192B84FA3E}"/>
                </a:ext>
              </a:extLst>
            </p:cNvPr>
            <p:cNvCxnSpPr/>
            <p:nvPr/>
          </p:nvCxnSpPr>
          <p:spPr>
            <a:xfrm>
              <a:off x="6210300" y="6120638"/>
              <a:ext cx="404495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C85C2129-FAAC-A1C6-DECD-A9B7775E34A5}"/>
              </a:ext>
            </a:extLst>
          </p:cNvPr>
          <p:cNvSpPr txBox="1"/>
          <p:nvPr/>
        </p:nvSpPr>
        <p:spPr>
          <a:xfrm>
            <a:off x="495300" y="2857500"/>
            <a:ext cx="139255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12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5A5C4A-E3A6-E30A-0741-D822395AF609}"/>
              </a:ext>
            </a:extLst>
          </p:cNvPr>
          <p:cNvSpPr txBox="1"/>
          <p:nvPr/>
        </p:nvSpPr>
        <p:spPr>
          <a:xfrm>
            <a:off x="418490" y="3509377"/>
            <a:ext cx="461637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Now let's try this next one: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10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5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AD6530-9CA2-8BEA-36EE-50A81EAB7758}"/>
              </a:ext>
            </a:extLst>
          </p:cNvPr>
          <p:cNvSpPr txBox="1"/>
          <p:nvPr/>
        </p:nvSpPr>
        <p:spPr>
          <a:xfrm>
            <a:off x="495300" y="2857498"/>
            <a:ext cx="139255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12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5739B74-E1A5-5121-5D3D-688A220F2B53}"/>
              </a:ext>
            </a:extLst>
          </p:cNvPr>
          <p:cNvGrpSpPr/>
          <p:nvPr/>
        </p:nvGrpSpPr>
        <p:grpSpPr>
          <a:xfrm>
            <a:off x="431190" y="1950345"/>
            <a:ext cx="1450797" cy="1069320"/>
            <a:chOff x="411480" y="1943100"/>
            <a:chExt cx="1450797" cy="106932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9489934-3EBC-6545-13F7-2E6C7FF8CD47}"/>
                </a:ext>
              </a:extLst>
            </p:cNvPr>
            <p:cNvSpPr txBox="1"/>
            <p:nvPr/>
          </p:nvSpPr>
          <p:spPr>
            <a:xfrm>
              <a:off x="411480" y="1943100"/>
              <a:ext cx="5862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4</a:t>
              </a:r>
              <a:r>
                <a:rPr lang="en-CA" sz="2800" i="1" dirty="0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CF96D91-5E73-FCF1-7890-479C37489914}"/>
                </a:ext>
              </a:extLst>
            </p:cNvPr>
            <p:cNvSpPr txBox="1"/>
            <p:nvPr/>
          </p:nvSpPr>
          <p:spPr>
            <a:xfrm>
              <a:off x="411480" y="24892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4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8A94948-0C49-4364-E7C8-95A461B80BB8}"/>
                </a:ext>
              </a:extLst>
            </p:cNvPr>
            <p:cNvCxnSpPr/>
            <p:nvPr/>
          </p:nvCxnSpPr>
          <p:spPr>
            <a:xfrm>
              <a:off x="520700" y="2501138"/>
              <a:ext cx="404495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AE3D500-93FB-069A-EFB0-44ADDDBF21EA}"/>
                </a:ext>
              </a:extLst>
            </p:cNvPr>
            <p:cNvSpPr txBox="1"/>
            <p:nvPr/>
          </p:nvSpPr>
          <p:spPr>
            <a:xfrm>
              <a:off x="1249680" y="19431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48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3E69840-C3B7-27CC-0911-A13CF368A97C}"/>
                </a:ext>
              </a:extLst>
            </p:cNvPr>
            <p:cNvSpPr txBox="1"/>
            <p:nvPr/>
          </p:nvSpPr>
          <p:spPr>
            <a:xfrm>
              <a:off x="1249680" y="24892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4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F8BB3BC-76F3-850F-9645-77AB03FE67A3}"/>
                </a:ext>
              </a:extLst>
            </p:cNvPr>
            <p:cNvCxnSpPr/>
            <p:nvPr/>
          </p:nvCxnSpPr>
          <p:spPr>
            <a:xfrm>
              <a:off x="1358900" y="2501138"/>
              <a:ext cx="404495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CAAE5EA-E60F-E415-9AA1-0F578815C8AD}"/>
                </a:ext>
              </a:extLst>
            </p:cNvPr>
            <p:cNvSpPr txBox="1"/>
            <p:nvPr/>
          </p:nvSpPr>
          <p:spPr>
            <a:xfrm>
              <a:off x="965200" y="2222500"/>
              <a:ext cx="3429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19862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6405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311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9" grpId="0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47A7E2-491B-AD05-0C22-4DF3C81AE5BF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Solving equations with fractional solutions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7D4ABA-86DC-0917-9B39-26E07BAC4A2F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J-35–36 for details.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659853-ABBE-F68B-23F1-55025AFF5551}"/>
              </a:ext>
            </a:extLst>
          </p:cNvPr>
          <p:cNvSpPr txBox="1"/>
          <p:nvPr/>
        </p:nvSpPr>
        <p:spPr>
          <a:xfrm>
            <a:off x="457200" y="622300"/>
            <a:ext cx="92227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can you write       as a fraction in lowest terms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DF86452-A90D-0FDC-2634-3D73A1D25D06}"/>
              </a:ext>
            </a:extLst>
          </p:cNvPr>
          <p:cNvGrpSpPr/>
          <p:nvPr/>
        </p:nvGrpSpPr>
        <p:grpSpPr>
          <a:xfrm>
            <a:off x="3776980" y="406400"/>
            <a:ext cx="612597" cy="1069320"/>
            <a:chOff x="3776980" y="406400"/>
            <a:chExt cx="612597" cy="106932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4108D04-D6B2-DD4A-FE0D-A6797AA6FD6C}"/>
                </a:ext>
              </a:extLst>
            </p:cNvPr>
            <p:cNvSpPr txBox="1"/>
            <p:nvPr/>
          </p:nvSpPr>
          <p:spPr>
            <a:xfrm>
              <a:off x="3776980" y="4064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5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640C83E-C6FA-5888-FA02-DD20567D94CA}"/>
                </a:ext>
              </a:extLst>
            </p:cNvPr>
            <p:cNvSpPr txBox="1"/>
            <p:nvPr/>
          </p:nvSpPr>
          <p:spPr>
            <a:xfrm>
              <a:off x="3776980" y="9525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10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0057E32-0EDA-1F3C-BCE4-B5E3388ED70F}"/>
                </a:ext>
              </a:extLst>
            </p:cNvPr>
            <p:cNvCxnSpPr/>
            <p:nvPr/>
          </p:nvCxnSpPr>
          <p:spPr>
            <a:xfrm>
              <a:off x="3886200" y="939038"/>
              <a:ext cx="404495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60D2E0-10C3-6ED3-B60C-1CD17B3E0FDB}"/>
              </a:ext>
            </a:extLst>
          </p:cNvPr>
          <p:cNvGrpSpPr/>
          <p:nvPr/>
        </p:nvGrpSpPr>
        <p:grpSpPr>
          <a:xfrm>
            <a:off x="1668780" y="1917700"/>
            <a:ext cx="415519" cy="993120"/>
            <a:chOff x="1668780" y="1917700"/>
            <a:chExt cx="415519" cy="9931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38F029C-2451-4DFD-F5C4-B6907A3ADFFB}"/>
                </a:ext>
              </a:extLst>
            </p:cNvPr>
            <p:cNvSpPr txBox="1"/>
            <p:nvPr/>
          </p:nvSpPr>
          <p:spPr>
            <a:xfrm>
              <a:off x="1668780" y="1917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680BA4D-6CC5-48D8-CADD-EED2C3EA1611}"/>
                </a:ext>
              </a:extLst>
            </p:cNvPr>
            <p:cNvSpPr txBox="1"/>
            <p:nvPr/>
          </p:nvSpPr>
          <p:spPr>
            <a:xfrm>
              <a:off x="1668780" y="2387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1F40450-AE8C-EEEF-4C87-F1B7D330248E}"/>
                </a:ext>
              </a:extLst>
            </p:cNvPr>
            <p:cNvCxnSpPr/>
            <p:nvPr/>
          </p:nvCxnSpPr>
          <p:spPr>
            <a:xfrm>
              <a:off x="1739900" y="2385568"/>
              <a:ext cx="270637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2D08A83-BA91-5E1B-C331-2AE9C4E0C76C}"/>
              </a:ext>
            </a:extLst>
          </p:cNvPr>
          <p:cNvSpPr txBox="1"/>
          <p:nvPr/>
        </p:nvSpPr>
        <p:spPr>
          <a:xfrm>
            <a:off x="457200" y="1562100"/>
            <a:ext cx="86766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Divide the numerator and denominator by 5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​to get     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81AF78-B405-D44A-0927-529095545206}"/>
              </a:ext>
            </a:extLst>
          </p:cNvPr>
          <p:cNvSpPr txBox="1"/>
          <p:nvPr/>
        </p:nvSpPr>
        <p:spPr>
          <a:xfrm>
            <a:off x="457200" y="3797300"/>
            <a:ext cx="8902700" cy="27104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Divide 10 into 5 using long division to get 0.5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Test the solution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= 0.5 in the original equation.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endParaRPr lang="en-US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LS = 10(0.5) = 5 = RS		Since LS = RS,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0.5 is					the solution.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F9F9DF-36D5-636E-CA0B-BFB910E63904}"/>
              </a:ext>
            </a:extLst>
          </p:cNvPr>
          <p:cNvSpPr txBox="1"/>
          <p:nvPr/>
        </p:nvSpPr>
        <p:spPr>
          <a:xfrm>
            <a:off x="457200" y="3073400"/>
            <a:ext cx="817725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can you write the fraction as a decimal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15417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37261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1612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60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6AB0C0-2F32-D315-9199-CF475FE39258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Solving equations with fractional solutions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CBBC60-956F-662D-D4BB-97A9BBE48ED0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J-35–36 for details.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ED333B-DB70-5FF2-43D9-220BD3045FEB}"/>
              </a:ext>
            </a:extLst>
          </p:cNvPr>
          <p:cNvSpPr txBox="1"/>
          <p:nvPr/>
        </p:nvSpPr>
        <p:spPr>
          <a:xfrm>
            <a:off x="457200" y="419100"/>
            <a:ext cx="90322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242424"/>
                </a:solidFill>
                <a:latin typeface="Century Gothic"/>
              </a:rPr>
              <a:t>The solution to an equation can be a fraction or a decimal number. Sometimes you can leave the solution as a fraction.</a:t>
            </a:r>
            <a:endParaRPr lang="en-CA" sz="2800" dirty="0">
              <a:solidFill>
                <a:srgbClr val="242424"/>
              </a:solidFill>
              <a:latin typeface="Century Gothic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099CC40-ED8F-6830-3E16-114BF46AE060}"/>
              </a:ext>
            </a:extLst>
          </p:cNvPr>
          <p:cNvGrpSpPr/>
          <p:nvPr/>
        </p:nvGrpSpPr>
        <p:grpSpPr>
          <a:xfrm>
            <a:off x="462280" y="3365500"/>
            <a:ext cx="1444219" cy="1082020"/>
            <a:chOff x="462280" y="3365500"/>
            <a:chExt cx="1444219" cy="108202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1C1F620-B7AA-7D36-9D24-41CC61D8DB9A}"/>
                </a:ext>
              </a:extLst>
            </p:cNvPr>
            <p:cNvGrpSpPr/>
            <p:nvPr/>
          </p:nvGrpSpPr>
          <p:grpSpPr>
            <a:xfrm>
              <a:off x="1490980" y="3390900"/>
              <a:ext cx="415519" cy="1056620"/>
              <a:chOff x="1490980" y="3390900"/>
              <a:chExt cx="415519" cy="105662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9462F4A-82D4-1BB0-4566-B3FF9AED33A5}"/>
                  </a:ext>
                </a:extLst>
              </p:cNvPr>
              <p:cNvSpPr txBox="1"/>
              <p:nvPr/>
            </p:nvSpPr>
            <p:spPr>
              <a:xfrm>
                <a:off x="1490980" y="33909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65F311C-8B08-C98A-E8CB-081295CD6CA0}"/>
                  </a:ext>
                </a:extLst>
              </p:cNvPr>
              <p:cNvSpPr txBox="1"/>
              <p:nvPr/>
            </p:nvSpPr>
            <p:spPr>
              <a:xfrm>
                <a:off x="1490980" y="39243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9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B83A4D89-BD6A-5F24-0718-447C488A2196}"/>
                  </a:ext>
                </a:extLst>
              </p:cNvPr>
              <p:cNvCxnSpPr/>
              <p:nvPr/>
            </p:nvCxnSpPr>
            <p:spPr>
              <a:xfrm>
                <a:off x="1562100" y="3909568"/>
                <a:ext cx="270637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EA6EB3D-DD31-99B4-AF2B-8DB986FD70A1}"/>
                </a:ext>
              </a:extLst>
            </p:cNvPr>
            <p:cNvSpPr txBox="1"/>
            <p:nvPr/>
          </p:nvSpPr>
          <p:spPr>
            <a:xfrm>
              <a:off x="462280" y="3365500"/>
              <a:ext cx="5862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9</a:t>
              </a:r>
              <a:r>
                <a:rPr lang="en-CA" sz="28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D1639E9-64EE-CD2E-14CB-B5C4E56B6BC9}"/>
                </a:ext>
              </a:extLst>
            </p:cNvPr>
            <p:cNvSpPr txBox="1"/>
            <p:nvPr/>
          </p:nvSpPr>
          <p:spPr>
            <a:xfrm>
              <a:off x="462280" y="39116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9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B50A3CB-27E9-2169-4ED7-603C251BE56A}"/>
                </a:ext>
              </a:extLst>
            </p:cNvPr>
            <p:cNvCxnSpPr/>
            <p:nvPr/>
          </p:nvCxnSpPr>
          <p:spPr>
            <a:xfrm>
              <a:off x="572389" y="3898138"/>
              <a:ext cx="404495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C44700E-C2EC-9C49-8BE2-9A5FF3E9FEE6}"/>
                </a:ext>
              </a:extLst>
            </p:cNvPr>
            <p:cNvSpPr txBox="1"/>
            <p:nvPr/>
          </p:nvSpPr>
          <p:spPr>
            <a:xfrm>
              <a:off x="1117600" y="36322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684BA4F-832A-1A8F-2C4A-89B8EF8DD2FC}"/>
              </a:ext>
            </a:extLst>
          </p:cNvPr>
          <p:cNvGrpSpPr/>
          <p:nvPr/>
        </p:nvGrpSpPr>
        <p:grpSpPr>
          <a:xfrm>
            <a:off x="495300" y="4470400"/>
            <a:ext cx="1004799" cy="1056620"/>
            <a:chOff x="495300" y="4470400"/>
            <a:chExt cx="1004799" cy="105662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2775888-9C3C-1B6B-D0B3-D8E69CFEAAAB}"/>
                </a:ext>
              </a:extLst>
            </p:cNvPr>
            <p:cNvGrpSpPr/>
            <p:nvPr/>
          </p:nvGrpSpPr>
          <p:grpSpPr>
            <a:xfrm>
              <a:off x="1084580" y="4470400"/>
              <a:ext cx="415519" cy="1056620"/>
              <a:chOff x="1084580" y="4470400"/>
              <a:chExt cx="415519" cy="1056620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39A4DB3-5DDB-7673-BE8A-FB7727BBEAB8}"/>
                  </a:ext>
                </a:extLst>
              </p:cNvPr>
              <p:cNvSpPr txBox="1"/>
              <p:nvPr/>
            </p:nvSpPr>
            <p:spPr>
              <a:xfrm>
                <a:off x="1084580" y="44704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4F3057E-1807-FE0E-501B-AFDDA271E894}"/>
                  </a:ext>
                </a:extLst>
              </p:cNvPr>
              <p:cNvSpPr txBox="1"/>
              <p:nvPr/>
            </p:nvSpPr>
            <p:spPr>
              <a:xfrm>
                <a:off x="1084580" y="5003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9</a:t>
                </a: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ABC306E0-C1CB-2EC9-F5B2-63F895956212}"/>
                  </a:ext>
                </a:extLst>
              </p:cNvPr>
              <p:cNvCxnSpPr/>
              <p:nvPr/>
            </p:nvCxnSpPr>
            <p:spPr>
              <a:xfrm>
                <a:off x="1155700" y="4989068"/>
                <a:ext cx="270637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2E12338-B209-9AD9-E32E-B1BAEEABFA1F}"/>
                </a:ext>
              </a:extLst>
            </p:cNvPr>
            <p:cNvSpPr txBox="1"/>
            <p:nvPr/>
          </p:nvSpPr>
          <p:spPr>
            <a:xfrm>
              <a:off x="495300" y="4724400"/>
              <a:ext cx="70304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>
                  <a:solidFill>
                    <a:srgbClr val="000000"/>
                  </a:solidFill>
                  <a:latin typeface="Century Gothic"/>
                </a:rPr>
                <a:t>x =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6C902F2-5367-CA3D-2559-518965EF0A64}"/>
              </a:ext>
            </a:extLst>
          </p:cNvPr>
          <p:cNvSpPr txBox="1"/>
          <p:nvPr/>
        </p:nvSpPr>
        <p:spPr>
          <a:xfrm>
            <a:off x="457200" y="2044700"/>
            <a:ext cx="7313777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232323"/>
                </a:solidFill>
                <a:latin typeface="Century Gothic"/>
              </a:rPr>
              <a:t>Isolate </a:t>
            </a:r>
            <a:r>
              <a:rPr lang="en-CA" sz="2800" i="1" dirty="0">
                <a:solidFill>
                  <a:srgbClr val="232323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232323"/>
                </a:solidFill>
                <a:latin typeface="Century Gothic"/>
              </a:rPr>
              <a:t>. Leave the answer as a fraction.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232323"/>
                </a:solidFill>
                <a:latin typeface="Century Gothic"/>
              </a:rPr>
              <a:t>9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20243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33705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39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706AF9-DFC4-7E7F-E0A0-F2477E5B6A24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Solving equations with fractional solutions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DCB458-4453-93F1-B517-AA7639945C90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J-35–36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C9EF48-FA4B-0806-8228-2A026D9C64BB}"/>
              </a:ext>
            </a:extLst>
          </p:cNvPr>
          <p:cNvSpPr txBox="1"/>
          <p:nvPr/>
        </p:nvSpPr>
        <p:spPr>
          <a:xfrm>
            <a:off x="457200" y="419100"/>
            <a:ext cx="9019540" cy="32034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242424"/>
                </a:solidFill>
                <a:latin typeface="Century Gothic"/>
              </a:rPr>
              <a:t>Exercises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242424"/>
                </a:solidFill>
                <a:latin typeface="Century Gothic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Solve for the variable by applying the opposite operation. Use fraction notation for division.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8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56		b) 13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39	c) 25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q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175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096596-64E9-E778-E58A-1EA26E1815BD}"/>
              </a:ext>
            </a:extLst>
          </p:cNvPr>
          <p:cNvSpPr txBox="1"/>
          <p:nvPr/>
        </p:nvSpPr>
        <p:spPr>
          <a:xfrm>
            <a:off x="457200" y="5219700"/>
            <a:ext cx="7581773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Solutions: a) (8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)/7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56/7;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7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​b) (13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)/13 = 39/13;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c) (25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q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)/25 = 175/25;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q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7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0977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35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83F31E-5E4F-99A1-7A59-C578CDB0787E}"/>
              </a:ext>
            </a:extLst>
          </p:cNvPr>
          <p:cNvSpPr txBox="1"/>
          <p:nvPr/>
        </p:nvSpPr>
        <p:spPr>
          <a:xfrm>
            <a:off x="457200" y="69215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Solving equations with fractional solutions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227302-ADCD-D77F-5CF6-53A6F8E94866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J-35–36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25B87D-6849-7DCC-0058-6AB2781C604D}"/>
              </a:ext>
            </a:extLst>
          </p:cNvPr>
          <p:cNvSpPr txBox="1"/>
          <p:nvPr/>
        </p:nvSpPr>
        <p:spPr>
          <a:xfrm>
            <a:off x="457200" y="419100"/>
            <a:ext cx="8727440" cy="2116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Solve for the variable by applying the opposite operation. Use fraction notation for division.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Leave the solution in fraction notation.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100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50		b) 12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3		c) 11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4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3F6FE0-15CE-582B-A879-5CF5205AC4B9}"/>
              </a:ext>
            </a:extLst>
          </p:cNvPr>
          <p:cNvSpPr txBox="1"/>
          <p:nvPr/>
        </p:nvSpPr>
        <p:spPr>
          <a:xfrm>
            <a:off x="457200" y="4851400"/>
            <a:ext cx="87020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Solutions: a) (100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)/100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50/100,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1/2;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b) (12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)/12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3/12,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1/4;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c) (11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)/11 = 4/11,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4/11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6405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037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F3FE93-6650-6405-EBC9-133F030D1B6D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D29DDD-F55E-DC6E-2183-7AA0A3DB4819}"/>
              </a:ext>
            </a:extLst>
          </p:cNvPr>
          <p:cNvSpPr txBox="1"/>
          <p:nvPr/>
        </p:nvSpPr>
        <p:spPr>
          <a:xfrm>
            <a:off x="457200" y="431800"/>
            <a:ext cx="1945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Extensions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0FA7E1-ECC7-DDC8-DF56-A08FC757C26C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J-36 for details.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9E2A69-EB4A-5BE9-CF2C-0454596473E1}"/>
              </a:ext>
            </a:extLst>
          </p:cNvPr>
          <p:cNvSpPr txBox="1"/>
          <p:nvPr/>
        </p:nvSpPr>
        <p:spPr>
          <a:xfrm>
            <a:off x="457200" y="1066800"/>
            <a:ext cx="9197340" cy="22192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Solve the equation. Write your answer as a fraction in lowest terms.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330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+ 8 = 550 + 4(2)		b) 210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k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40 × 2 + 10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450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q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13(2) – 16 ÷ 2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DBF63F-9C57-A75D-A911-2BB27F53EC8F}"/>
              </a:ext>
            </a:extLst>
          </p:cNvPr>
          <p:cNvSpPr txBox="1"/>
          <p:nvPr/>
        </p:nvSpPr>
        <p:spPr>
          <a:xfrm>
            <a:off x="457200" y="5867400"/>
            <a:ext cx="727801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5/3, 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k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3/7, c)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q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1/25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7200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16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B59E13-900F-8E02-29DA-0B3EDAEA751D}"/>
              </a:ext>
            </a:extLst>
          </p:cNvPr>
          <p:cNvSpPr txBox="1"/>
          <p:nvPr/>
        </p:nvSpPr>
        <p:spPr>
          <a:xfrm>
            <a:off x="457200" y="419100"/>
            <a:ext cx="8511540" cy="22192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Solve the equation. Write your answer as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a decimal.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10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7				b) 55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44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45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13(2) – 16 ÷ 2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547E82-4DE7-FE2B-1A24-35CA1EC38DF8}"/>
              </a:ext>
            </a:extLst>
          </p:cNvPr>
          <p:cNvSpPr txBox="1"/>
          <p:nvPr/>
        </p:nvSpPr>
        <p:spPr>
          <a:xfrm>
            <a:off x="457200" y="5461000"/>
            <a:ext cx="917270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0.7, 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4/5 = 0.8, c)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18/45 = 0.4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5FC27C-F434-A230-3212-320667B28F54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7E25DE-D617-BAB8-151F-BAB92A2604B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J-36 for details.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2120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73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6A9CB3-98EB-72D6-8048-111F659806FE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ADDB3A-9E94-E0F5-FBA0-9F6C04616DEF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J-36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4AA99B-E534-EE80-E458-EA059B32C0AB}"/>
              </a:ext>
            </a:extLst>
          </p:cNvPr>
          <p:cNvSpPr txBox="1"/>
          <p:nvPr/>
        </p:nvSpPr>
        <p:spPr>
          <a:xfrm>
            <a:off x="457200" y="406400"/>
            <a:ext cx="9667240" cy="3795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The equation 10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74 has two unknowns,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Find as many whole number solutions for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br>
              <a:rPr lang="en-US" sz="2800" i="1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​as you can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.</a:t>
            </a:r>
            <a:br>
              <a:rPr lang="en-US" sz="2800" i="1" dirty="0">
                <a:solidFill>
                  <a:srgbClr val="000000"/>
                </a:solidFill>
                <a:latin typeface="Century Gothic"/>
              </a:rPr>
            </a:b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​Hint:</a:t>
            </a:r>
            <a:r>
              <a:rPr lang="en-US" sz="2800" b="1" i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Use organized guessing and checking.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Find solutions that are not whole numbers.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20F3C1-7FB2-F5CC-E70D-00397AE1E66C}"/>
              </a:ext>
            </a:extLst>
          </p:cNvPr>
          <p:cNvSpPr txBox="1"/>
          <p:nvPr/>
        </p:nvSpPr>
        <p:spPr>
          <a:xfrm>
            <a:off x="457200" y="4965700"/>
            <a:ext cx="900684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The whole number solutions for (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x, 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are (7, 1), (5, 6), (3, 11), and (1, 16)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Sample answers: b) (0, 18.5), (2, 13.5), (4, 8.5),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​(6, 3.5), (0.5, 17.25)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8437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03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05DFF0-7F6B-184C-0AB0-9791CEADFF80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70B63-7F4A-C56F-2863-51B9D832470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J-36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421F87-B6CA-52E9-7641-743B6D2E891E}"/>
              </a:ext>
            </a:extLst>
          </p:cNvPr>
          <p:cNvSpPr txBox="1"/>
          <p:nvPr/>
        </p:nvSpPr>
        <p:spPr>
          <a:xfrm>
            <a:off x="469900" y="406400"/>
            <a:ext cx="9171940" cy="57821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4. Use organized guessing and checking to find all whole number solutions to the inequality 4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+ 8 &lt; 20.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0, 1, and 2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3771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54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F06C0C-C5ED-16C5-5E8F-100EC8157DD6}"/>
              </a:ext>
            </a:extLst>
          </p:cNvPr>
          <p:cNvSpPr txBox="1"/>
          <p:nvPr/>
        </p:nvSpPr>
        <p:spPr>
          <a:xfrm>
            <a:off x="457200" y="6921500"/>
            <a:ext cx="567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1. Identifying opposite operations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4FC051-0314-FBF2-5736-A161FF6705D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J-33–34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517222-148D-7822-7523-BC0FAA8AA6E8}"/>
              </a:ext>
            </a:extLst>
          </p:cNvPr>
          <p:cNvSpPr txBox="1"/>
          <p:nvPr/>
        </p:nvSpPr>
        <p:spPr>
          <a:xfrm>
            <a:off x="457200" y="419100"/>
            <a:ext cx="8536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What is the </a:t>
            </a:r>
            <a:r>
              <a:rPr lang="en-CA" sz="2800" dirty="0">
                <a:solidFill>
                  <a:srgbClr val="0000FF"/>
                </a:solidFill>
                <a:latin typeface="Century Gothic - 28"/>
              </a:rPr>
              <a:t>opposite operation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of addition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What operation undoes addition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E9F19A-35C0-24AB-64D7-8D602D164A0B}"/>
              </a:ext>
            </a:extLst>
          </p:cNvPr>
          <p:cNvSpPr txBox="1"/>
          <p:nvPr/>
        </p:nvSpPr>
        <p:spPr>
          <a:xfrm>
            <a:off x="457200" y="4254500"/>
            <a:ext cx="8572094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What is the opposite operation of multiplication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7937" y="42468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8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4DC910-E7AB-E39C-5264-3BC9F320E61F}"/>
              </a:ext>
            </a:extLst>
          </p:cNvPr>
          <p:cNvSpPr txBox="1"/>
          <p:nvPr/>
        </p:nvSpPr>
        <p:spPr>
          <a:xfrm>
            <a:off x="457200" y="393700"/>
            <a:ext cx="6606540" cy="6567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AP Book 7.2 pp. 10</a:t>
            </a:r>
            <a:r>
              <a:rPr lang="en-US" sz="2800" dirty="0">
                <a:solidFill>
                  <a:srgbClr val="282828"/>
                </a:solidFill>
                <a:latin typeface="Century Gothic"/>
              </a:rPr>
              <a:t>–11</a:t>
            </a:r>
            <a:endParaRPr lang="en-CA" sz="2800" dirty="0">
              <a:solidFill>
                <a:srgbClr val="282828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56277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D03E0E5-2FE4-7352-33DF-929E34769F8C}"/>
              </a:ext>
            </a:extLst>
          </p:cNvPr>
          <p:cNvSpPr txBox="1"/>
          <p:nvPr/>
        </p:nvSpPr>
        <p:spPr>
          <a:xfrm>
            <a:off x="457200" y="6921500"/>
            <a:ext cx="567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Identifying opposite operations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DF495-FFAC-EED5-4F3B-7F62E93F8DE0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J-33–34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AE89B0-2233-60E5-8F6A-D6B56A088E59}"/>
              </a:ext>
            </a:extLst>
          </p:cNvPr>
          <p:cNvSpPr txBox="1"/>
          <p:nvPr/>
        </p:nvSpPr>
        <p:spPr>
          <a:xfrm>
            <a:off x="469900" y="419100"/>
            <a:ext cx="8917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What is similar about all the answers in the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​Mental Math Minute exercises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B0A5C9-9704-D96C-D1F7-0C7D8EE9C3C7}"/>
              </a:ext>
            </a:extLst>
          </p:cNvPr>
          <p:cNvSpPr txBox="1"/>
          <p:nvPr/>
        </p:nvSpPr>
        <p:spPr>
          <a:xfrm>
            <a:off x="469900" y="1612900"/>
            <a:ext cx="9337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You always end up with the quantity you started with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5E5627-5318-83F4-D0C4-A4DF39DAAE49}"/>
              </a:ext>
            </a:extLst>
          </p:cNvPr>
          <p:cNvSpPr txBox="1"/>
          <p:nvPr/>
        </p:nvSpPr>
        <p:spPr>
          <a:xfrm>
            <a:off x="469900" y="3530600"/>
            <a:ext cx="83972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What is similar about all the questions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6FF783-0E92-67A3-B9E5-9D93820FA301}"/>
              </a:ext>
            </a:extLst>
          </p:cNvPr>
          <p:cNvSpPr txBox="1"/>
          <p:nvPr/>
        </p:nvSpPr>
        <p:spPr>
          <a:xfrm>
            <a:off x="469900" y="4419600"/>
            <a:ext cx="90576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Each one applies an operation with a number to a starting quantity, and then the opposite operation with the same number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15798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4246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96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02FF6D-4D91-969E-99FD-3A490AF2C8AF}"/>
              </a:ext>
            </a:extLst>
          </p:cNvPr>
          <p:cNvSpPr txBox="1"/>
          <p:nvPr/>
        </p:nvSpPr>
        <p:spPr>
          <a:xfrm>
            <a:off x="457200" y="6921500"/>
            <a:ext cx="567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Identifying opposite operations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D3D8FC-AF8A-DDE9-A9FD-DD2CE2A6A3FD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J-33–34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A4A626-1C5D-79D4-D51D-CA1583CEE039}"/>
              </a:ext>
            </a:extLst>
          </p:cNvPr>
          <p:cNvSpPr txBox="1"/>
          <p:nvPr/>
        </p:nvSpPr>
        <p:spPr>
          <a:xfrm>
            <a:off x="469900" y="393700"/>
            <a:ext cx="8803640" cy="34068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What number must be filled in to make the equation true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US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45 + 7 − ____ = 45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32 × 16 ÷ ____ =  32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× 3 ÷ ____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5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÷ ____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BB68E-DA24-A698-34EF-3E759385733B}"/>
              </a:ext>
            </a:extLst>
          </p:cNvPr>
          <p:cNvSpPr txBox="1"/>
          <p:nvPr/>
        </p:nvSpPr>
        <p:spPr>
          <a:xfrm>
            <a:off x="468630" y="4228898"/>
            <a:ext cx="8803640" cy="1625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Answers: 7, 16, 3, 5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Note that opposite operations are being used to return to the starting quantity.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1833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99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D85E8F-A8F9-B84E-2799-9005C3E31981}"/>
              </a:ext>
            </a:extLst>
          </p:cNvPr>
          <p:cNvSpPr txBox="1"/>
          <p:nvPr/>
        </p:nvSpPr>
        <p:spPr>
          <a:xfrm>
            <a:off x="457200" y="6921500"/>
            <a:ext cx="567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Identifying opposite operations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ECD355-9F1C-D350-0652-52E11029CE86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J-33–34 for details.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243D4-8620-D82D-7EAF-532871BE553E}"/>
              </a:ext>
            </a:extLst>
          </p:cNvPr>
          <p:cNvSpPr txBox="1"/>
          <p:nvPr/>
        </p:nvSpPr>
        <p:spPr>
          <a:xfrm>
            <a:off x="469900" y="393700"/>
            <a:ext cx="9070340" cy="11359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do you get back to the starting quantity after: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multiplying by 100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3A8E17-5815-05F4-47A9-F63197C19187}"/>
              </a:ext>
            </a:extLst>
          </p:cNvPr>
          <p:cNvSpPr txBox="1"/>
          <p:nvPr/>
        </p:nvSpPr>
        <p:spPr>
          <a:xfrm>
            <a:off x="444500" y="1435100"/>
            <a:ext cx="37973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divide by 100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2551D7-BE2C-36D1-AABA-89834DC5FCF3}"/>
              </a:ext>
            </a:extLst>
          </p:cNvPr>
          <p:cNvSpPr txBox="1"/>
          <p:nvPr/>
        </p:nvSpPr>
        <p:spPr>
          <a:xfrm>
            <a:off x="469900" y="2222500"/>
            <a:ext cx="3319043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subtracting 37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DF21A3-CBC6-57B3-5A6D-C7F8C1503DD2}"/>
              </a:ext>
            </a:extLst>
          </p:cNvPr>
          <p:cNvSpPr txBox="1"/>
          <p:nvPr/>
        </p:nvSpPr>
        <p:spPr>
          <a:xfrm>
            <a:off x="444500" y="2730500"/>
            <a:ext cx="42291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add 37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9CD736-AB87-A53D-492D-E8CA60190978}"/>
              </a:ext>
            </a:extLst>
          </p:cNvPr>
          <p:cNvSpPr txBox="1"/>
          <p:nvPr/>
        </p:nvSpPr>
        <p:spPr>
          <a:xfrm>
            <a:off x="469900" y="3556000"/>
            <a:ext cx="3259658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dividing by 25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04103A-6A8A-9919-D0F5-F0888E7EE3E9}"/>
              </a:ext>
            </a:extLst>
          </p:cNvPr>
          <p:cNvSpPr txBox="1"/>
          <p:nvPr/>
        </p:nvSpPr>
        <p:spPr>
          <a:xfrm>
            <a:off x="444500" y="4127500"/>
            <a:ext cx="46355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multiply by 25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F9066E-D360-E4BC-03F7-2B50D727F933}"/>
              </a:ext>
            </a:extLst>
          </p:cNvPr>
          <p:cNvSpPr txBox="1"/>
          <p:nvPr/>
        </p:nvSpPr>
        <p:spPr>
          <a:xfrm>
            <a:off x="469900" y="4953000"/>
            <a:ext cx="3124073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adding 1008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485CA4-60BD-A6B9-CC77-667615E92155}"/>
              </a:ext>
            </a:extLst>
          </p:cNvPr>
          <p:cNvSpPr txBox="1"/>
          <p:nvPr/>
        </p:nvSpPr>
        <p:spPr>
          <a:xfrm>
            <a:off x="444500" y="5549900"/>
            <a:ext cx="596646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subtract 1008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14274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26593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0944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5168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58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4A2652-7537-348B-50B0-571700F5CE34}"/>
              </a:ext>
            </a:extLst>
          </p:cNvPr>
          <p:cNvSpPr txBox="1"/>
          <p:nvPr/>
        </p:nvSpPr>
        <p:spPr>
          <a:xfrm>
            <a:off x="457200" y="6921500"/>
            <a:ext cx="567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Identifying opposite operations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12F61C-0394-9483-92FF-F2F8C81B7963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J-33–34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3E1908-55B6-CB35-8361-93805EB08E0B}"/>
              </a:ext>
            </a:extLst>
          </p:cNvPr>
          <p:cNvSpPr txBox="1"/>
          <p:nvPr/>
        </p:nvSpPr>
        <p:spPr>
          <a:xfrm>
            <a:off x="457200" y="419100"/>
            <a:ext cx="8981440" cy="35094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1. Write the number that makes the equation true.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 12 + 9 − ___ = 12	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b) 47 – 20 + ___ = 47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c) 20 × 35 ÷ ___ = 20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 - 28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91B97E-AA24-171B-6160-1A71E03D3237}"/>
              </a:ext>
            </a:extLst>
          </p:cNvPr>
          <p:cNvSpPr txBox="1"/>
          <p:nvPr/>
        </p:nvSpPr>
        <p:spPr>
          <a:xfrm>
            <a:off x="457200" y="4178300"/>
            <a:ext cx="309935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458 +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− ____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3633CF-B647-D94B-6008-3C3A530AC0E3}"/>
              </a:ext>
            </a:extLst>
          </p:cNvPr>
          <p:cNvSpPr txBox="1"/>
          <p:nvPr/>
        </p:nvSpPr>
        <p:spPr>
          <a:xfrm>
            <a:off x="457200" y="6197600"/>
            <a:ext cx="658190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Answers: a) 9, b) 20, c) 35, Bonus: 458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1452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61645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32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495F68-F2DA-577A-19D7-57EFDD4053E0}"/>
              </a:ext>
            </a:extLst>
          </p:cNvPr>
          <p:cNvSpPr txBox="1"/>
          <p:nvPr/>
        </p:nvSpPr>
        <p:spPr>
          <a:xfrm>
            <a:off x="457200" y="6921500"/>
            <a:ext cx="567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Identifying opposite operations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73258D-92F2-9437-78DC-93B39D0D2911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J-33–34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CF67D9-62BB-F378-4F26-3293C802C967}"/>
              </a:ext>
            </a:extLst>
          </p:cNvPr>
          <p:cNvSpPr txBox="1"/>
          <p:nvPr/>
        </p:nvSpPr>
        <p:spPr>
          <a:xfrm>
            <a:off x="469900" y="393700"/>
            <a:ext cx="9197340" cy="2915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2. Write the operation that makes the equation true.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US" sz="2800" dirty="0">
              <a:solidFill>
                <a:srgbClr val="000000"/>
              </a:solidFill>
              <a:latin typeface="Century Gothic - 28"/>
            </a:endParaRPr>
          </a:p>
          <a:p>
            <a:pPr marL="514350" indent="-514350">
              <a:lnSpc>
                <a:spcPct val="114000"/>
              </a:lnSpc>
              <a:spcAft>
                <a:spcPts val="800"/>
              </a:spcAft>
              <a:buAutoNum type="alphaLcParenR"/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57 + 22 		22 = 57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b) 99 ÷ 11 		11 = 99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c)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× 100	 	100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h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A5F4F3E-C512-EF8C-08D7-94BC311B31E9}"/>
              </a:ext>
            </a:extLst>
          </p:cNvPr>
          <p:cNvSpPr/>
          <p:nvPr/>
        </p:nvSpPr>
        <p:spPr>
          <a:xfrm>
            <a:off x="2555367" y="2818719"/>
            <a:ext cx="471170" cy="42833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C25FCB-B4C8-53AB-A219-7F1CC7BA617B}"/>
              </a:ext>
            </a:extLst>
          </p:cNvPr>
          <p:cNvSpPr/>
          <p:nvPr/>
        </p:nvSpPr>
        <p:spPr>
          <a:xfrm>
            <a:off x="2529967" y="1637619"/>
            <a:ext cx="471170" cy="42833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0D6A601-67F6-49EE-BE66-B3BBAF4C5153}"/>
              </a:ext>
            </a:extLst>
          </p:cNvPr>
          <p:cNvSpPr/>
          <p:nvPr/>
        </p:nvSpPr>
        <p:spPr>
          <a:xfrm>
            <a:off x="2529967" y="2209119"/>
            <a:ext cx="471170" cy="42833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1F4363-4CC4-E45C-375D-A1C410DFEE39}"/>
              </a:ext>
            </a:extLst>
          </p:cNvPr>
          <p:cNvSpPr txBox="1"/>
          <p:nvPr/>
        </p:nvSpPr>
        <p:spPr>
          <a:xfrm>
            <a:off x="419100" y="4902370"/>
            <a:ext cx="91973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Answers: a) −, b) ×, c) ÷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8691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05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F2FAB9-B929-6DE4-4E82-179369AEE729}"/>
              </a:ext>
            </a:extLst>
          </p:cNvPr>
          <p:cNvSpPr txBox="1"/>
          <p:nvPr/>
        </p:nvSpPr>
        <p:spPr>
          <a:xfrm>
            <a:off x="457200" y="6921500"/>
            <a:ext cx="567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Identifying opposite operations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063424-2F9A-6FC6-BD14-7DE5E675A85E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J-33–34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B2938A-0668-F1C7-946C-F96AD916C15A}"/>
              </a:ext>
            </a:extLst>
          </p:cNvPr>
          <p:cNvSpPr txBox="1"/>
          <p:nvPr/>
        </p:nvSpPr>
        <p:spPr>
          <a:xfrm>
            <a:off x="457200" y="406400"/>
            <a:ext cx="8867140" cy="3201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3. Write the operation and number that make the equation true.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 17 + 3 ____ = 17 		b) 20 ÷ 4 ____ = 20 	</a:t>
            </a: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c) 18 – 25 + ___ = 18		d)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× 8 ____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</a:t>
            </a: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e) (8 ×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) ____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	f) 8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_____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 - 28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878025-9AA0-050B-7EF3-4955747CBB65}"/>
              </a:ext>
            </a:extLst>
          </p:cNvPr>
          <p:cNvSpPr txBox="1"/>
          <p:nvPr/>
        </p:nvSpPr>
        <p:spPr>
          <a:xfrm>
            <a:off x="457200" y="4038600"/>
            <a:ext cx="803574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(45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+ 15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f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– 266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) ×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______ = 45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+ 15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f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– 266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D86E5D-5860-447D-B3BC-1A855317C13A}"/>
              </a:ext>
            </a:extLst>
          </p:cNvPr>
          <p:cNvSpPr txBox="1"/>
          <p:nvPr/>
        </p:nvSpPr>
        <p:spPr>
          <a:xfrm>
            <a:off x="457200" y="5778500"/>
            <a:ext cx="89687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Answers: a) – 3, b) × 4, c) + 25, d) ÷ 8, e) ÷ 8, f) ÷ 8, Bonus: ÷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m</a:t>
            </a:r>
            <a:endParaRPr lang="en-CA" sz="2800" i="1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38277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58039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01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0A6052-F26B-42E4-BCB7-CDAD01EC04BF}"/>
</file>

<file path=customXml/itemProps2.xml><?xml version="1.0" encoding="utf-8"?>
<ds:datastoreItem xmlns:ds="http://schemas.openxmlformats.org/officeDocument/2006/customXml" ds:itemID="{1CC2C695-CC90-4A0B-A1D7-5C50FBA6A3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2907</TotalTime>
  <Words>2427</Words>
  <Application>Microsoft Office PowerPoint</Application>
  <PresentationFormat>Custom</PresentationFormat>
  <Paragraphs>253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Century Gothic - 28</vt:lpstr>
      <vt:lpstr>Century Gothic</vt:lpstr>
      <vt:lpstr>Century Gothic - 18</vt:lpstr>
      <vt:lpstr>Arial - 28</vt:lpstr>
      <vt:lpstr>Century Gothic - 16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Dishpreet Kaur</dc:creator>
  <cp:lastModifiedBy>Lindsay Karpenko</cp:lastModifiedBy>
  <cp:revision>1</cp:revision>
  <dcterms:created xsi:type="dcterms:W3CDTF">2023-02-22T22:07:56Z</dcterms:created>
  <dcterms:modified xsi:type="dcterms:W3CDTF">2023-03-02T21:32:13Z</dcterms:modified>
</cp:coreProperties>
</file>