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Lst>
  <p:sldSz cx="10160000" cy="9309100"/>
  <p:notesSz cx="6858000" cy="9144000"/>
  <p:embeddedFontLst>
    <p:embeddedFont>
      <p:font typeface="Century Gothic" panose="020B0502020202020204" pitchFamily="34" charset="0"/>
      <p:regular r:id="rId39"/>
      <p:bold r:id="rId40"/>
      <p:italic r:id="rId41"/>
      <p:boldItalic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E2C465-6F94-4B78-B091-D8A35F0700D0}" v="13" dt="2023-03-03T19:11:05.4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1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4.fntdata"/><Relationship Id="rId47"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2.fntdata"/><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font" Target="fonts/font3.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B6E2C465-6F94-4B78-B091-D8A35F0700D0}"/>
    <pc:docChg chg="modSld">
      <pc:chgData name="Lindsay Karpenko" userId="4bc4bee5-c4bf-4ac4-8ccd-805be0ae23de" providerId="ADAL" clId="{B6E2C465-6F94-4B78-B091-D8A35F0700D0}" dt="2023-03-03T19:11:05.497" v="14" actId="114"/>
      <pc:docMkLst>
        <pc:docMk/>
      </pc:docMkLst>
      <pc:sldChg chg="modSp mod">
        <pc:chgData name="Lindsay Karpenko" userId="4bc4bee5-c4bf-4ac4-8ccd-805be0ae23de" providerId="ADAL" clId="{B6E2C465-6F94-4B78-B091-D8A35F0700D0}" dt="2023-03-03T14:25:56.480" v="0" actId="2710"/>
        <pc:sldMkLst>
          <pc:docMk/>
          <pc:sldMk cId="2308792060" sldId="256"/>
        </pc:sldMkLst>
        <pc:spChg chg="mod">
          <ac:chgData name="Lindsay Karpenko" userId="4bc4bee5-c4bf-4ac4-8ccd-805be0ae23de" providerId="ADAL" clId="{B6E2C465-6F94-4B78-B091-D8A35F0700D0}" dt="2023-03-03T14:25:56.480" v="0" actId="2710"/>
          <ac:spMkLst>
            <pc:docMk/>
            <pc:sldMk cId="2308792060" sldId="256"/>
            <ac:spMk id="3" creationId="{D8AFBD95-EC2E-D4F7-F85B-B0F038DFA197}"/>
          </ac:spMkLst>
        </pc:spChg>
      </pc:sldChg>
      <pc:sldChg chg="modSp">
        <pc:chgData name="Lindsay Karpenko" userId="4bc4bee5-c4bf-4ac4-8ccd-805be0ae23de" providerId="ADAL" clId="{B6E2C465-6F94-4B78-B091-D8A35F0700D0}" dt="2023-03-03T19:03:58.149" v="1" actId="20577"/>
        <pc:sldMkLst>
          <pc:docMk/>
          <pc:sldMk cId="855484128" sldId="270"/>
        </pc:sldMkLst>
        <pc:spChg chg="mod">
          <ac:chgData name="Lindsay Karpenko" userId="4bc4bee5-c4bf-4ac4-8ccd-805be0ae23de" providerId="ADAL" clId="{B6E2C465-6F94-4B78-B091-D8A35F0700D0}" dt="2023-03-03T19:03:58.149" v="1" actId="20577"/>
          <ac:spMkLst>
            <pc:docMk/>
            <pc:sldMk cId="855484128" sldId="270"/>
            <ac:spMk id="11" creationId="{DA803AE5-30CC-2C83-A0A9-8F86EBAD480F}"/>
          </ac:spMkLst>
        </pc:spChg>
      </pc:sldChg>
      <pc:sldChg chg="modSp mod">
        <pc:chgData name="Lindsay Karpenko" userId="4bc4bee5-c4bf-4ac4-8ccd-805be0ae23de" providerId="ADAL" clId="{B6E2C465-6F94-4B78-B091-D8A35F0700D0}" dt="2023-03-03T19:06:54.327" v="2" actId="20577"/>
        <pc:sldMkLst>
          <pc:docMk/>
          <pc:sldMk cId="2147377799" sldId="282"/>
        </pc:sldMkLst>
        <pc:spChg chg="mod">
          <ac:chgData name="Lindsay Karpenko" userId="4bc4bee5-c4bf-4ac4-8ccd-805be0ae23de" providerId="ADAL" clId="{B6E2C465-6F94-4B78-B091-D8A35F0700D0}" dt="2023-03-03T19:06:54.327" v="2" actId="20577"/>
          <ac:spMkLst>
            <pc:docMk/>
            <pc:sldMk cId="2147377799" sldId="282"/>
            <ac:spMk id="5" creationId="{C9B02D5B-AFD6-FFEC-465F-DFFF8E4C6DF0}"/>
          </ac:spMkLst>
        </pc:spChg>
      </pc:sldChg>
      <pc:sldChg chg="modSp">
        <pc:chgData name="Lindsay Karpenko" userId="4bc4bee5-c4bf-4ac4-8ccd-805be0ae23de" providerId="ADAL" clId="{B6E2C465-6F94-4B78-B091-D8A35F0700D0}" dt="2023-03-03T19:11:05.497" v="14" actId="114"/>
        <pc:sldMkLst>
          <pc:docMk/>
          <pc:sldMk cId="3019172358" sldId="289"/>
        </pc:sldMkLst>
        <pc:spChg chg="mod">
          <ac:chgData name="Lindsay Karpenko" userId="4bc4bee5-c4bf-4ac4-8ccd-805be0ae23de" providerId="ADAL" clId="{B6E2C465-6F94-4B78-B091-D8A35F0700D0}" dt="2023-03-03T19:11:05.497" v="14" actId="114"/>
          <ac:spMkLst>
            <pc:docMk/>
            <pc:sldMk cId="3019172358" sldId="289"/>
            <ac:spMk id="7" creationId="{B0227217-065B-E6A1-79F9-5B01CC3895E7}"/>
          </ac:spMkLst>
        </pc:spChg>
      </pc:sldChg>
    </pc:docChg>
  </pc:docChgLst>
  <pc:docChgLst>
    <pc:chgData name="Dishpreet Kaur" userId="19ba2128-39f9-4128-b8af-0f9b31cf97c0" providerId="ADAL" clId="{3474878D-5199-4C03-BE51-BE4BC8938BF7}"/>
    <pc:docChg chg="undo redo custSel modSld">
      <pc:chgData name="Dishpreet Kaur" userId="19ba2128-39f9-4128-b8af-0f9b31cf97c0" providerId="ADAL" clId="{3474878D-5199-4C03-BE51-BE4BC8938BF7}" dt="2023-03-02T00:34:52.401" v="4195" actId="948"/>
      <pc:docMkLst>
        <pc:docMk/>
      </pc:docMkLst>
      <pc:sldChg chg="modSp mod">
        <pc:chgData name="Dishpreet Kaur" userId="19ba2128-39f9-4128-b8af-0f9b31cf97c0" providerId="ADAL" clId="{3474878D-5199-4C03-BE51-BE4BC8938BF7}" dt="2023-03-02T00:06:28.384" v="2840"/>
        <pc:sldMkLst>
          <pc:docMk/>
          <pc:sldMk cId="2308792060" sldId="256"/>
        </pc:sldMkLst>
        <pc:spChg chg="mod">
          <ac:chgData name="Dishpreet Kaur" userId="19ba2128-39f9-4128-b8af-0f9b31cf97c0" providerId="ADAL" clId="{3474878D-5199-4C03-BE51-BE4BC8938BF7}" dt="2023-02-27T14:56:01.942" v="88" actId="1035"/>
          <ac:spMkLst>
            <pc:docMk/>
            <pc:sldMk cId="2308792060" sldId="256"/>
            <ac:spMk id="2" creationId="{06EDF447-50F7-F2E9-4FBD-E51BFEF0D148}"/>
          </ac:spMkLst>
        </pc:spChg>
        <pc:spChg chg="mod">
          <ac:chgData name="Dishpreet Kaur" userId="19ba2128-39f9-4128-b8af-0f9b31cf97c0" providerId="ADAL" clId="{3474878D-5199-4C03-BE51-BE4BC8938BF7}" dt="2023-02-27T14:52:30.697" v="67"/>
          <ac:spMkLst>
            <pc:docMk/>
            <pc:sldMk cId="2308792060" sldId="256"/>
            <ac:spMk id="3" creationId="{D8AFBD95-EC2E-D4F7-F85B-B0F038DFA197}"/>
          </ac:spMkLst>
        </pc:spChg>
        <pc:spChg chg="mod">
          <ac:chgData name="Dishpreet Kaur" userId="19ba2128-39f9-4128-b8af-0f9b31cf97c0" providerId="ADAL" clId="{3474878D-5199-4C03-BE51-BE4BC8938BF7}" dt="2023-03-02T00:06:23.214" v="2838" actId="948"/>
          <ac:spMkLst>
            <pc:docMk/>
            <pc:sldMk cId="2308792060" sldId="256"/>
            <ac:spMk id="7" creationId="{DA40DB87-319D-6C1F-C19B-97D2F42A9798}"/>
          </ac:spMkLst>
        </pc:spChg>
        <pc:spChg chg="mod">
          <ac:chgData name="Dishpreet Kaur" userId="19ba2128-39f9-4128-b8af-0f9b31cf97c0" providerId="ADAL" clId="{3474878D-5199-4C03-BE51-BE4BC8938BF7}" dt="2023-03-02T00:06:28.384" v="2840"/>
          <ac:spMkLst>
            <pc:docMk/>
            <pc:sldMk cId="2308792060" sldId="256"/>
            <ac:spMk id="9" creationId="{4B81ECD5-E0A6-6AC8-F73D-2569548ECD87}"/>
          </ac:spMkLst>
        </pc:spChg>
      </pc:sldChg>
      <pc:sldChg chg="addSp delSp modSp mod modAnim">
        <pc:chgData name="Dishpreet Kaur" userId="19ba2128-39f9-4128-b8af-0f9b31cf97c0" providerId="ADAL" clId="{3474878D-5199-4C03-BE51-BE4BC8938BF7}" dt="2023-03-02T00:07:47.308" v="2887" actId="1035"/>
        <pc:sldMkLst>
          <pc:docMk/>
          <pc:sldMk cId="2720467595" sldId="257"/>
        </pc:sldMkLst>
        <pc:spChg chg="add del mod topLvl">
          <ac:chgData name="Dishpreet Kaur" userId="19ba2128-39f9-4128-b8af-0f9b31cf97c0" providerId="ADAL" clId="{3474878D-5199-4C03-BE51-BE4BC8938BF7}" dt="2023-02-27T13:39:34.192" v="6" actId="478"/>
          <ac:spMkLst>
            <pc:docMk/>
            <pc:sldMk cId="2720467595" sldId="257"/>
            <ac:spMk id="4" creationId="{22F005F8-9ABE-825B-E786-F0EDFC81552D}"/>
          </ac:spMkLst>
        </pc:spChg>
        <pc:spChg chg="add del mod topLvl">
          <ac:chgData name="Dishpreet Kaur" userId="19ba2128-39f9-4128-b8af-0f9b31cf97c0" providerId="ADAL" clId="{3474878D-5199-4C03-BE51-BE4BC8938BF7}" dt="2023-02-27T13:39:37.008" v="8" actId="478"/>
          <ac:spMkLst>
            <pc:docMk/>
            <pc:sldMk cId="2720467595" sldId="257"/>
            <ac:spMk id="7" creationId="{D02EE789-A057-D22C-B624-9414E6D9D612}"/>
          </ac:spMkLst>
        </pc:spChg>
        <pc:spChg chg="mod">
          <ac:chgData name="Dishpreet Kaur" userId="19ba2128-39f9-4128-b8af-0f9b31cf97c0" providerId="ADAL" clId="{3474878D-5199-4C03-BE51-BE4BC8938BF7}" dt="2023-02-27T14:56:26.259" v="92"/>
          <ac:spMkLst>
            <pc:docMk/>
            <pc:sldMk cId="2720467595" sldId="257"/>
            <ac:spMk id="12" creationId="{232A419B-3B89-0C97-493B-19E6D8BEBB98}"/>
          </ac:spMkLst>
        </pc:spChg>
        <pc:spChg chg="mod">
          <ac:chgData name="Dishpreet Kaur" userId="19ba2128-39f9-4128-b8af-0f9b31cf97c0" providerId="ADAL" clId="{3474878D-5199-4C03-BE51-BE4BC8938BF7}" dt="2023-03-02T00:07:19.984" v="2856" actId="6549"/>
          <ac:spMkLst>
            <pc:docMk/>
            <pc:sldMk cId="2720467595" sldId="257"/>
            <ac:spMk id="13" creationId="{7C248DD7-8ED8-D093-20BE-3B641E8DA106}"/>
          </ac:spMkLst>
        </pc:spChg>
        <pc:grpChg chg="add del mod">
          <ac:chgData name="Dishpreet Kaur" userId="19ba2128-39f9-4128-b8af-0f9b31cf97c0" providerId="ADAL" clId="{3474878D-5199-4C03-BE51-BE4BC8938BF7}" dt="2023-02-27T13:39:31.205" v="4" actId="165"/>
          <ac:grpSpMkLst>
            <pc:docMk/>
            <pc:sldMk cId="2720467595" sldId="257"/>
            <ac:grpSpMk id="8" creationId="{AFA8DB12-C720-29A1-7255-D9506E312F82}"/>
          </ac:grpSpMkLst>
        </pc:grpChg>
        <pc:grpChg chg="del">
          <ac:chgData name="Dishpreet Kaur" userId="19ba2128-39f9-4128-b8af-0f9b31cf97c0" providerId="ADAL" clId="{3474878D-5199-4C03-BE51-BE4BC8938BF7}" dt="2023-02-27T14:56:41.579" v="94" actId="478"/>
          <ac:grpSpMkLst>
            <pc:docMk/>
            <pc:sldMk cId="2720467595" sldId="257"/>
            <ac:grpSpMk id="11" creationId="{95E3BBAA-B2D5-E45C-757E-65F2821CCF40}"/>
          </ac:grpSpMkLst>
        </pc:grpChg>
        <pc:picChg chg="add del mod topLvl">
          <ac:chgData name="Dishpreet Kaur" userId="19ba2128-39f9-4128-b8af-0f9b31cf97c0" providerId="ADAL" clId="{3474878D-5199-4C03-BE51-BE4BC8938BF7}" dt="2023-02-27T13:39:34.192" v="6" actId="478"/>
          <ac:picMkLst>
            <pc:docMk/>
            <pc:sldMk cId="2720467595" sldId="257"/>
            <ac:picMk id="6" creationId="{303575B6-4F5B-6A20-64F3-A6D8118D7E96}"/>
          </ac:picMkLst>
        </pc:picChg>
        <pc:cxnChg chg="add del mod">
          <ac:chgData name="Dishpreet Kaur" userId="19ba2128-39f9-4128-b8af-0f9b31cf97c0" providerId="ADAL" clId="{3474878D-5199-4C03-BE51-BE4BC8938BF7}" dt="2023-03-02T00:07:42.869" v="2857" actId="478"/>
          <ac:cxnSpMkLst>
            <pc:docMk/>
            <pc:sldMk cId="2720467595" sldId="257"/>
            <ac:cxnSpMk id="5" creationId="{A51BE2EE-80FF-99D5-F4C3-574A29B5E497}"/>
          </ac:cxnSpMkLst>
        </pc:cxnChg>
        <pc:cxnChg chg="add mod">
          <ac:chgData name="Dishpreet Kaur" userId="19ba2128-39f9-4128-b8af-0f9b31cf97c0" providerId="ADAL" clId="{3474878D-5199-4C03-BE51-BE4BC8938BF7}" dt="2023-03-02T00:07:47.308" v="2887" actId="1035"/>
          <ac:cxnSpMkLst>
            <pc:docMk/>
            <pc:sldMk cId="2720467595" sldId="257"/>
            <ac:cxnSpMk id="7" creationId="{59E5229D-5815-5F95-F4D7-EBD99E59F4C8}"/>
          </ac:cxnSpMkLst>
        </pc:cxnChg>
      </pc:sldChg>
      <pc:sldChg chg="addSp delSp modSp mod modAnim">
        <pc:chgData name="Dishpreet Kaur" userId="19ba2128-39f9-4128-b8af-0f9b31cf97c0" providerId="ADAL" clId="{3474878D-5199-4C03-BE51-BE4BC8938BF7}" dt="2023-03-02T00:08:21.921" v="2937" actId="1036"/>
        <pc:sldMkLst>
          <pc:docMk/>
          <pc:sldMk cId="3400876092" sldId="258"/>
        </pc:sldMkLst>
        <pc:spChg chg="mod">
          <ac:chgData name="Dishpreet Kaur" userId="19ba2128-39f9-4128-b8af-0f9b31cf97c0" providerId="ADAL" clId="{3474878D-5199-4C03-BE51-BE4BC8938BF7}" dt="2023-03-02T00:07:54.656" v="2888" actId="948"/>
          <ac:spMkLst>
            <pc:docMk/>
            <pc:sldMk cId="3400876092" sldId="258"/>
            <ac:spMk id="4" creationId="{E8B2CF34-7FBB-E910-2488-53772BFDBA76}"/>
          </ac:spMkLst>
        </pc:spChg>
        <pc:spChg chg="mod">
          <ac:chgData name="Dishpreet Kaur" userId="19ba2128-39f9-4128-b8af-0f9b31cf97c0" providerId="ADAL" clId="{3474878D-5199-4C03-BE51-BE4BC8938BF7}" dt="2023-03-02T00:08:03.724" v="2890" actId="15"/>
          <ac:spMkLst>
            <pc:docMk/>
            <pc:sldMk cId="3400876092" sldId="258"/>
            <ac:spMk id="7" creationId="{3B02A3C8-D375-5646-1485-D673FFE13661}"/>
          </ac:spMkLst>
        </pc:spChg>
        <pc:spChg chg="mod">
          <ac:chgData name="Dishpreet Kaur" userId="19ba2128-39f9-4128-b8af-0f9b31cf97c0" providerId="ADAL" clId="{3474878D-5199-4C03-BE51-BE4BC8938BF7}" dt="2023-02-27T14:57:27.429" v="151"/>
          <ac:spMkLst>
            <pc:docMk/>
            <pc:sldMk cId="3400876092" sldId="258"/>
            <ac:spMk id="8" creationId="{EAC752C5-B136-CD85-9CE7-FFCED3754CCF}"/>
          </ac:spMkLst>
        </pc:spChg>
        <pc:grpChg chg="del">
          <ac:chgData name="Dishpreet Kaur" userId="19ba2128-39f9-4128-b8af-0f9b31cf97c0" providerId="ADAL" clId="{3474878D-5199-4C03-BE51-BE4BC8938BF7}" dt="2023-02-27T14:57:10.012" v="101" actId="478"/>
          <ac:grpSpMkLst>
            <pc:docMk/>
            <pc:sldMk cId="3400876092" sldId="258"/>
            <ac:grpSpMk id="11" creationId="{8DE76983-FBE7-1FCE-B31F-E4C634954DB6}"/>
          </ac:grpSpMkLst>
        </pc:grpChg>
        <pc:cxnChg chg="add del mod">
          <ac:chgData name="Dishpreet Kaur" userId="19ba2128-39f9-4128-b8af-0f9b31cf97c0" providerId="ADAL" clId="{3474878D-5199-4C03-BE51-BE4BC8938BF7}" dt="2023-03-02T00:08:17.480" v="2891" actId="478"/>
          <ac:cxnSpMkLst>
            <pc:docMk/>
            <pc:sldMk cId="3400876092" sldId="258"/>
            <ac:cxnSpMk id="5" creationId="{3552D628-0FF8-1994-56E2-BC629C2520AB}"/>
          </ac:cxnSpMkLst>
        </pc:cxnChg>
        <pc:cxnChg chg="add mod">
          <ac:chgData name="Dishpreet Kaur" userId="19ba2128-39f9-4128-b8af-0f9b31cf97c0" providerId="ADAL" clId="{3474878D-5199-4C03-BE51-BE4BC8938BF7}" dt="2023-03-02T00:08:21.921" v="2937" actId="1036"/>
          <ac:cxnSpMkLst>
            <pc:docMk/>
            <pc:sldMk cId="3400876092" sldId="258"/>
            <ac:cxnSpMk id="9" creationId="{59E5229D-5815-5F95-F4D7-EBD99E59F4C8}"/>
          </ac:cxnSpMkLst>
        </pc:cxnChg>
      </pc:sldChg>
      <pc:sldChg chg="addSp delSp modSp mod modAnim">
        <pc:chgData name="Dishpreet Kaur" userId="19ba2128-39f9-4128-b8af-0f9b31cf97c0" providerId="ADAL" clId="{3474878D-5199-4C03-BE51-BE4BC8938BF7}" dt="2023-03-02T00:09:11.257" v="3000" actId="1037"/>
        <pc:sldMkLst>
          <pc:docMk/>
          <pc:sldMk cId="1662631339" sldId="259"/>
        </pc:sldMkLst>
        <pc:spChg chg="mod">
          <ac:chgData name="Dishpreet Kaur" userId="19ba2128-39f9-4128-b8af-0f9b31cf97c0" providerId="ADAL" clId="{3474878D-5199-4C03-BE51-BE4BC8938BF7}" dt="2023-03-02T00:08:40.166" v="2938" actId="948"/>
          <ac:spMkLst>
            <pc:docMk/>
            <pc:sldMk cId="1662631339" sldId="259"/>
            <ac:spMk id="4" creationId="{2A7D6D46-324F-35E0-BC12-B8FB59959527}"/>
          </ac:spMkLst>
        </pc:spChg>
        <pc:spChg chg="mod">
          <ac:chgData name="Dishpreet Kaur" userId="19ba2128-39f9-4128-b8af-0f9b31cf97c0" providerId="ADAL" clId="{3474878D-5199-4C03-BE51-BE4BC8938BF7}" dt="2023-02-27T14:58:54.998" v="161"/>
          <ac:spMkLst>
            <pc:docMk/>
            <pc:sldMk cId="1662631339" sldId="259"/>
            <ac:spMk id="8" creationId="{DD265305-18D3-89A8-79E8-722ACE2BCF20}"/>
          </ac:spMkLst>
        </pc:spChg>
        <pc:spChg chg="mod">
          <ac:chgData name="Dishpreet Kaur" userId="19ba2128-39f9-4128-b8af-0f9b31cf97c0" providerId="ADAL" clId="{3474878D-5199-4C03-BE51-BE4BC8938BF7}" dt="2023-02-27T14:58:54.998" v="161"/>
          <ac:spMkLst>
            <pc:docMk/>
            <pc:sldMk cId="1662631339" sldId="259"/>
            <ac:spMk id="9" creationId="{7AC48679-7ACB-7A64-129A-C73754A4ED5E}"/>
          </ac:spMkLst>
        </pc:spChg>
        <pc:grpChg chg="del">
          <ac:chgData name="Dishpreet Kaur" userId="19ba2128-39f9-4128-b8af-0f9b31cf97c0" providerId="ADAL" clId="{3474878D-5199-4C03-BE51-BE4BC8938BF7}" dt="2023-02-27T14:59:25.063" v="227" actId="478"/>
          <ac:grpSpMkLst>
            <pc:docMk/>
            <pc:sldMk cId="1662631339" sldId="259"/>
            <ac:grpSpMk id="7" creationId="{2785397B-0421-109C-6AB2-B68688978A00}"/>
          </ac:grpSpMkLst>
        </pc:grpChg>
        <pc:grpChg chg="del">
          <ac:chgData name="Dishpreet Kaur" userId="19ba2128-39f9-4128-b8af-0f9b31cf97c0" providerId="ADAL" clId="{3474878D-5199-4C03-BE51-BE4BC8938BF7}" dt="2023-02-27T14:59:34.757" v="236" actId="478"/>
          <ac:grpSpMkLst>
            <pc:docMk/>
            <pc:sldMk cId="1662631339" sldId="259"/>
            <ac:grpSpMk id="12" creationId="{AC54A7B2-29DA-9217-98AD-F35627D8AACD}"/>
          </ac:grpSpMkLst>
        </pc:grpChg>
        <pc:cxnChg chg="add mod">
          <ac:chgData name="Dishpreet Kaur" userId="19ba2128-39f9-4128-b8af-0f9b31cf97c0" providerId="ADAL" clId="{3474878D-5199-4C03-BE51-BE4BC8938BF7}" dt="2023-03-02T00:09:02.099" v="2940"/>
          <ac:cxnSpMkLst>
            <pc:docMk/>
            <pc:sldMk cId="1662631339" sldId="259"/>
            <ac:cxnSpMk id="5" creationId="{59E5229D-5815-5F95-F4D7-EBD99E59F4C8}"/>
          </ac:cxnSpMkLst>
        </pc:cxnChg>
        <pc:cxnChg chg="add mod">
          <ac:chgData name="Dishpreet Kaur" userId="19ba2128-39f9-4128-b8af-0f9b31cf97c0" providerId="ADAL" clId="{3474878D-5199-4C03-BE51-BE4BC8938BF7}" dt="2023-03-02T00:09:11.257" v="3000" actId="1037"/>
          <ac:cxnSpMkLst>
            <pc:docMk/>
            <pc:sldMk cId="1662631339" sldId="259"/>
            <ac:cxnSpMk id="6" creationId="{59E5229D-5815-5F95-F4D7-EBD99E59F4C8}"/>
          </ac:cxnSpMkLst>
        </pc:cxnChg>
        <pc:cxnChg chg="add del mod">
          <ac:chgData name="Dishpreet Kaur" userId="19ba2128-39f9-4128-b8af-0f9b31cf97c0" providerId="ADAL" clId="{3474878D-5199-4C03-BE51-BE4BC8938BF7}" dt="2023-03-02T00:09:01.320" v="2939" actId="478"/>
          <ac:cxnSpMkLst>
            <pc:docMk/>
            <pc:sldMk cId="1662631339" sldId="259"/>
            <ac:cxnSpMk id="13" creationId="{798691F9-A499-1C07-A89E-8EB860863F96}"/>
          </ac:cxnSpMkLst>
        </pc:cxnChg>
        <pc:cxnChg chg="add del mod">
          <ac:chgData name="Dishpreet Kaur" userId="19ba2128-39f9-4128-b8af-0f9b31cf97c0" providerId="ADAL" clId="{3474878D-5199-4C03-BE51-BE4BC8938BF7}" dt="2023-03-02T00:09:04.975" v="2941" actId="478"/>
          <ac:cxnSpMkLst>
            <pc:docMk/>
            <pc:sldMk cId="1662631339" sldId="259"/>
            <ac:cxnSpMk id="14" creationId="{BAFE241B-DAB9-816D-A6E4-DEBE60EF766A}"/>
          </ac:cxnSpMkLst>
        </pc:cxnChg>
      </pc:sldChg>
      <pc:sldChg chg="addSp delSp modSp mod modAnim">
        <pc:chgData name="Dishpreet Kaur" userId="19ba2128-39f9-4128-b8af-0f9b31cf97c0" providerId="ADAL" clId="{3474878D-5199-4C03-BE51-BE4BC8938BF7}" dt="2023-03-02T00:10:23.392" v="3088" actId="1035"/>
        <pc:sldMkLst>
          <pc:docMk/>
          <pc:sldMk cId="3596485195" sldId="260"/>
        </pc:sldMkLst>
        <pc:spChg chg="mod">
          <ac:chgData name="Dishpreet Kaur" userId="19ba2128-39f9-4128-b8af-0f9b31cf97c0" providerId="ADAL" clId="{3474878D-5199-4C03-BE51-BE4BC8938BF7}" dt="2023-03-02T00:09:28.375" v="3001" actId="948"/>
          <ac:spMkLst>
            <pc:docMk/>
            <pc:sldMk cId="3596485195" sldId="260"/>
            <ac:spMk id="4" creationId="{FBE0323C-421F-CFAE-13FA-A168F62404C9}"/>
          </ac:spMkLst>
        </pc:spChg>
        <pc:spChg chg="mod">
          <ac:chgData name="Dishpreet Kaur" userId="19ba2128-39f9-4128-b8af-0f9b31cf97c0" providerId="ADAL" clId="{3474878D-5199-4C03-BE51-BE4BC8938BF7}" dt="2023-02-27T14:59:45.958" v="241"/>
          <ac:spMkLst>
            <pc:docMk/>
            <pc:sldMk cId="3596485195" sldId="260"/>
            <ac:spMk id="11" creationId="{42995A36-FD6E-A6C7-06E1-DBBC8D2CEF38}"/>
          </ac:spMkLst>
        </pc:spChg>
        <pc:spChg chg="mod">
          <ac:chgData name="Dishpreet Kaur" userId="19ba2128-39f9-4128-b8af-0f9b31cf97c0" providerId="ADAL" clId="{3474878D-5199-4C03-BE51-BE4BC8938BF7}" dt="2023-02-27T15:00:10.465" v="250" actId="114"/>
          <ac:spMkLst>
            <pc:docMk/>
            <pc:sldMk cId="3596485195" sldId="260"/>
            <ac:spMk id="12" creationId="{38145003-6608-8D79-73DC-019FDE5B1980}"/>
          </ac:spMkLst>
        </pc:spChg>
        <pc:spChg chg="mod">
          <ac:chgData name="Dishpreet Kaur" userId="19ba2128-39f9-4128-b8af-0f9b31cf97c0" providerId="ADAL" clId="{3474878D-5199-4C03-BE51-BE4BC8938BF7}" dt="2023-02-27T15:00:25.979" v="253" actId="6549"/>
          <ac:spMkLst>
            <pc:docMk/>
            <pc:sldMk cId="3596485195" sldId="260"/>
            <ac:spMk id="13" creationId="{FD14097C-EAFE-5FDA-1799-C85BA1964FFA}"/>
          </ac:spMkLst>
        </pc:spChg>
        <pc:spChg chg="mod">
          <ac:chgData name="Dishpreet Kaur" userId="19ba2128-39f9-4128-b8af-0f9b31cf97c0" providerId="ADAL" clId="{3474878D-5199-4C03-BE51-BE4BC8938BF7}" dt="2023-02-27T15:00:10.465" v="250" actId="114"/>
          <ac:spMkLst>
            <pc:docMk/>
            <pc:sldMk cId="3596485195" sldId="260"/>
            <ac:spMk id="14" creationId="{36F42E6E-B4B2-0232-B05F-A9B2A7AE8E4C}"/>
          </ac:spMkLst>
        </pc:spChg>
        <pc:grpChg chg="del">
          <ac:chgData name="Dishpreet Kaur" userId="19ba2128-39f9-4128-b8af-0f9b31cf97c0" providerId="ADAL" clId="{3474878D-5199-4C03-BE51-BE4BC8938BF7}" dt="2023-02-27T15:00:48.692" v="347" actId="478"/>
          <ac:grpSpMkLst>
            <pc:docMk/>
            <pc:sldMk cId="3596485195" sldId="260"/>
            <ac:grpSpMk id="7" creationId="{DA84E290-9EBB-4E02-12EA-A7357D1F107E}"/>
          </ac:grpSpMkLst>
        </pc:grpChg>
        <pc:grpChg chg="del">
          <ac:chgData name="Dishpreet Kaur" userId="19ba2128-39f9-4128-b8af-0f9b31cf97c0" providerId="ADAL" clId="{3474878D-5199-4C03-BE51-BE4BC8938BF7}" dt="2023-02-27T15:00:50.781" v="348" actId="478"/>
          <ac:grpSpMkLst>
            <pc:docMk/>
            <pc:sldMk cId="3596485195" sldId="260"/>
            <ac:grpSpMk id="10" creationId="{889C5D39-044A-DD18-DD3E-BE5007DB46B1}"/>
          </ac:grpSpMkLst>
        </pc:grpChg>
        <pc:cxnChg chg="add mod">
          <ac:chgData name="Dishpreet Kaur" userId="19ba2128-39f9-4128-b8af-0f9b31cf97c0" providerId="ADAL" clId="{3474878D-5199-4C03-BE51-BE4BC8938BF7}" dt="2023-03-02T00:10:17.206" v="3057" actId="1036"/>
          <ac:cxnSpMkLst>
            <pc:docMk/>
            <pc:sldMk cId="3596485195" sldId="260"/>
            <ac:cxnSpMk id="5" creationId="{59E5229D-5815-5F95-F4D7-EBD99E59F4C8}"/>
          </ac:cxnSpMkLst>
        </pc:cxnChg>
        <pc:cxnChg chg="add mod">
          <ac:chgData name="Dishpreet Kaur" userId="19ba2128-39f9-4128-b8af-0f9b31cf97c0" providerId="ADAL" clId="{3474878D-5199-4C03-BE51-BE4BC8938BF7}" dt="2023-03-02T00:10:23.392" v="3088" actId="1035"/>
          <ac:cxnSpMkLst>
            <pc:docMk/>
            <pc:sldMk cId="3596485195" sldId="260"/>
            <ac:cxnSpMk id="6" creationId="{59E5229D-5815-5F95-F4D7-EBD99E59F4C8}"/>
          </ac:cxnSpMkLst>
        </pc:cxnChg>
        <pc:cxnChg chg="add del mod">
          <ac:chgData name="Dishpreet Kaur" userId="19ba2128-39f9-4128-b8af-0f9b31cf97c0" providerId="ADAL" clId="{3474878D-5199-4C03-BE51-BE4BC8938BF7}" dt="2023-03-02T00:10:19.586" v="3058" actId="478"/>
          <ac:cxnSpMkLst>
            <pc:docMk/>
            <pc:sldMk cId="3596485195" sldId="260"/>
            <ac:cxnSpMk id="15" creationId="{1C329E4E-9881-C403-9B25-1E6AEFC06F01}"/>
          </ac:cxnSpMkLst>
        </pc:cxnChg>
        <pc:cxnChg chg="add del mod">
          <ac:chgData name="Dishpreet Kaur" userId="19ba2128-39f9-4128-b8af-0f9b31cf97c0" providerId="ADAL" clId="{3474878D-5199-4C03-BE51-BE4BC8938BF7}" dt="2023-03-02T00:10:12.424" v="3002" actId="478"/>
          <ac:cxnSpMkLst>
            <pc:docMk/>
            <pc:sldMk cId="3596485195" sldId="260"/>
            <ac:cxnSpMk id="16" creationId="{826D9912-D769-00C1-5973-70095883F6D1}"/>
          </ac:cxnSpMkLst>
        </pc:cxnChg>
      </pc:sldChg>
      <pc:sldChg chg="addSp delSp modSp mod modAnim">
        <pc:chgData name="Dishpreet Kaur" userId="19ba2128-39f9-4128-b8af-0f9b31cf97c0" providerId="ADAL" clId="{3474878D-5199-4C03-BE51-BE4BC8938BF7}" dt="2023-03-02T00:11:22.428" v="3128" actId="1036"/>
        <pc:sldMkLst>
          <pc:docMk/>
          <pc:sldMk cId="3773001282" sldId="261"/>
        </pc:sldMkLst>
        <pc:spChg chg="mod">
          <ac:chgData name="Dishpreet Kaur" userId="19ba2128-39f9-4128-b8af-0f9b31cf97c0" providerId="ADAL" clId="{3474878D-5199-4C03-BE51-BE4BC8938BF7}" dt="2023-03-02T00:10:58.233" v="3099" actId="948"/>
          <ac:spMkLst>
            <pc:docMk/>
            <pc:sldMk cId="3773001282" sldId="261"/>
            <ac:spMk id="7" creationId="{DB717F34-A255-932E-7DF2-B44DD9027746}"/>
          </ac:spMkLst>
        </pc:spChg>
        <pc:spChg chg="mod">
          <ac:chgData name="Dishpreet Kaur" userId="19ba2128-39f9-4128-b8af-0f9b31cf97c0" providerId="ADAL" clId="{3474878D-5199-4C03-BE51-BE4BC8938BF7}" dt="2023-03-02T00:10:50.122" v="3098" actId="948"/>
          <ac:spMkLst>
            <pc:docMk/>
            <pc:sldMk cId="3773001282" sldId="261"/>
            <ac:spMk id="8" creationId="{DED18BDF-45EB-BBE3-D89D-63842DC62A74}"/>
          </ac:spMkLst>
        </pc:spChg>
        <pc:spChg chg="mod">
          <ac:chgData name="Dishpreet Kaur" userId="19ba2128-39f9-4128-b8af-0f9b31cf97c0" providerId="ADAL" clId="{3474878D-5199-4C03-BE51-BE4BC8938BF7}" dt="2023-02-27T15:02:59.613" v="454" actId="114"/>
          <ac:spMkLst>
            <pc:docMk/>
            <pc:sldMk cId="3773001282" sldId="261"/>
            <ac:spMk id="17" creationId="{BDAB9AD7-A462-600C-4587-2214E7F1EFCC}"/>
          </ac:spMkLst>
        </pc:spChg>
        <pc:grpChg chg="del">
          <ac:chgData name="Dishpreet Kaur" userId="19ba2128-39f9-4128-b8af-0f9b31cf97c0" providerId="ADAL" clId="{3474878D-5199-4C03-BE51-BE4BC8938BF7}" dt="2023-02-27T15:01:23.421" v="381" actId="478"/>
          <ac:grpSpMkLst>
            <pc:docMk/>
            <pc:sldMk cId="3773001282" sldId="261"/>
            <ac:grpSpMk id="6" creationId="{DD174FF3-7905-77EB-8A2B-592CB36F7CB5}"/>
          </ac:grpSpMkLst>
        </pc:grpChg>
        <pc:cxnChg chg="add mod">
          <ac:chgData name="Dishpreet Kaur" userId="19ba2128-39f9-4128-b8af-0f9b31cf97c0" providerId="ADAL" clId="{3474878D-5199-4C03-BE51-BE4BC8938BF7}" dt="2023-03-02T00:11:22.428" v="3128" actId="1036"/>
          <ac:cxnSpMkLst>
            <pc:docMk/>
            <pc:sldMk cId="3773001282" sldId="261"/>
            <ac:cxnSpMk id="5" creationId="{59E5229D-5815-5F95-F4D7-EBD99E59F4C8}"/>
          </ac:cxnSpMkLst>
        </pc:cxnChg>
        <pc:cxnChg chg="mod">
          <ac:chgData name="Dishpreet Kaur" userId="19ba2128-39f9-4128-b8af-0f9b31cf97c0" providerId="ADAL" clId="{3474878D-5199-4C03-BE51-BE4BC8938BF7}" dt="2023-03-02T00:10:39.045" v="3097" actId="1036"/>
          <ac:cxnSpMkLst>
            <pc:docMk/>
            <pc:sldMk cId="3773001282" sldId="261"/>
            <ac:cxnSpMk id="12" creationId="{D81F734F-FC6B-C7F1-216C-940D9BB3CC01}"/>
          </ac:cxnSpMkLst>
        </pc:cxnChg>
        <pc:cxnChg chg="mod">
          <ac:chgData name="Dishpreet Kaur" userId="19ba2128-39f9-4128-b8af-0f9b31cf97c0" providerId="ADAL" clId="{3474878D-5199-4C03-BE51-BE4BC8938BF7}" dt="2023-03-02T00:10:34.923" v="3092" actId="1036"/>
          <ac:cxnSpMkLst>
            <pc:docMk/>
            <pc:sldMk cId="3773001282" sldId="261"/>
            <ac:cxnSpMk id="15" creationId="{B9BCEE80-C281-4E01-DB83-0C845804C2C0}"/>
          </ac:cxnSpMkLst>
        </pc:cxnChg>
        <pc:cxnChg chg="add del mod">
          <ac:chgData name="Dishpreet Kaur" userId="19ba2128-39f9-4128-b8af-0f9b31cf97c0" providerId="ADAL" clId="{3474878D-5199-4C03-BE51-BE4BC8938BF7}" dt="2023-03-02T00:11:19.349" v="3100" actId="478"/>
          <ac:cxnSpMkLst>
            <pc:docMk/>
            <pc:sldMk cId="3773001282" sldId="261"/>
            <ac:cxnSpMk id="18" creationId="{83C19325-1D76-BE47-21A9-E7763F5C44E0}"/>
          </ac:cxnSpMkLst>
        </pc:cxnChg>
      </pc:sldChg>
      <pc:sldChg chg="addSp delSp modSp mod modAnim">
        <pc:chgData name="Dishpreet Kaur" userId="19ba2128-39f9-4128-b8af-0f9b31cf97c0" providerId="ADAL" clId="{3474878D-5199-4C03-BE51-BE4BC8938BF7}" dt="2023-03-02T00:13:28.144" v="3195" actId="114"/>
        <pc:sldMkLst>
          <pc:docMk/>
          <pc:sldMk cId="1850013335" sldId="262"/>
        </pc:sldMkLst>
        <pc:spChg chg="mod">
          <ac:chgData name="Dishpreet Kaur" userId="19ba2128-39f9-4128-b8af-0f9b31cf97c0" providerId="ADAL" clId="{3474878D-5199-4C03-BE51-BE4BC8938BF7}" dt="2023-03-02T00:13:28.144" v="3195" actId="114"/>
          <ac:spMkLst>
            <pc:docMk/>
            <pc:sldMk cId="1850013335" sldId="262"/>
            <ac:spMk id="7" creationId="{75DE0DD1-DE66-9E49-0264-AE88F0A7C52A}"/>
          </ac:spMkLst>
        </pc:spChg>
        <pc:spChg chg="mod">
          <ac:chgData name="Dishpreet Kaur" userId="19ba2128-39f9-4128-b8af-0f9b31cf97c0" providerId="ADAL" clId="{3474878D-5199-4C03-BE51-BE4BC8938BF7}" dt="2023-03-02T00:13:04.918" v="3138" actId="1036"/>
          <ac:spMkLst>
            <pc:docMk/>
            <pc:sldMk cId="1850013335" sldId="262"/>
            <ac:spMk id="12" creationId="{D515D46B-22D2-0CB6-3B07-BAE61882C3A9}"/>
          </ac:spMkLst>
        </pc:spChg>
        <pc:spChg chg="mod">
          <ac:chgData name="Dishpreet Kaur" userId="19ba2128-39f9-4128-b8af-0f9b31cf97c0" providerId="ADAL" clId="{3474878D-5199-4C03-BE51-BE4BC8938BF7}" dt="2023-03-02T00:12:59.027" v="3133" actId="1035"/>
          <ac:spMkLst>
            <pc:docMk/>
            <pc:sldMk cId="1850013335" sldId="262"/>
            <ac:spMk id="13" creationId="{D498A2C4-0D24-BA75-D2B6-7C03F244BB59}"/>
          </ac:spMkLst>
        </pc:spChg>
        <pc:grpChg chg="del mod">
          <ac:chgData name="Dishpreet Kaur" userId="19ba2128-39f9-4128-b8af-0f9b31cf97c0" providerId="ADAL" clId="{3474878D-5199-4C03-BE51-BE4BC8938BF7}" dt="2023-02-27T15:02:07.026" v="398" actId="478"/>
          <ac:grpSpMkLst>
            <pc:docMk/>
            <pc:sldMk cId="1850013335" sldId="262"/>
            <ac:grpSpMk id="6" creationId="{28D108EF-5A14-4F3D-A511-38BB05294DE3}"/>
          </ac:grpSpMkLst>
        </pc:grpChg>
        <pc:cxnChg chg="add mod">
          <ac:chgData name="Dishpreet Kaur" userId="19ba2128-39f9-4128-b8af-0f9b31cf97c0" providerId="ADAL" clId="{3474878D-5199-4C03-BE51-BE4BC8938BF7}" dt="2023-03-02T00:13:23.441" v="3194" actId="1035"/>
          <ac:cxnSpMkLst>
            <pc:docMk/>
            <pc:sldMk cId="1850013335" sldId="262"/>
            <ac:cxnSpMk id="4" creationId="{59E5229D-5815-5F95-F4D7-EBD99E59F4C8}"/>
          </ac:cxnSpMkLst>
        </pc:cxnChg>
        <pc:cxnChg chg="add del mod">
          <ac:chgData name="Dishpreet Kaur" userId="19ba2128-39f9-4128-b8af-0f9b31cf97c0" providerId="ADAL" clId="{3474878D-5199-4C03-BE51-BE4BC8938BF7}" dt="2023-03-02T00:13:17.985" v="3139" actId="478"/>
          <ac:cxnSpMkLst>
            <pc:docMk/>
            <pc:sldMk cId="1850013335" sldId="262"/>
            <ac:cxnSpMk id="8" creationId="{31010C06-B149-AB96-52E5-175776A40EFF}"/>
          </ac:cxnSpMkLst>
        </pc:cxnChg>
      </pc:sldChg>
      <pc:sldChg chg="addSp delSp modSp mod modAnim">
        <pc:chgData name="Dishpreet Kaur" userId="19ba2128-39f9-4128-b8af-0f9b31cf97c0" providerId="ADAL" clId="{3474878D-5199-4C03-BE51-BE4BC8938BF7}" dt="2023-03-02T00:14:29.553" v="3247" actId="1036"/>
        <pc:sldMkLst>
          <pc:docMk/>
          <pc:sldMk cId="4245933259" sldId="263"/>
        </pc:sldMkLst>
        <pc:spChg chg="mod">
          <ac:chgData name="Dishpreet Kaur" userId="19ba2128-39f9-4128-b8af-0f9b31cf97c0" providerId="ADAL" clId="{3474878D-5199-4C03-BE51-BE4BC8938BF7}" dt="2023-03-02T00:13:47.378" v="3196" actId="948"/>
          <ac:spMkLst>
            <pc:docMk/>
            <pc:sldMk cId="4245933259" sldId="263"/>
            <ac:spMk id="7" creationId="{71F3FE15-9428-DE1B-67A1-FE84AFDEDEF2}"/>
          </ac:spMkLst>
        </pc:spChg>
        <pc:spChg chg="mod">
          <ac:chgData name="Dishpreet Kaur" userId="19ba2128-39f9-4128-b8af-0f9b31cf97c0" providerId="ADAL" clId="{3474878D-5199-4C03-BE51-BE4BC8938BF7}" dt="2023-02-27T15:04:32.666" v="482" actId="114"/>
          <ac:spMkLst>
            <pc:docMk/>
            <pc:sldMk cId="4245933259" sldId="263"/>
            <ac:spMk id="8" creationId="{E393BD0A-AE30-0563-DCBA-89DD76F59CC3}"/>
          </ac:spMkLst>
        </pc:spChg>
        <pc:grpChg chg="del">
          <ac:chgData name="Dishpreet Kaur" userId="19ba2128-39f9-4128-b8af-0f9b31cf97c0" providerId="ADAL" clId="{3474878D-5199-4C03-BE51-BE4BC8938BF7}" dt="2023-02-27T15:04:36.491" v="483" actId="478"/>
          <ac:grpSpMkLst>
            <pc:docMk/>
            <pc:sldMk cId="4245933259" sldId="263"/>
            <ac:grpSpMk id="6" creationId="{A8D092DE-1B04-7509-206B-AD4D61A4F482}"/>
          </ac:grpSpMkLst>
        </pc:grpChg>
        <pc:cxnChg chg="add mod">
          <ac:chgData name="Dishpreet Kaur" userId="19ba2128-39f9-4128-b8af-0f9b31cf97c0" providerId="ADAL" clId="{3474878D-5199-4C03-BE51-BE4BC8938BF7}" dt="2023-03-02T00:14:29.553" v="3247" actId="1036"/>
          <ac:cxnSpMkLst>
            <pc:docMk/>
            <pc:sldMk cId="4245933259" sldId="263"/>
            <ac:cxnSpMk id="4" creationId="{59E5229D-5815-5F95-F4D7-EBD99E59F4C8}"/>
          </ac:cxnSpMkLst>
        </pc:cxnChg>
        <pc:cxnChg chg="add del mod">
          <ac:chgData name="Dishpreet Kaur" userId="19ba2128-39f9-4128-b8af-0f9b31cf97c0" providerId="ADAL" clId="{3474878D-5199-4C03-BE51-BE4BC8938BF7}" dt="2023-03-02T00:14:25.185" v="3197" actId="478"/>
          <ac:cxnSpMkLst>
            <pc:docMk/>
            <pc:sldMk cId="4245933259" sldId="263"/>
            <ac:cxnSpMk id="9" creationId="{16563CAC-EA86-03F9-980A-24A9F2124823}"/>
          </ac:cxnSpMkLst>
        </pc:cxnChg>
      </pc:sldChg>
      <pc:sldChg chg="addSp delSp modSp mod modAnim">
        <pc:chgData name="Dishpreet Kaur" userId="19ba2128-39f9-4128-b8af-0f9b31cf97c0" providerId="ADAL" clId="{3474878D-5199-4C03-BE51-BE4BC8938BF7}" dt="2023-03-02T00:15:24.400" v="3333" actId="1038"/>
        <pc:sldMkLst>
          <pc:docMk/>
          <pc:sldMk cId="3784205062" sldId="264"/>
        </pc:sldMkLst>
        <pc:spChg chg="mod">
          <ac:chgData name="Dishpreet Kaur" userId="19ba2128-39f9-4128-b8af-0f9b31cf97c0" providerId="ADAL" clId="{3474878D-5199-4C03-BE51-BE4BC8938BF7}" dt="2023-03-02T00:15:10.715" v="3295" actId="6549"/>
          <ac:spMkLst>
            <pc:docMk/>
            <pc:sldMk cId="3784205062" sldId="264"/>
            <ac:spMk id="7" creationId="{3D1C1DAE-4455-99B4-55E2-F7EC9D9E4C6F}"/>
          </ac:spMkLst>
        </pc:spChg>
        <pc:spChg chg="mod">
          <ac:chgData name="Dishpreet Kaur" userId="19ba2128-39f9-4128-b8af-0f9b31cf97c0" providerId="ADAL" clId="{3474878D-5199-4C03-BE51-BE4BC8938BF7}" dt="2023-02-27T15:05:15.863" v="556" actId="114"/>
          <ac:spMkLst>
            <pc:docMk/>
            <pc:sldMk cId="3784205062" sldId="264"/>
            <ac:spMk id="12" creationId="{3D84F9F6-000A-8751-1997-0F1E5340C88F}"/>
          </ac:spMkLst>
        </pc:spChg>
        <pc:grpChg chg="del">
          <ac:chgData name="Dishpreet Kaur" userId="19ba2128-39f9-4128-b8af-0f9b31cf97c0" providerId="ADAL" clId="{3474878D-5199-4C03-BE51-BE4BC8938BF7}" dt="2023-02-27T15:04:54.658" v="545" actId="478"/>
          <ac:grpSpMkLst>
            <pc:docMk/>
            <pc:sldMk cId="3784205062" sldId="264"/>
            <ac:grpSpMk id="6" creationId="{2186EABC-4787-3D89-F024-1BB34B91C46E}"/>
          </ac:grpSpMkLst>
        </pc:grpChg>
        <pc:picChg chg="mod">
          <ac:chgData name="Dishpreet Kaur" userId="19ba2128-39f9-4128-b8af-0f9b31cf97c0" providerId="ADAL" clId="{3474878D-5199-4C03-BE51-BE4BC8938BF7}" dt="2023-03-02T00:14:54.585" v="3262" actId="1036"/>
          <ac:picMkLst>
            <pc:docMk/>
            <pc:sldMk cId="3784205062" sldId="264"/>
            <ac:picMk id="9" creationId="{4E605B8D-9562-5EE8-FB89-AF25B0DE549E}"/>
          </ac:picMkLst>
        </pc:picChg>
        <pc:picChg chg="mod">
          <ac:chgData name="Dishpreet Kaur" userId="19ba2128-39f9-4128-b8af-0f9b31cf97c0" providerId="ADAL" clId="{3474878D-5199-4C03-BE51-BE4BC8938BF7}" dt="2023-03-02T00:14:54.585" v="3262" actId="1036"/>
          <ac:picMkLst>
            <pc:docMk/>
            <pc:sldMk cId="3784205062" sldId="264"/>
            <ac:picMk id="11" creationId="{385C8280-7794-4BDD-93C1-0EC359352B66}"/>
          </ac:picMkLst>
        </pc:picChg>
        <pc:picChg chg="mod">
          <ac:chgData name="Dishpreet Kaur" userId="19ba2128-39f9-4128-b8af-0f9b31cf97c0" providerId="ADAL" clId="{3474878D-5199-4C03-BE51-BE4BC8938BF7}" dt="2023-03-02T00:15:24.400" v="3333" actId="1038"/>
          <ac:picMkLst>
            <pc:docMk/>
            <pc:sldMk cId="3784205062" sldId="264"/>
            <ac:picMk id="14" creationId="{0CF93810-A9AB-12C1-5319-3E37595BE552}"/>
          </ac:picMkLst>
        </pc:picChg>
        <pc:cxnChg chg="add mod">
          <ac:chgData name="Dishpreet Kaur" userId="19ba2128-39f9-4128-b8af-0f9b31cf97c0" providerId="ADAL" clId="{3474878D-5199-4C03-BE51-BE4BC8938BF7}" dt="2023-03-02T00:15:02.443" v="3292" actId="1036"/>
          <ac:cxnSpMkLst>
            <pc:docMk/>
            <pc:sldMk cId="3784205062" sldId="264"/>
            <ac:cxnSpMk id="4" creationId="{59E5229D-5815-5F95-F4D7-EBD99E59F4C8}"/>
          </ac:cxnSpMkLst>
        </pc:cxnChg>
        <pc:cxnChg chg="add del mod">
          <ac:chgData name="Dishpreet Kaur" userId="19ba2128-39f9-4128-b8af-0f9b31cf97c0" providerId="ADAL" clId="{3474878D-5199-4C03-BE51-BE4BC8938BF7}" dt="2023-03-02T00:14:58.817" v="3263" actId="478"/>
          <ac:cxnSpMkLst>
            <pc:docMk/>
            <pc:sldMk cId="3784205062" sldId="264"/>
            <ac:cxnSpMk id="8" creationId="{C097C2D9-3F0E-5E86-1276-5ABF4D5800AF}"/>
          </ac:cxnSpMkLst>
        </pc:cxnChg>
      </pc:sldChg>
      <pc:sldChg chg="addSp delSp modSp mod modAnim">
        <pc:chgData name="Dishpreet Kaur" userId="19ba2128-39f9-4128-b8af-0f9b31cf97c0" providerId="ADAL" clId="{3474878D-5199-4C03-BE51-BE4BC8938BF7}" dt="2023-03-02T00:16:19.843" v="3345" actId="1036"/>
        <pc:sldMkLst>
          <pc:docMk/>
          <pc:sldMk cId="3668838828" sldId="265"/>
        </pc:sldMkLst>
        <pc:spChg chg="mod">
          <ac:chgData name="Dishpreet Kaur" userId="19ba2128-39f9-4128-b8af-0f9b31cf97c0" providerId="ADAL" clId="{3474878D-5199-4C03-BE51-BE4BC8938BF7}" dt="2023-03-02T00:16:13.407" v="3334" actId="948"/>
          <ac:spMkLst>
            <pc:docMk/>
            <pc:sldMk cId="3668838828" sldId="265"/>
            <ac:spMk id="4" creationId="{7BF4FF4C-C501-D2C4-8697-728B6D21A8B9}"/>
          </ac:spMkLst>
        </pc:spChg>
        <pc:spChg chg="mod">
          <ac:chgData name="Dishpreet Kaur" userId="19ba2128-39f9-4128-b8af-0f9b31cf97c0" providerId="ADAL" clId="{3474878D-5199-4C03-BE51-BE4BC8938BF7}" dt="2023-02-27T15:06:59.545" v="658"/>
          <ac:spMkLst>
            <pc:docMk/>
            <pc:sldMk cId="3668838828" sldId="265"/>
            <ac:spMk id="7" creationId="{18F0AA6C-ABF8-7AB1-2200-0E447FC56FBC}"/>
          </ac:spMkLst>
        </pc:spChg>
        <pc:grpChg chg="del">
          <ac:chgData name="Dishpreet Kaur" userId="19ba2128-39f9-4128-b8af-0f9b31cf97c0" providerId="ADAL" clId="{3474878D-5199-4C03-BE51-BE4BC8938BF7}" dt="2023-02-27T15:08:16.640" v="683" actId="478"/>
          <ac:grpSpMkLst>
            <pc:docMk/>
            <pc:sldMk cId="3668838828" sldId="265"/>
            <ac:grpSpMk id="10" creationId="{C82707FB-E550-6CDF-B237-D3C95AEEAE7D}"/>
          </ac:grpSpMkLst>
        </pc:grpChg>
        <pc:cxnChg chg="add del mod">
          <ac:chgData name="Dishpreet Kaur" userId="19ba2128-39f9-4128-b8af-0f9b31cf97c0" providerId="ADAL" clId="{3474878D-5199-4C03-BE51-BE4BC8938BF7}" dt="2023-03-02T00:16:17.479" v="3335" actId="478"/>
          <ac:cxnSpMkLst>
            <pc:docMk/>
            <pc:sldMk cId="3668838828" sldId="265"/>
            <ac:cxnSpMk id="5" creationId="{2ECCCA24-A9BB-3FCA-0476-AF465059F6DD}"/>
          </ac:cxnSpMkLst>
        </pc:cxnChg>
        <pc:cxnChg chg="add mod">
          <ac:chgData name="Dishpreet Kaur" userId="19ba2128-39f9-4128-b8af-0f9b31cf97c0" providerId="ADAL" clId="{3474878D-5199-4C03-BE51-BE4BC8938BF7}" dt="2023-03-02T00:16:19.843" v="3345" actId="1036"/>
          <ac:cxnSpMkLst>
            <pc:docMk/>
            <pc:sldMk cId="3668838828" sldId="265"/>
            <ac:cxnSpMk id="8" creationId="{59E5229D-5815-5F95-F4D7-EBD99E59F4C8}"/>
          </ac:cxnSpMkLst>
        </pc:cxnChg>
      </pc:sldChg>
      <pc:sldChg chg="addSp delSp modSp mod delAnim modAnim">
        <pc:chgData name="Dishpreet Kaur" userId="19ba2128-39f9-4128-b8af-0f9b31cf97c0" providerId="ADAL" clId="{3474878D-5199-4C03-BE51-BE4BC8938BF7}" dt="2023-03-02T00:18:31.305" v="3414"/>
        <pc:sldMkLst>
          <pc:docMk/>
          <pc:sldMk cId="1744153622" sldId="266"/>
        </pc:sldMkLst>
        <pc:spChg chg="mod">
          <ac:chgData name="Dishpreet Kaur" userId="19ba2128-39f9-4128-b8af-0f9b31cf97c0" providerId="ADAL" clId="{3474878D-5199-4C03-BE51-BE4BC8938BF7}" dt="2023-03-02T00:16:57.846" v="3346" actId="948"/>
          <ac:spMkLst>
            <pc:docMk/>
            <pc:sldMk cId="1744153622" sldId="266"/>
            <ac:spMk id="7" creationId="{F90219A9-0A63-F496-2F04-5764E3DD61A0}"/>
          </ac:spMkLst>
        </pc:spChg>
        <pc:spChg chg="mod">
          <ac:chgData name="Dishpreet Kaur" userId="19ba2128-39f9-4128-b8af-0f9b31cf97c0" providerId="ADAL" clId="{3474878D-5199-4C03-BE51-BE4BC8938BF7}" dt="2023-02-27T15:09:44.937" v="736" actId="114"/>
          <ac:spMkLst>
            <pc:docMk/>
            <pc:sldMk cId="1744153622" sldId="266"/>
            <ac:spMk id="8" creationId="{516DB08C-03B1-D3AE-2342-992BEBA6B3DA}"/>
          </ac:spMkLst>
        </pc:spChg>
        <pc:spChg chg="mod">
          <ac:chgData name="Dishpreet Kaur" userId="19ba2128-39f9-4128-b8af-0f9b31cf97c0" providerId="ADAL" clId="{3474878D-5199-4C03-BE51-BE4BC8938BF7}" dt="2023-02-27T15:08:51.268" v="729"/>
          <ac:spMkLst>
            <pc:docMk/>
            <pc:sldMk cId="1744153622" sldId="266"/>
            <ac:spMk id="9" creationId="{B504ED87-3A42-3A2C-F5F2-D892B662F19E}"/>
          </ac:spMkLst>
        </pc:spChg>
        <pc:spChg chg="mod">
          <ac:chgData name="Dishpreet Kaur" userId="19ba2128-39f9-4128-b8af-0f9b31cf97c0" providerId="ADAL" clId="{3474878D-5199-4C03-BE51-BE4BC8938BF7}" dt="2023-02-27T15:08:51.268" v="729"/>
          <ac:spMkLst>
            <pc:docMk/>
            <pc:sldMk cId="1744153622" sldId="266"/>
            <ac:spMk id="10" creationId="{0909417F-962A-907B-6642-D65625C383B9}"/>
          </ac:spMkLst>
        </pc:spChg>
        <pc:spChg chg="mod">
          <ac:chgData name="Dishpreet Kaur" userId="19ba2128-39f9-4128-b8af-0f9b31cf97c0" providerId="ADAL" clId="{3474878D-5199-4C03-BE51-BE4BC8938BF7}" dt="2023-02-27T15:08:51.268" v="729"/>
          <ac:spMkLst>
            <pc:docMk/>
            <pc:sldMk cId="1744153622" sldId="266"/>
            <ac:spMk id="12" creationId="{20C64BC1-C336-8232-683E-D12330C9960B}"/>
          </ac:spMkLst>
        </pc:spChg>
        <pc:spChg chg="mod">
          <ac:chgData name="Dishpreet Kaur" userId="19ba2128-39f9-4128-b8af-0f9b31cf97c0" providerId="ADAL" clId="{3474878D-5199-4C03-BE51-BE4BC8938BF7}" dt="2023-02-27T15:08:51.268" v="729"/>
          <ac:spMkLst>
            <pc:docMk/>
            <pc:sldMk cId="1744153622" sldId="266"/>
            <ac:spMk id="13" creationId="{ED6F76F9-2699-69DA-2EFC-9D5CBC9B1F9F}"/>
          </ac:spMkLst>
        </pc:spChg>
        <pc:spChg chg="mod">
          <ac:chgData name="Dishpreet Kaur" userId="19ba2128-39f9-4128-b8af-0f9b31cf97c0" providerId="ADAL" clId="{3474878D-5199-4C03-BE51-BE4BC8938BF7}" dt="2023-03-02T00:17:31.080" v="3353" actId="14100"/>
          <ac:spMkLst>
            <pc:docMk/>
            <pc:sldMk cId="1744153622" sldId="266"/>
            <ac:spMk id="15" creationId="{25571800-BFAD-7628-AEF7-ADD6640F581A}"/>
          </ac:spMkLst>
        </pc:spChg>
        <pc:spChg chg="mod">
          <ac:chgData name="Dishpreet Kaur" userId="19ba2128-39f9-4128-b8af-0f9b31cf97c0" providerId="ADAL" clId="{3474878D-5199-4C03-BE51-BE4BC8938BF7}" dt="2023-03-02T00:17:10.724" v="3347" actId="948"/>
          <ac:spMkLst>
            <pc:docMk/>
            <pc:sldMk cId="1744153622" sldId="266"/>
            <ac:spMk id="19" creationId="{0FE90A60-7A8D-F71B-B1E4-885581993F48}"/>
          </ac:spMkLst>
        </pc:spChg>
        <pc:spChg chg="mod">
          <ac:chgData name="Dishpreet Kaur" userId="19ba2128-39f9-4128-b8af-0f9b31cf97c0" providerId="ADAL" clId="{3474878D-5199-4C03-BE51-BE4BC8938BF7}" dt="2023-03-02T00:17:17.571" v="3348" actId="948"/>
          <ac:spMkLst>
            <pc:docMk/>
            <pc:sldMk cId="1744153622" sldId="266"/>
            <ac:spMk id="20" creationId="{885A3FAF-9D53-9E3B-69B4-6AF6A4D41B57}"/>
          </ac:spMkLst>
        </pc:spChg>
        <pc:spChg chg="mod">
          <ac:chgData name="Dishpreet Kaur" userId="19ba2128-39f9-4128-b8af-0f9b31cf97c0" providerId="ADAL" clId="{3474878D-5199-4C03-BE51-BE4BC8938BF7}" dt="2023-02-27T15:08:39.217" v="723"/>
          <ac:spMkLst>
            <pc:docMk/>
            <pc:sldMk cId="1744153622" sldId="266"/>
            <ac:spMk id="22" creationId="{2EB4AA2A-1DCC-2A49-D20B-44FE08C1647D}"/>
          </ac:spMkLst>
        </pc:spChg>
        <pc:grpChg chg="del">
          <ac:chgData name="Dishpreet Kaur" userId="19ba2128-39f9-4128-b8af-0f9b31cf97c0" providerId="ADAL" clId="{3474878D-5199-4C03-BE51-BE4BC8938BF7}" dt="2023-02-27T15:09:58.472" v="738" actId="478"/>
          <ac:grpSpMkLst>
            <pc:docMk/>
            <pc:sldMk cId="1744153622" sldId="266"/>
            <ac:grpSpMk id="6" creationId="{8510E0FD-7EBA-AD5E-06F2-387F59B7965B}"/>
          </ac:grpSpMkLst>
        </pc:grpChg>
        <pc:grpChg chg="mod">
          <ac:chgData name="Dishpreet Kaur" userId="19ba2128-39f9-4128-b8af-0f9b31cf97c0" providerId="ADAL" clId="{3474878D-5199-4C03-BE51-BE4BC8938BF7}" dt="2023-02-27T15:08:51.268" v="729"/>
          <ac:grpSpMkLst>
            <pc:docMk/>
            <pc:sldMk cId="1744153622" sldId="266"/>
            <ac:grpSpMk id="16" creationId="{699A7CE6-D10C-5F15-7F23-8A9B80E5C4DD}"/>
          </ac:grpSpMkLst>
        </pc:grpChg>
        <pc:grpChg chg="mod">
          <ac:chgData name="Dishpreet Kaur" userId="19ba2128-39f9-4128-b8af-0f9b31cf97c0" providerId="ADAL" clId="{3474878D-5199-4C03-BE51-BE4BC8938BF7}" dt="2023-02-27T15:08:51.268" v="729"/>
          <ac:grpSpMkLst>
            <pc:docMk/>
            <pc:sldMk cId="1744153622" sldId="266"/>
            <ac:grpSpMk id="21" creationId="{99CEED90-5C44-3293-23B0-07960D300681}"/>
          </ac:grpSpMkLst>
        </pc:grpChg>
        <pc:picChg chg="mod">
          <ac:chgData name="Dishpreet Kaur" userId="19ba2128-39f9-4128-b8af-0f9b31cf97c0" providerId="ADAL" clId="{3474878D-5199-4C03-BE51-BE4BC8938BF7}" dt="2023-02-27T15:08:51.268" v="729"/>
          <ac:picMkLst>
            <pc:docMk/>
            <pc:sldMk cId="1744153622" sldId="266"/>
            <ac:picMk id="18" creationId="{5A87CA24-7D1C-8012-6A9E-5CA2B94DF8E4}"/>
          </ac:picMkLst>
        </pc:picChg>
        <pc:cxnChg chg="add mod">
          <ac:chgData name="Dishpreet Kaur" userId="19ba2128-39f9-4128-b8af-0f9b31cf97c0" providerId="ADAL" clId="{3474878D-5199-4C03-BE51-BE4BC8938BF7}" dt="2023-03-02T00:18:10.229" v="3411" actId="1036"/>
          <ac:cxnSpMkLst>
            <pc:docMk/>
            <pc:sldMk cId="1744153622" sldId="266"/>
            <ac:cxnSpMk id="6" creationId="{59E5229D-5815-5F95-F4D7-EBD99E59F4C8}"/>
          </ac:cxnSpMkLst>
        </pc:cxnChg>
        <pc:cxnChg chg="mod">
          <ac:chgData name="Dishpreet Kaur" userId="19ba2128-39f9-4128-b8af-0f9b31cf97c0" providerId="ADAL" clId="{3474878D-5199-4C03-BE51-BE4BC8938BF7}" dt="2023-03-02T00:17:28.811" v="3352" actId="1036"/>
          <ac:cxnSpMkLst>
            <pc:docMk/>
            <pc:sldMk cId="1744153622" sldId="266"/>
            <ac:cxnSpMk id="11" creationId="{CF4A4A50-C0B0-1B30-AF59-DB8224641657}"/>
          </ac:cxnSpMkLst>
        </pc:cxnChg>
        <pc:cxnChg chg="mod">
          <ac:chgData name="Dishpreet Kaur" userId="19ba2128-39f9-4128-b8af-0f9b31cf97c0" providerId="ADAL" clId="{3474878D-5199-4C03-BE51-BE4BC8938BF7}" dt="2023-03-02T00:17:33.959" v="3357" actId="1036"/>
          <ac:cxnSpMkLst>
            <pc:docMk/>
            <pc:sldMk cId="1744153622" sldId="266"/>
            <ac:cxnSpMk id="14" creationId="{EFB8C15D-374F-7644-9659-D50617D276F3}"/>
          </ac:cxnSpMkLst>
        </pc:cxnChg>
        <pc:cxnChg chg="add del mod">
          <ac:chgData name="Dishpreet Kaur" userId="19ba2128-39f9-4128-b8af-0f9b31cf97c0" providerId="ADAL" clId="{3474878D-5199-4C03-BE51-BE4BC8938BF7}" dt="2023-03-02T00:18:05.848" v="3358" actId="478"/>
          <ac:cxnSpMkLst>
            <pc:docMk/>
            <pc:sldMk cId="1744153622" sldId="266"/>
            <ac:cxnSpMk id="17" creationId="{82480C5C-3A3A-1162-0081-EA9172890CBA}"/>
          </ac:cxnSpMkLst>
        </pc:cxnChg>
      </pc:sldChg>
      <pc:sldChg chg="modSp mod">
        <pc:chgData name="Dishpreet Kaur" userId="19ba2128-39f9-4128-b8af-0f9b31cf97c0" providerId="ADAL" clId="{3474878D-5199-4C03-BE51-BE4BC8938BF7}" dt="2023-03-02T00:18:54.284" v="3415" actId="948"/>
        <pc:sldMkLst>
          <pc:docMk/>
          <pc:sldMk cId="643387691" sldId="267"/>
        </pc:sldMkLst>
        <pc:spChg chg="mod">
          <ac:chgData name="Dishpreet Kaur" userId="19ba2128-39f9-4128-b8af-0f9b31cf97c0" providerId="ADAL" clId="{3474878D-5199-4C03-BE51-BE4BC8938BF7}" dt="2023-03-02T00:18:54.284" v="3415" actId="948"/>
          <ac:spMkLst>
            <pc:docMk/>
            <pc:sldMk cId="643387691" sldId="267"/>
            <ac:spMk id="2" creationId="{A4200C64-2AE7-8443-EECC-2D82AF47633C}"/>
          </ac:spMkLst>
        </pc:spChg>
        <pc:spChg chg="mod">
          <ac:chgData name="Dishpreet Kaur" userId="19ba2128-39f9-4128-b8af-0f9b31cf97c0" providerId="ADAL" clId="{3474878D-5199-4C03-BE51-BE4BC8938BF7}" dt="2023-02-27T16:00:36.852" v="2833" actId="948"/>
          <ac:spMkLst>
            <pc:docMk/>
            <pc:sldMk cId="643387691" sldId="267"/>
            <ac:spMk id="5" creationId="{C2CD2C99-CFB5-CC40-6ABD-FD7DDDFB3C52}"/>
          </ac:spMkLst>
        </pc:spChg>
      </pc:sldChg>
      <pc:sldChg chg="modSp mod">
        <pc:chgData name="Dishpreet Kaur" userId="19ba2128-39f9-4128-b8af-0f9b31cf97c0" providerId="ADAL" clId="{3474878D-5199-4C03-BE51-BE4BC8938BF7}" dt="2023-02-27T16:00:26.224" v="2832" actId="948"/>
        <pc:sldMkLst>
          <pc:docMk/>
          <pc:sldMk cId="3848309801" sldId="268"/>
        </pc:sldMkLst>
        <pc:spChg chg="mod">
          <ac:chgData name="Dishpreet Kaur" userId="19ba2128-39f9-4128-b8af-0f9b31cf97c0" providerId="ADAL" clId="{3474878D-5199-4C03-BE51-BE4BC8938BF7}" dt="2023-02-27T16:00:26.224" v="2832" actId="948"/>
          <ac:spMkLst>
            <pc:docMk/>
            <pc:sldMk cId="3848309801" sldId="268"/>
            <ac:spMk id="4" creationId="{4C4A764D-DDF9-FF5B-3CFB-0551D60BD34D}"/>
          </ac:spMkLst>
        </pc:spChg>
      </pc:sldChg>
      <pc:sldChg chg="addSp delSp modSp mod">
        <pc:chgData name="Dishpreet Kaur" userId="19ba2128-39f9-4128-b8af-0f9b31cf97c0" providerId="ADAL" clId="{3474878D-5199-4C03-BE51-BE4BC8938BF7}" dt="2023-03-02T00:19:54.787" v="3440" actId="1036"/>
        <pc:sldMkLst>
          <pc:docMk/>
          <pc:sldMk cId="1998139390" sldId="269"/>
        </pc:sldMkLst>
        <pc:spChg chg="mod">
          <ac:chgData name="Dishpreet Kaur" userId="19ba2128-39f9-4128-b8af-0f9b31cf97c0" providerId="ADAL" clId="{3474878D-5199-4C03-BE51-BE4BC8938BF7}" dt="2023-03-02T00:19:20.431" v="3416" actId="948"/>
          <ac:spMkLst>
            <pc:docMk/>
            <pc:sldMk cId="1998139390" sldId="269"/>
            <ac:spMk id="4" creationId="{ABEF7C84-D02B-CAE9-327E-C05B6996B720}"/>
          </ac:spMkLst>
        </pc:spChg>
        <pc:spChg chg="mod">
          <ac:chgData name="Dishpreet Kaur" userId="19ba2128-39f9-4128-b8af-0f9b31cf97c0" providerId="ADAL" clId="{3474878D-5199-4C03-BE51-BE4BC8938BF7}" dt="2023-03-02T00:19:27.332" v="3417" actId="948"/>
          <ac:spMkLst>
            <pc:docMk/>
            <pc:sldMk cId="1998139390" sldId="269"/>
            <ac:spMk id="8" creationId="{14DE18E9-E79D-5195-6E86-A8C4B0332960}"/>
          </ac:spMkLst>
        </pc:spChg>
        <pc:spChg chg="mod">
          <ac:chgData name="Dishpreet Kaur" userId="19ba2128-39f9-4128-b8af-0f9b31cf97c0" providerId="ADAL" clId="{3474878D-5199-4C03-BE51-BE4BC8938BF7}" dt="2023-03-02T00:19:32.752" v="3418" actId="948"/>
          <ac:spMkLst>
            <pc:docMk/>
            <pc:sldMk cId="1998139390" sldId="269"/>
            <ac:spMk id="9" creationId="{40E2D4F7-2CDF-AB01-B89E-506A6FAD1828}"/>
          </ac:spMkLst>
        </pc:spChg>
        <pc:spChg chg="mod">
          <ac:chgData name="Dishpreet Kaur" userId="19ba2128-39f9-4128-b8af-0f9b31cf97c0" providerId="ADAL" clId="{3474878D-5199-4C03-BE51-BE4BC8938BF7}" dt="2023-03-02T00:19:38.036" v="3419" actId="948"/>
          <ac:spMkLst>
            <pc:docMk/>
            <pc:sldMk cId="1998139390" sldId="269"/>
            <ac:spMk id="10" creationId="{339F3164-F70B-F002-8289-005546CE3C05}"/>
          </ac:spMkLst>
        </pc:spChg>
        <pc:spChg chg="add mod">
          <ac:chgData name="Dishpreet Kaur" userId="19ba2128-39f9-4128-b8af-0f9b31cf97c0" providerId="ADAL" clId="{3474878D-5199-4C03-BE51-BE4BC8938BF7}" dt="2023-02-27T15:11:51.363" v="829" actId="571"/>
          <ac:spMkLst>
            <pc:docMk/>
            <pc:sldMk cId="1998139390" sldId="269"/>
            <ac:spMk id="12" creationId="{801CCD28-40B5-34F7-07D5-8E4732A38CD0}"/>
          </ac:spMkLst>
        </pc:spChg>
        <pc:spChg chg="add mod">
          <ac:chgData name="Dishpreet Kaur" userId="19ba2128-39f9-4128-b8af-0f9b31cf97c0" providerId="ADAL" clId="{3474878D-5199-4C03-BE51-BE4BC8938BF7}" dt="2023-02-27T15:11:55.230" v="831" actId="571"/>
          <ac:spMkLst>
            <pc:docMk/>
            <pc:sldMk cId="1998139390" sldId="269"/>
            <ac:spMk id="13" creationId="{4C848259-4DCD-DA07-593A-93FF8CB520AD}"/>
          </ac:spMkLst>
        </pc:spChg>
        <pc:grpChg chg="del">
          <ac:chgData name="Dishpreet Kaur" userId="19ba2128-39f9-4128-b8af-0f9b31cf97c0" providerId="ADAL" clId="{3474878D-5199-4C03-BE51-BE4BC8938BF7}" dt="2023-02-27T15:11:41.059" v="827" actId="478"/>
          <ac:grpSpMkLst>
            <pc:docMk/>
            <pc:sldMk cId="1998139390" sldId="269"/>
            <ac:grpSpMk id="7" creationId="{5E3ABA11-E87D-0687-6E73-9919B0E8EB59}"/>
          </ac:grpSpMkLst>
        </pc:grpChg>
        <pc:cxnChg chg="add mod">
          <ac:chgData name="Dishpreet Kaur" userId="19ba2128-39f9-4128-b8af-0f9b31cf97c0" providerId="ADAL" clId="{3474878D-5199-4C03-BE51-BE4BC8938BF7}" dt="2023-03-02T00:19:54.787" v="3440" actId="1036"/>
          <ac:cxnSpMkLst>
            <pc:docMk/>
            <pc:sldMk cId="1998139390" sldId="269"/>
            <ac:cxnSpMk id="5" creationId="{59E5229D-5815-5F95-F4D7-EBD99E59F4C8}"/>
          </ac:cxnSpMkLst>
        </pc:cxnChg>
        <pc:cxnChg chg="add del mod">
          <ac:chgData name="Dishpreet Kaur" userId="19ba2128-39f9-4128-b8af-0f9b31cf97c0" providerId="ADAL" clId="{3474878D-5199-4C03-BE51-BE4BC8938BF7}" dt="2023-03-02T00:19:52.163" v="3420" actId="478"/>
          <ac:cxnSpMkLst>
            <pc:docMk/>
            <pc:sldMk cId="1998139390" sldId="269"/>
            <ac:cxnSpMk id="11" creationId="{885B1629-13FE-80B2-F00C-914CFBEFF03D}"/>
          </ac:cxnSpMkLst>
        </pc:cxnChg>
      </pc:sldChg>
      <pc:sldChg chg="addSp delSp modSp mod modAnim">
        <pc:chgData name="Dishpreet Kaur" userId="19ba2128-39f9-4128-b8af-0f9b31cf97c0" providerId="ADAL" clId="{3474878D-5199-4C03-BE51-BE4BC8938BF7}" dt="2023-03-02T00:20:32.188" v="3533" actId="1036"/>
        <pc:sldMkLst>
          <pc:docMk/>
          <pc:sldMk cId="855484128" sldId="270"/>
        </pc:sldMkLst>
        <pc:spChg chg="mod">
          <ac:chgData name="Dishpreet Kaur" userId="19ba2128-39f9-4128-b8af-0f9b31cf97c0" providerId="ADAL" clId="{3474878D-5199-4C03-BE51-BE4BC8938BF7}" dt="2023-03-02T00:20:05.923" v="3441" actId="948"/>
          <ac:spMkLst>
            <pc:docMk/>
            <pc:sldMk cId="855484128" sldId="270"/>
            <ac:spMk id="7" creationId="{5C010C54-39C1-B5F4-9689-0F96CABFD7A9}"/>
          </ac:spMkLst>
        </pc:spChg>
        <pc:spChg chg="mod">
          <ac:chgData name="Dishpreet Kaur" userId="19ba2128-39f9-4128-b8af-0f9b31cf97c0" providerId="ADAL" clId="{3474878D-5199-4C03-BE51-BE4BC8938BF7}" dt="2023-02-27T15:13:23.795" v="955" actId="20577"/>
          <ac:spMkLst>
            <pc:docMk/>
            <pc:sldMk cId="855484128" sldId="270"/>
            <ac:spMk id="11" creationId="{DA803AE5-30CC-2C83-A0A9-8F86EBAD480F}"/>
          </ac:spMkLst>
        </pc:spChg>
        <pc:spChg chg="mod">
          <ac:chgData name="Dishpreet Kaur" userId="19ba2128-39f9-4128-b8af-0f9b31cf97c0" providerId="ADAL" clId="{3474878D-5199-4C03-BE51-BE4BC8938BF7}" dt="2023-02-27T15:14:01.144" v="958" actId="114"/>
          <ac:spMkLst>
            <pc:docMk/>
            <pc:sldMk cId="855484128" sldId="270"/>
            <ac:spMk id="12" creationId="{228DA996-6968-BBBD-131F-518066FFD02F}"/>
          </ac:spMkLst>
        </pc:spChg>
        <pc:grpChg chg="del">
          <ac:chgData name="Dishpreet Kaur" userId="19ba2128-39f9-4128-b8af-0f9b31cf97c0" providerId="ADAL" clId="{3474878D-5199-4C03-BE51-BE4BC8938BF7}" dt="2023-02-27T15:13:11.404" v="949" actId="478"/>
          <ac:grpSpMkLst>
            <pc:docMk/>
            <pc:sldMk cId="855484128" sldId="270"/>
            <ac:grpSpMk id="6" creationId="{0E9901BC-7F96-9306-7F25-B2AAF942BE72}"/>
          </ac:grpSpMkLst>
        </pc:grpChg>
        <pc:grpChg chg="del">
          <ac:chgData name="Dishpreet Kaur" userId="19ba2128-39f9-4128-b8af-0f9b31cf97c0" providerId="ADAL" clId="{3474878D-5199-4C03-BE51-BE4BC8938BF7}" dt="2023-02-27T15:13:13.781" v="950" actId="478"/>
          <ac:grpSpMkLst>
            <pc:docMk/>
            <pc:sldMk cId="855484128" sldId="270"/>
            <ac:grpSpMk id="10" creationId="{4868CD98-534E-D889-5659-163F847F46D0}"/>
          </ac:grpSpMkLst>
        </pc:grpChg>
        <pc:cxnChg chg="add mod">
          <ac:chgData name="Dishpreet Kaur" userId="19ba2128-39f9-4128-b8af-0f9b31cf97c0" providerId="ADAL" clId="{3474878D-5199-4C03-BE51-BE4BC8938BF7}" dt="2023-03-02T00:20:26.243" v="3506" actId="1035"/>
          <ac:cxnSpMkLst>
            <pc:docMk/>
            <pc:sldMk cId="855484128" sldId="270"/>
            <ac:cxnSpMk id="4" creationId="{59E5229D-5815-5F95-F4D7-EBD99E59F4C8}"/>
          </ac:cxnSpMkLst>
        </pc:cxnChg>
        <pc:cxnChg chg="add mod">
          <ac:chgData name="Dishpreet Kaur" userId="19ba2128-39f9-4128-b8af-0f9b31cf97c0" providerId="ADAL" clId="{3474878D-5199-4C03-BE51-BE4BC8938BF7}" dt="2023-03-02T00:20:32.188" v="3533" actId="1036"/>
          <ac:cxnSpMkLst>
            <pc:docMk/>
            <pc:sldMk cId="855484128" sldId="270"/>
            <ac:cxnSpMk id="5" creationId="{59E5229D-5815-5F95-F4D7-EBD99E59F4C8}"/>
          </ac:cxnSpMkLst>
        </pc:cxnChg>
        <pc:cxnChg chg="add del mod">
          <ac:chgData name="Dishpreet Kaur" userId="19ba2128-39f9-4128-b8af-0f9b31cf97c0" providerId="ADAL" clId="{3474878D-5199-4C03-BE51-BE4BC8938BF7}" dt="2023-03-02T00:20:28.405" v="3507" actId="478"/>
          <ac:cxnSpMkLst>
            <pc:docMk/>
            <pc:sldMk cId="855484128" sldId="270"/>
            <ac:cxnSpMk id="13" creationId="{F55D634C-522D-0099-51C0-C2017CA936EF}"/>
          </ac:cxnSpMkLst>
        </pc:cxnChg>
        <pc:cxnChg chg="add del mod">
          <ac:chgData name="Dishpreet Kaur" userId="19ba2128-39f9-4128-b8af-0f9b31cf97c0" providerId="ADAL" clId="{3474878D-5199-4C03-BE51-BE4BC8938BF7}" dt="2023-03-02T00:20:20.166" v="3442" actId="478"/>
          <ac:cxnSpMkLst>
            <pc:docMk/>
            <pc:sldMk cId="855484128" sldId="270"/>
            <ac:cxnSpMk id="14" creationId="{8BDEA15C-D305-5E39-57D2-83E334E192C0}"/>
          </ac:cxnSpMkLst>
        </pc:cxnChg>
      </pc:sldChg>
      <pc:sldChg chg="addSp delSp modSp mod modAnim">
        <pc:chgData name="Dishpreet Kaur" userId="19ba2128-39f9-4128-b8af-0f9b31cf97c0" providerId="ADAL" clId="{3474878D-5199-4C03-BE51-BE4BC8938BF7}" dt="2023-03-02T00:22:21.646" v="3627" actId="1035"/>
        <pc:sldMkLst>
          <pc:docMk/>
          <pc:sldMk cId="671628382" sldId="271"/>
        </pc:sldMkLst>
        <pc:spChg chg="mod">
          <ac:chgData name="Dishpreet Kaur" userId="19ba2128-39f9-4128-b8af-0f9b31cf97c0" providerId="ADAL" clId="{3474878D-5199-4C03-BE51-BE4BC8938BF7}" dt="2023-03-02T00:21:51.197" v="3552" actId="20577"/>
          <ac:spMkLst>
            <pc:docMk/>
            <pc:sldMk cId="671628382" sldId="271"/>
            <ac:spMk id="7" creationId="{5A90B471-2343-6A85-0DA4-31EA1B1C144A}"/>
          </ac:spMkLst>
        </pc:spChg>
        <pc:spChg chg="mod">
          <ac:chgData name="Dishpreet Kaur" userId="19ba2128-39f9-4128-b8af-0f9b31cf97c0" providerId="ADAL" clId="{3474878D-5199-4C03-BE51-BE4BC8938BF7}" dt="2023-03-02T00:21:56.104" v="3565" actId="1036"/>
          <ac:spMkLst>
            <pc:docMk/>
            <pc:sldMk cId="671628382" sldId="271"/>
            <ac:spMk id="15" creationId="{13ED4A69-4651-925D-4CE1-30EDCC07CDB1}"/>
          </ac:spMkLst>
        </pc:spChg>
        <pc:spChg chg="mod">
          <ac:chgData name="Dishpreet Kaur" userId="19ba2128-39f9-4128-b8af-0f9b31cf97c0" providerId="ADAL" clId="{3474878D-5199-4C03-BE51-BE4BC8938BF7}" dt="2023-02-27T15:15:03.441" v="971" actId="114"/>
          <ac:spMkLst>
            <pc:docMk/>
            <pc:sldMk cId="671628382" sldId="271"/>
            <ac:spMk id="16" creationId="{C1350208-A5AA-5B8A-8608-9B8FA4A42602}"/>
          </ac:spMkLst>
        </pc:spChg>
        <pc:grpChg chg="del">
          <ac:chgData name="Dishpreet Kaur" userId="19ba2128-39f9-4128-b8af-0f9b31cf97c0" providerId="ADAL" clId="{3474878D-5199-4C03-BE51-BE4BC8938BF7}" dt="2023-02-27T15:15:42.901" v="1055" actId="478"/>
          <ac:grpSpMkLst>
            <pc:docMk/>
            <pc:sldMk cId="671628382" sldId="271"/>
            <ac:grpSpMk id="6" creationId="{B460EC03-7B3D-DA75-7B93-C0CD73754160}"/>
          </ac:grpSpMkLst>
        </pc:grpChg>
        <pc:grpChg chg="del">
          <ac:chgData name="Dishpreet Kaur" userId="19ba2128-39f9-4128-b8af-0f9b31cf97c0" providerId="ADAL" clId="{3474878D-5199-4C03-BE51-BE4BC8938BF7}" dt="2023-02-27T15:15:44.941" v="1056" actId="478"/>
          <ac:grpSpMkLst>
            <pc:docMk/>
            <pc:sldMk cId="671628382" sldId="271"/>
            <ac:grpSpMk id="10" creationId="{38F5DE92-6ADC-B2F7-5AFA-7159755F2905}"/>
          </ac:grpSpMkLst>
        </pc:grpChg>
        <pc:cxnChg chg="add mod">
          <ac:chgData name="Dishpreet Kaur" userId="19ba2128-39f9-4128-b8af-0f9b31cf97c0" providerId="ADAL" clId="{3474878D-5199-4C03-BE51-BE4BC8938BF7}" dt="2023-03-02T00:22:17.451" v="3615" actId="1035"/>
          <ac:cxnSpMkLst>
            <pc:docMk/>
            <pc:sldMk cId="671628382" sldId="271"/>
            <ac:cxnSpMk id="4" creationId="{59E5229D-5815-5F95-F4D7-EBD99E59F4C8}"/>
          </ac:cxnSpMkLst>
        </pc:cxnChg>
        <pc:cxnChg chg="add mod">
          <ac:chgData name="Dishpreet Kaur" userId="19ba2128-39f9-4128-b8af-0f9b31cf97c0" providerId="ADAL" clId="{3474878D-5199-4C03-BE51-BE4BC8938BF7}" dt="2023-03-02T00:22:21.646" v="3627" actId="1035"/>
          <ac:cxnSpMkLst>
            <pc:docMk/>
            <pc:sldMk cId="671628382" sldId="271"/>
            <ac:cxnSpMk id="5" creationId="{59E5229D-5815-5F95-F4D7-EBD99E59F4C8}"/>
          </ac:cxnSpMkLst>
        </pc:cxnChg>
        <pc:cxnChg chg="mod">
          <ac:chgData name="Dishpreet Kaur" userId="19ba2128-39f9-4128-b8af-0f9b31cf97c0" providerId="ADAL" clId="{3474878D-5199-4C03-BE51-BE4BC8938BF7}" dt="2023-03-02T00:21:00.716" v="3538" actId="1036"/>
          <ac:cxnSpMkLst>
            <pc:docMk/>
            <pc:sldMk cId="671628382" sldId="271"/>
            <ac:cxnSpMk id="13" creationId="{CABC1AE5-1E6B-5701-2B8C-74E9BAF4946E}"/>
          </ac:cxnSpMkLst>
        </pc:cxnChg>
        <pc:cxnChg chg="add del mod">
          <ac:chgData name="Dishpreet Kaur" userId="19ba2128-39f9-4128-b8af-0f9b31cf97c0" providerId="ADAL" clId="{3474878D-5199-4C03-BE51-BE4BC8938BF7}" dt="2023-03-02T00:22:19.530" v="3616" actId="478"/>
          <ac:cxnSpMkLst>
            <pc:docMk/>
            <pc:sldMk cId="671628382" sldId="271"/>
            <ac:cxnSpMk id="17" creationId="{F31382F1-04B3-8CE4-C560-18FD5773AFBA}"/>
          </ac:cxnSpMkLst>
        </pc:cxnChg>
        <pc:cxnChg chg="add del mod">
          <ac:chgData name="Dishpreet Kaur" userId="19ba2128-39f9-4128-b8af-0f9b31cf97c0" providerId="ADAL" clId="{3474878D-5199-4C03-BE51-BE4BC8938BF7}" dt="2023-03-02T00:22:13.138" v="3575" actId="478"/>
          <ac:cxnSpMkLst>
            <pc:docMk/>
            <pc:sldMk cId="671628382" sldId="271"/>
            <ac:cxnSpMk id="18" creationId="{64EC4D8F-53E3-BEB3-581A-401AA9F1FC0C}"/>
          </ac:cxnSpMkLst>
        </pc:cxnChg>
      </pc:sldChg>
      <pc:sldChg chg="addSp delSp modSp mod modAnim">
        <pc:chgData name="Dishpreet Kaur" userId="19ba2128-39f9-4128-b8af-0f9b31cf97c0" providerId="ADAL" clId="{3474878D-5199-4C03-BE51-BE4BC8938BF7}" dt="2023-03-02T00:22:51.738" v="3641" actId="1035"/>
        <pc:sldMkLst>
          <pc:docMk/>
          <pc:sldMk cId="1793042887" sldId="272"/>
        </pc:sldMkLst>
        <pc:spChg chg="mod">
          <ac:chgData name="Dishpreet Kaur" userId="19ba2128-39f9-4128-b8af-0f9b31cf97c0" providerId="ADAL" clId="{3474878D-5199-4C03-BE51-BE4BC8938BF7}" dt="2023-03-02T00:22:40.696" v="3628" actId="948"/>
          <ac:spMkLst>
            <pc:docMk/>
            <pc:sldMk cId="1793042887" sldId="272"/>
            <ac:spMk id="7" creationId="{6CFA8868-2663-A827-0B34-759C40EEE9C6}"/>
          </ac:spMkLst>
        </pc:spChg>
        <pc:spChg chg="mod">
          <ac:chgData name="Dishpreet Kaur" userId="19ba2128-39f9-4128-b8af-0f9b31cf97c0" providerId="ADAL" clId="{3474878D-5199-4C03-BE51-BE4BC8938BF7}" dt="2023-02-27T15:16:41.850" v="1064" actId="114"/>
          <ac:spMkLst>
            <pc:docMk/>
            <pc:sldMk cId="1793042887" sldId="272"/>
            <ac:spMk id="8" creationId="{3F2C435F-5929-615B-D973-DA553A1F1A4B}"/>
          </ac:spMkLst>
        </pc:spChg>
        <pc:grpChg chg="del">
          <ac:chgData name="Dishpreet Kaur" userId="19ba2128-39f9-4128-b8af-0f9b31cf97c0" providerId="ADAL" clId="{3474878D-5199-4C03-BE51-BE4BC8938BF7}" dt="2023-02-27T15:16:51.941" v="1065" actId="478"/>
          <ac:grpSpMkLst>
            <pc:docMk/>
            <pc:sldMk cId="1793042887" sldId="272"/>
            <ac:grpSpMk id="6" creationId="{D929D214-6D1B-39C2-EC96-C2E163891D98}"/>
          </ac:grpSpMkLst>
        </pc:grpChg>
        <pc:cxnChg chg="add mod">
          <ac:chgData name="Dishpreet Kaur" userId="19ba2128-39f9-4128-b8af-0f9b31cf97c0" providerId="ADAL" clId="{3474878D-5199-4C03-BE51-BE4BC8938BF7}" dt="2023-03-02T00:22:51.738" v="3641" actId="1035"/>
          <ac:cxnSpMkLst>
            <pc:docMk/>
            <pc:sldMk cId="1793042887" sldId="272"/>
            <ac:cxnSpMk id="4" creationId="{59E5229D-5815-5F95-F4D7-EBD99E59F4C8}"/>
          </ac:cxnSpMkLst>
        </pc:cxnChg>
        <pc:cxnChg chg="add del mod">
          <ac:chgData name="Dishpreet Kaur" userId="19ba2128-39f9-4128-b8af-0f9b31cf97c0" providerId="ADAL" clId="{3474878D-5199-4C03-BE51-BE4BC8938BF7}" dt="2023-03-02T00:22:49.593" v="3629" actId="478"/>
          <ac:cxnSpMkLst>
            <pc:docMk/>
            <pc:sldMk cId="1793042887" sldId="272"/>
            <ac:cxnSpMk id="9" creationId="{820C5ABB-C47A-1E43-B127-94AF07FF07A3}"/>
          </ac:cxnSpMkLst>
        </pc:cxnChg>
      </pc:sldChg>
      <pc:sldChg chg="addSp delSp modSp mod modAnim">
        <pc:chgData name="Dishpreet Kaur" userId="19ba2128-39f9-4128-b8af-0f9b31cf97c0" providerId="ADAL" clId="{3474878D-5199-4C03-BE51-BE4BC8938BF7}" dt="2023-03-02T00:24:39.280" v="3794" actId="1035"/>
        <pc:sldMkLst>
          <pc:docMk/>
          <pc:sldMk cId="1645866085" sldId="273"/>
        </pc:sldMkLst>
        <pc:spChg chg="mod">
          <ac:chgData name="Dishpreet Kaur" userId="19ba2128-39f9-4128-b8af-0f9b31cf97c0" providerId="ADAL" clId="{3474878D-5199-4C03-BE51-BE4BC8938BF7}" dt="2023-03-02T00:23:13.518" v="3642" actId="948"/>
          <ac:spMkLst>
            <pc:docMk/>
            <pc:sldMk cId="1645866085" sldId="273"/>
            <ac:spMk id="4" creationId="{C76FBC5A-4D6E-EFE6-C7D2-9D46C80EE599}"/>
          </ac:spMkLst>
        </pc:spChg>
        <pc:spChg chg="mod">
          <ac:chgData name="Dishpreet Kaur" userId="19ba2128-39f9-4128-b8af-0f9b31cf97c0" providerId="ADAL" clId="{3474878D-5199-4C03-BE51-BE4BC8938BF7}" dt="2023-03-02T00:24:14.076" v="3697" actId="6549"/>
          <ac:spMkLst>
            <pc:docMk/>
            <pc:sldMk cId="1645866085" sldId="273"/>
            <ac:spMk id="5" creationId="{E854CE0D-393C-29A4-A542-A72B830556A6}"/>
          </ac:spMkLst>
        </pc:spChg>
        <pc:grpChg chg="mod">
          <ac:chgData name="Dishpreet Kaur" userId="19ba2128-39f9-4128-b8af-0f9b31cf97c0" providerId="ADAL" clId="{3474878D-5199-4C03-BE51-BE4BC8938BF7}" dt="2023-02-27T15:18:50.687" v="1163" actId="1037"/>
          <ac:grpSpMkLst>
            <pc:docMk/>
            <pc:sldMk cId="1645866085" sldId="273"/>
            <ac:grpSpMk id="9" creationId="{4A86E7DB-FFD2-B88A-6D1C-8DB1F5F5E29F}"/>
          </ac:grpSpMkLst>
        </pc:grpChg>
        <pc:grpChg chg="mod">
          <ac:chgData name="Dishpreet Kaur" userId="19ba2128-39f9-4128-b8af-0f9b31cf97c0" providerId="ADAL" clId="{3474878D-5199-4C03-BE51-BE4BC8938BF7}" dt="2023-03-02T00:24:03.979" v="3695" actId="1036"/>
          <ac:grpSpMkLst>
            <pc:docMk/>
            <pc:sldMk cId="1645866085" sldId="273"/>
            <ac:grpSpMk id="13" creationId="{F08ED041-8380-D0EA-3917-A889B963CDEF}"/>
          </ac:grpSpMkLst>
        </pc:grpChg>
        <pc:grpChg chg="mod">
          <ac:chgData name="Dishpreet Kaur" userId="19ba2128-39f9-4128-b8af-0f9b31cf97c0" providerId="ADAL" clId="{3474878D-5199-4C03-BE51-BE4BC8938BF7}" dt="2023-03-02T00:24:20.866" v="3740" actId="1036"/>
          <ac:grpSpMkLst>
            <pc:docMk/>
            <pc:sldMk cId="1645866085" sldId="273"/>
            <ac:grpSpMk id="17" creationId="{6A7DC3A1-5935-592D-89D0-9D549BBA0F09}"/>
          </ac:grpSpMkLst>
        </pc:grpChg>
        <pc:grpChg chg="del">
          <ac:chgData name="Dishpreet Kaur" userId="19ba2128-39f9-4128-b8af-0f9b31cf97c0" providerId="ADAL" clId="{3474878D-5199-4C03-BE51-BE4BC8938BF7}" dt="2023-02-27T15:20:04.997" v="1209" actId="478"/>
          <ac:grpSpMkLst>
            <pc:docMk/>
            <pc:sldMk cId="1645866085" sldId="273"/>
            <ac:grpSpMk id="20" creationId="{8E5A9882-2001-4016-F141-C44394D5138D}"/>
          </ac:grpSpMkLst>
        </pc:grpChg>
        <pc:cxnChg chg="mod">
          <ac:chgData name="Dishpreet Kaur" userId="19ba2128-39f9-4128-b8af-0f9b31cf97c0" providerId="ADAL" clId="{3474878D-5199-4C03-BE51-BE4BC8938BF7}" dt="2023-03-02T00:23:40.339" v="3650" actId="1036"/>
          <ac:cxnSpMkLst>
            <pc:docMk/>
            <pc:sldMk cId="1645866085" sldId="273"/>
            <ac:cxnSpMk id="8" creationId="{AB4DF562-E295-3C52-3B10-5C315A445AA2}"/>
          </ac:cxnSpMkLst>
        </pc:cxnChg>
        <pc:cxnChg chg="mod">
          <ac:chgData name="Dishpreet Kaur" userId="19ba2128-39f9-4128-b8af-0f9b31cf97c0" providerId="ADAL" clId="{3474878D-5199-4C03-BE51-BE4BC8938BF7}" dt="2023-03-02T00:23:34.440" v="3646" actId="1036"/>
          <ac:cxnSpMkLst>
            <pc:docMk/>
            <pc:sldMk cId="1645866085" sldId="273"/>
            <ac:cxnSpMk id="12" creationId="{BB8E6E11-1DEB-EE81-D00B-463F08578D11}"/>
          </ac:cxnSpMkLst>
        </pc:cxnChg>
        <pc:cxnChg chg="mod">
          <ac:chgData name="Dishpreet Kaur" userId="19ba2128-39f9-4128-b8af-0f9b31cf97c0" providerId="ADAL" clId="{3474878D-5199-4C03-BE51-BE4BC8938BF7}" dt="2023-03-02T00:23:56.510" v="3683" actId="1036"/>
          <ac:cxnSpMkLst>
            <pc:docMk/>
            <pc:sldMk cId="1645866085" sldId="273"/>
            <ac:cxnSpMk id="16" creationId="{FC029B53-93A8-8CC5-7B48-4593F05C3D27}"/>
          </ac:cxnSpMkLst>
        </pc:cxnChg>
        <pc:cxnChg chg="add mod">
          <ac:chgData name="Dishpreet Kaur" userId="19ba2128-39f9-4128-b8af-0f9b31cf97c0" providerId="ADAL" clId="{3474878D-5199-4C03-BE51-BE4BC8938BF7}" dt="2023-03-02T00:24:39.280" v="3794" actId="1035"/>
          <ac:cxnSpMkLst>
            <pc:docMk/>
            <pc:sldMk cId="1645866085" sldId="273"/>
            <ac:cxnSpMk id="18" creationId="{59E5229D-5815-5F95-F4D7-EBD99E59F4C8}"/>
          </ac:cxnSpMkLst>
        </pc:cxnChg>
        <pc:cxnChg chg="add del mod">
          <ac:chgData name="Dishpreet Kaur" userId="19ba2128-39f9-4128-b8af-0f9b31cf97c0" providerId="ADAL" clId="{3474878D-5199-4C03-BE51-BE4BC8938BF7}" dt="2023-03-02T00:24:33.708" v="3741" actId="478"/>
          <ac:cxnSpMkLst>
            <pc:docMk/>
            <pc:sldMk cId="1645866085" sldId="273"/>
            <ac:cxnSpMk id="21" creationId="{EBA535E9-EEE2-E7A0-1367-0295D925EED5}"/>
          </ac:cxnSpMkLst>
        </pc:cxnChg>
      </pc:sldChg>
      <pc:sldChg chg="addSp delSp modSp mod modAnim">
        <pc:chgData name="Dishpreet Kaur" userId="19ba2128-39f9-4128-b8af-0f9b31cf97c0" providerId="ADAL" clId="{3474878D-5199-4C03-BE51-BE4BC8938BF7}" dt="2023-03-02T00:25:14.203" v="3801" actId="1036"/>
        <pc:sldMkLst>
          <pc:docMk/>
          <pc:sldMk cId="746568663" sldId="274"/>
        </pc:sldMkLst>
        <pc:spChg chg="mod">
          <ac:chgData name="Dishpreet Kaur" userId="19ba2128-39f9-4128-b8af-0f9b31cf97c0" providerId="ADAL" clId="{3474878D-5199-4C03-BE51-BE4BC8938BF7}" dt="2023-03-02T00:24:57.692" v="3795" actId="948"/>
          <ac:spMkLst>
            <pc:docMk/>
            <pc:sldMk cId="746568663" sldId="274"/>
            <ac:spMk id="4" creationId="{02337216-0812-20F3-442C-3B17EA13CE7C}"/>
          </ac:spMkLst>
        </pc:spChg>
        <pc:spChg chg="mod">
          <ac:chgData name="Dishpreet Kaur" userId="19ba2128-39f9-4128-b8af-0f9b31cf97c0" providerId="ADAL" clId="{3474878D-5199-4C03-BE51-BE4BC8938BF7}" dt="2023-02-27T15:20:25.415" v="1285"/>
          <ac:spMkLst>
            <pc:docMk/>
            <pc:sldMk cId="746568663" sldId="274"/>
            <ac:spMk id="8" creationId="{33D2E66B-E472-CEC2-C507-4CF220F46938}"/>
          </ac:spMkLst>
        </pc:spChg>
        <pc:grpChg chg="del">
          <ac:chgData name="Dishpreet Kaur" userId="19ba2128-39f9-4128-b8af-0f9b31cf97c0" providerId="ADAL" clId="{3474878D-5199-4C03-BE51-BE4BC8938BF7}" dt="2023-02-27T15:20:27.441" v="1286" actId="478"/>
          <ac:grpSpMkLst>
            <pc:docMk/>
            <pc:sldMk cId="746568663" sldId="274"/>
            <ac:grpSpMk id="7" creationId="{8A3E9747-964A-E843-BD99-3F31F5B31DC3}"/>
          </ac:grpSpMkLst>
        </pc:grpChg>
        <pc:cxnChg chg="add mod">
          <ac:chgData name="Dishpreet Kaur" userId="19ba2128-39f9-4128-b8af-0f9b31cf97c0" providerId="ADAL" clId="{3474878D-5199-4C03-BE51-BE4BC8938BF7}" dt="2023-03-02T00:25:14.203" v="3801" actId="1036"/>
          <ac:cxnSpMkLst>
            <pc:docMk/>
            <pc:sldMk cId="746568663" sldId="274"/>
            <ac:cxnSpMk id="5" creationId="{59E5229D-5815-5F95-F4D7-EBD99E59F4C8}"/>
          </ac:cxnSpMkLst>
        </pc:cxnChg>
        <pc:cxnChg chg="add del mod">
          <ac:chgData name="Dishpreet Kaur" userId="19ba2128-39f9-4128-b8af-0f9b31cf97c0" providerId="ADAL" clId="{3474878D-5199-4C03-BE51-BE4BC8938BF7}" dt="2023-03-02T00:25:12.101" v="3796" actId="478"/>
          <ac:cxnSpMkLst>
            <pc:docMk/>
            <pc:sldMk cId="746568663" sldId="274"/>
            <ac:cxnSpMk id="9" creationId="{D06F4F66-B866-A5AD-AAB8-2E003DBDFD09}"/>
          </ac:cxnSpMkLst>
        </pc:cxnChg>
      </pc:sldChg>
      <pc:sldChg chg="addSp delSp modSp mod">
        <pc:chgData name="Dishpreet Kaur" userId="19ba2128-39f9-4128-b8af-0f9b31cf97c0" providerId="ADAL" clId="{3474878D-5199-4C03-BE51-BE4BC8938BF7}" dt="2023-03-02T00:25:47.809" v="3817" actId="1036"/>
        <pc:sldMkLst>
          <pc:docMk/>
          <pc:sldMk cId="3735379103" sldId="275"/>
        </pc:sldMkLst>
        <pc:spChg chg="mod">
          <ac:chgData name="Dishpreet Kaur" userId="19ba2128-39f9-4128-b8af-0f9b31cf97c0" providerId="ADAL" clId="{3474878D-5199-4C03-BE51-BE4BC8938BF7}" dt="2023-03-02T00:25:24.885" v="3802" actId="948"/>
          <ac:spMkLst>
            <pc:docMk/>
            <pc:sldMk cId="3735379103" sldId="275"/>
            <ac:spMk id="4" creationId="{C57D343F-84F0-C28A-01DE-56A0362BAB39}"/>
          </ac:spMkLst>
        </pc:spChg>
        <pc:spChg chg="add mod">
          <ac:chgData name="Dishpreet Kaur" userId="19ba2128-39f9-4128-b8af-0f9b31cf97c0" providerId="ADAL" clId="{3474878D-5199-4C03-BE51-BE4BC8938BF7}" dt="2023-03-02T00:25:47.809" v="3817" actId="1036"/>
          <ac:spMkLst>
            <pc:docMk/>
            <pc:sldMk cId="3735379103" sldId="275"/>
            <ac:spMk id="5" creationId="{3318DE10-4A34-8A83-0012-4B84C70BD0D7}"/>
          </ac:spMkLst>
        </pc:spChg>
        <pc:spChg chg="add del mod">
          <ac:chgData name="Dishpreet Kaur" userId="19ba2128-39f9-4128-b8af-0f9b31cf97c0" providerId="ADAL" clId="{3474878D-5199-4C03-BE51-BE4BC8938BF7}" dt="2023-03-02T00:25:39.558" v="3810" actId="1036"/>
          <ac:spMkLst>
            <pc:docMk/>
            <pc:sldMk cId="3735379103" sldId="275"/>
            <ac:spMk id="7" creationId="{68E2C4CB-40AC-D1B6-1150-4CBEC5F7E5BB}"/>
          </ac:spMkLst>
        </pc:spChg>
        <pc:picChg chg="del">
          <ac:chgData name="Dishpreet Kaur" userId="19ba2128-39f9-4128-b8af-0f9b31cf97c0" providerId="ADAL" clId="{3474878D-5199-4C03-BE51-BE4BC8938BF7}" dt="2023-02-27T15:21:30.515" v="1319" actId="478"/>
          <ac:picMkLst>
            <pc:docMk/>
            <pc:sldMk cId="3735379103" sldId="275"/>
            <ac:picMk id="6" creationId="{0E0E1F91-2826-4B18-B53C-44CDB1C2E308}"/>
          </ac:picMkLst>
        </pc:picChg>
        <pc:picChg chg="del">
          <ac:chgData name="Dishpreet Kaur" userId="19ba2128-39f9-4128-b8af-0f9b31cf97c0" providerId="ADAL" clId="{3474878D-5199-4C03-BE51-BE4BC8938BF7}" dt="2023-02-27T15:21:32.441" v="1320" actId="478"/>
          <ac:picMkLst>
            <pc:docMk/>
            <pc:sldMk cId="3735379103" sldId="275"/>
            <ac:picMk id="8" creationId="{03561685-1850-869C-2C06-7BEBF4D63055}"/>
          </ac:picMkLst>
        </pc:picChg>
      </pc:sldChg>
      <pc:sldChg chg="addSp delSp modSp mod modAnim">
        <pc:chgData name="Dishpreet Kaur" userId="19ba2128-39f9-4128-b8af-0f9b31cf97c0" providerId="ADAL" clId="{3474878D-5199-4C03-BE51-BE4BC8938BF7}" dt="2023-03-02T00:26:49.697" v="3837" actId="1035"/>
        <pc:sldMkLst>
          <pc:docMk/>
          <pc:sldMk cId="2033669927" sldId="276"/>
        </pc:sldMkLst>
        <pc:spChg chg="mod">
          <ac:chgData name="Dishpreet Kaur" userId="19ba2128-39f9-4128-b8af-0f9b31cf97c0" providerId="ADAL" clId="{3474878D-5199-4C03-BE51-BE4BC8938BF7}" dt="2023-03-02T00:26:29.150" v="3821" actId="948"/>
          <ac:spMkLst>
            <pc:docMk/>
            <pc:sldMk cId="2033669927" sldId="276"/>
            <ac:spMk id="4" creationId="{ED8DE95D-9686-D0AB-C7E5-68C4827DCE9E}"/>
          </ac:spMkLst>
        </pc:spChg>
        <pc:spChg chg="mod">
          <ac:chgData name="Dishpreet Kaur" userId="19ba2128-39f9-4128-b8af-0f9b31cf97c0" providerId="ADAL" clId="{3474878D-5199-4C03-BE51-BE4BC8938BF7}" dt="2023-03-02T00:26:06.099" v="3819" actId="15"/>
          <ac:spMkLst>
            <pc:docMk/>
            <pc:sldMk cId="2033669927" sldId="276"/>
            <ac:spMk id="5" creationId="{19E99716-CEDC-621D-5F91-38F5B722F087}"/>
          </ac:spMkLst>
        </pc:spChg>
        <pc:spChg chg="add del mod">
          <ac:chgData name="Dishpreet Kaur" userId="19ba2128-39f9-4128-b8af-0f9b31cf97c0" providerId="ADAL" clId="{3474878D-5199-4C03-BE51-BE4BC8938BF7}" dt="2023-02-27T15:25:25.227" v="1445"/>
          <ac:spMkLst>
            <pc:docMk/>
            <pc:sldMk cId="2033669927" sldId="276"/>
            <ac:spMk id="6" creationId="{E0AF0107-0893-83CA-6867-7EE5FA8614B5}"/>
          </ac:spMkLst>
        </pc:spChg>
        <pc:spChg chg="add del mod">
          <ac:chgData name="Dishpreet Kaur" userId="19ba2128-39f9-4128-b8af-0f9b31cf97c0" providerId="ADAL" clId="{3474878D-5199-4C03-BE51-BE4BC8938BF7}" dt="2023-02-27T15:25:24.813" v="1444"/>
          <ac:spMkLst>
            <pc:docMk/>
            <pc:sldMk cId="2033669927" sldId="276"/>
            <ac:spMk id="8" creationId="{9533A7D0-0851-E4B0-96C4-C5023814FBC1}"/>
          </ac:spMkLst>
        </pc:spChg>
        <pc:spChg chg="add del mod">
          <ac:chgData name="Dishpreet Kaur" userId="19ba2128-39f9-4128-b8af-0f9b31cf97c0" providerId="ADAL" clId="{3474878D-5199-4C03-BE51-BE4BC8938BF7}" dt="2023-02-27T15:25:24.530" v="1443"/>
          <ac:spMkLst>
            <pc:docMk/>
            <pc:sldMk cId="2033669927" sldId="276"/>
            <ac:spMk id="11" creationId="{857421E9-95AA-FEC8-D9EE-51B278BCBAE5}"/>
          </ac:spMkLst>
        </pc:spChg>
        <pc:spChg chg="add del mod">
          <ac:chgData name="Dishpreet Kaur" userId="19ba2128-39f9-4128-b8af-0f9b31cf97c0" providerId="ADAL" clId="{3474878D-5199-4C03-BE51-BE4BC8938BF7}" dt="2023-02-27T15:25:24.258" v="1442"/>
          <ac:spMkLst>
            <pc:docMk/>
            <pc:sldMk cId="2033669927" sldId="276"/>
            <ac:spMk id="13" creationId="{C088246A-21CD-BE1C-FBF7-5B3E23884B1C}"/>
          </ac:spMkLst>
        </pc:spChg>
        <pc:spChg chg="add del mod">
          <ac:chgData name="Dishpreet Kaur" userId="19ba2128-39f9-4128-b8af-0f9b31cf97c0" providerId="ADAL" clId="{3474878D-5199-4C03-BE51-BE4BC8938BF7}" dt="2023-02-27T15:26:22.643" v="1622" actId="478"/>
          <ac:spMkLst>
            <pc:docMk/>
            <pc:sldMk cId="2033669927" sldId="276"/>
            <ac:spMk id="21" creationId="{50B8BEEF-2738-B0F5-C424-433D8E29D808}"/>
          </ac:spMkLst>
        </pc:spChg>
        <pc:spChg chg="add mod">
          <ac:chgData name="Dishpreet Kaur" userId="19ba2128-39f9-4128-b8af-0f9b31cf97c0" providerId="ADAL" clId="{3474878D-5199-4C03-BE51-BE4BC8938BF7}" dt="2023-02-27T15:26:51.706" v="1796" actId="1036"/>
          <ac:spMkLst>
            <pc:docMk/>
            <pc:sldMk cId="2033669927" sldId="276"/>
            <ac:spMk id="22" creationId="{880F0499-81CF-902B-FD00-39F06E925259}"/>
          </ac:spMkLst>
        </pc:spChg>
        <pc:spChg chg="add mod">
          <ac:chgData name="Dishpreet Kaur" userId="19ba2128-39f9-4128-b8af-0f9b31cf97c0" providerId="ADAL" clId="{3474878D-5199-4C03-BE51-BE4BC8938BF7}" dt="2023-02-27T15:25:57.214" v="1597" actId="1037"/>
          <ac:spMkLst>
            <pc:docMk/>
            <pc:sldMk cId="2033669927" sldId="276"/>
            <ac:spMk id="23" creationId="{B1704C89-831C-4C9C-C24F-F5429733D7F4}"/>
          </ac:spMkLst>
        </pc:spChg>
        <pc:spChg chg="add mod">
          <ac:chgData name="Dishpreet Kaur" userId="19ba2128-39f9-4128-b8af-0f9b31cf97c0" providerId="ADAL" clId="{3474878D-5199-4C03-BE51-BE4BC8938BF7}" dt="2023-02-27T15:25:47.430" v="1522" actId="1038"/>
          <ac:spMkLst>
            <pc:docMk/>
            <pc:sldMk cId="2033669927" sldId="276"/>
            <ac:spMk id="24" creationId="{6D20B48A-ECE6-30BC-EF8F-2BFA05DD284C}"/>
          </ac:spMkLst>
        </pc:spChg>
        <pc:spChg chg="add mod">
          <ac:chgData name="Dishpreet Kaur" userId="19ba2128-39f9-4128-b8af-0f9b31cf97c0" providerId="ADAL" clId="{3474878D-5199-4C03-BE51-BE4BC8938BF7}" dt="2023-02-27T15:26:36.547" v="1698" actId="1037"/>
          <ac:spMkLst>
            <pc:docMk/>
            <pc:sldMk cId="2033669927" sldId="276"/>
            <ac:spMk id="25" creationId="{2C718AF3-3955-C254-DF58-F8A124ECF39A}"/>
          </ac:spMkLst>
        </pc:spChg>
        <pc:spChg chg="add del mod">
          <ac:chgData name="Dishpreet Kaur" userId="19ba2128-39f9-4128-b8af-0f9b31cf97c0" providerId="ADAL" clId="{3474878D-5199-4C03-BE51-BE4BC8938BF7}" dt="2023-02-27T15:35:38.171" v="2328"/>
          <ac:spMkLst>
            <pc:docMk/>
            <pc:sldMk cId="2033669927" sldId="276"/>
            <ac:spMk id="29" creationId="{A4D7B52E-ABC6-E6F1-C2FE-425CEF1132E0}"/>
          </ac:spMkLst>
        </pc:spChg>
        <pc:grpChg chg="del">
          <ac:chgData name="Dishpreet Kaur" userId="19ba2128-39f9-4128-b8af-0f9b31cf97c0" providerId="ADAL" clId="{3474878D-5199-4C03-BE51-BE4BC8938BF7}" dt="2023-02-27T15:23:45.129" v="1385" actId="478"/>
          <ac:grpSpMkLst>
            <pc:docMk/>
            <pc:sldMk cId="2033669927" sldId="276"/>
            <ac:grpSpMk id="17" creationId="{A73E0C60-B3AB-B8C2-A2D6-D1770C06D9B3}"/>
          </ac:grpSpMkLst>
        </pc:grpChg>
        <pc:grpChg chg="del">
          <ac:chgData name="Dishpreet Kaur" userId="19ba2128-39f9-4128-b8af-0f9b31cf97c0" providerId="ADAL" clId="{3474878D-5199-4C03-BE51-BE4BC8938BF7}" dt="2023-02-27T15:27:48.512" v="1800" actId="478"/>
          <ac:grpSpMkLst>
            <pc:docMk/>
            <pc:sldMk cId="2033669927" sldId="276"/>
            <ac:grpSpMk id="20" creationId="{DB4BD81A-642E-C7D0-D52C-465C9CAF7AA6}"/>
          </ac:grpSpMkLst>
        </pc:grpChg>
        <pc:cxnChg chg="add mod">
          <ac:chgData name="Dishpreet Kaur" userId="19ba2128-39f9-4128-b8af-0f9b31cf97c0" providerId="ADAL" clId="{3474878D-5199-4C03-BE51-BE4BC8938BF7}" dt="2023-03-02T00:26:49.697" v="3837" actId="1035"/>
          <ac:cxnSpMkLst>
            <pc:docMk/>
            <pc:sldMk cId="2033669927" sldId="276"/>
            <ac:cxnSpMk id="6" creationId="{59E5229D-5815-5F95-F4D7-EBD99E59F4C8}"/>
          </ac:cxnSpMkLst>
        </pc:cxnChg>
        <pc:cxnChg chg="add mod">
          <ac:chgData name="Dishpreet Kaur" userId="19ba2128-39f9-4128-b8af-0f9b31cf97c0" providerId="ADAL" clId="{3474878D-5199-4C03-BE51-BE4BC8938BF7}" dt="2023-02-27T15:27:39.307" v="1799" actId="208"/>
          <ac:cxnSpMkLst>
            <pc:docMk/>
            <pc:sldMk cId="2033669927" sldId="276"/>
            <ac:cxnSpMk id="27" creationId="{71062606-15F3-0918-40B2-A864AF65CB91}"/>
          </ac:cxnSpMkLst>
        </pc:cxnChg>
        <pc:cxnChg chg="add del mod">
          <ac:chgData name="Dishpreet Kaur" userId="19ba2128-39f9-4128-b8af-0f9b31cf97c0" providerId="ADAL" clId="{3474878D-5199-4C03-BE51-BE4BC8938BF7}" dt="2023-03-02T00:26:46.276" v="3822" actId="478"/>
          <ac:cxnSpMkLst>
            <pc:docMk/>
            <pc:sldMk cId="2033669927" sldId="276"/>
            <ac:cxnSpMk id="28" creationId="{24425B3B-6B3D-61B7-128A-3DD152D793BD}"/>
          </ac:cxnSpMkLst>
        </pc:cxnChg>
      </pc:sldChg>
      <pc:sldChg chg="addSp delSp modSp mod modAnim">
        <pc:chgData name="Dishpreet Kaur" userId="19ba2128-39f9-4128-b8af-0f9b31cf97c0" providerId="ADAL" clId="{3474878D-5199-4C03-BE51-BE4BC8938BF7}" dt="2023-03-02T00:27:54.206" v="3908" actId="1037"/>
        <pc:sldMkLst>
          <pc:docMk/>
          <pc:sldMk cId="2083236575" sldId="277"/>
        </pc:sldMkLst>
        <pc:spChg chg="add del">
          <ac:chgData name="Dishpreet Kaur" userId="19ba2128-39f9-4128-b8af-0f9b31cf97c0" providerId="ADAL" clId="{3474878D-5199-4C03-BE51-BE4BC8938BF7}" dt="2023-02-27T15:32:46.387" v="1949" actId="22"/>
          <ac:spMkLst>
            <pc:docMk/>
            <pc:sldMk cId="2083236575" sldId="277"/>
            <ac:spMk id="9" creationId="{CAD08C15-E14E-1F66-3B89-F9B596D26643}"/>
          </ac:spMkLst>
        </pc:spChg>
        <pc:spChg chg="add del">
          <ac:chgData name="Dishpreet Kaur" userId="19ba2128-39f9-4128-b8af-0f9b31cf97c0" providerId="ADAL" clId="{3474878D-5199-4C03-BE51-BE4BC8938BF7}" dt="2023-02-27T15:32:51.883" v="1952" actId="22"/>
          <ac:spMkLst>
            <pc:docMk/>
            <pc:sldMk cId="2083236575" sldId="277"/>
            <ac:spMk id="14" creationId="{DACD7C23-B9B1-14D9-BD6E-C9CDBB025EE6}"/>
          </ac:spMkLst>
        </pc:spChg>
        <pc:spChg chg="mod">
          <ac:chgData name="Dishpreet Kaur" userId="19ba2128-39f9-4128-b8af-0f9b31cf97c0" providerId="ADAL" clId="{3474878D-5199-4C03-BE51-BE4BC8938BF7}" dt="2023-02-27T15:35:27.419" v="2326" actId="20577"/>
          <ac:spMkLst>
            <pc:docMk/>
            <pc:sldMk cId="2083236575" sldId="277"/>
            <ac:spMk id="19" creationId="{7C598BCC-891D-93F2-84DF-43EADC8E146A}"/>
          </ac:spMkLst>
        </pc:spChg>
        <pc:spChg chg="mod">
          <ac:chgData name="Dishpreet Kaur" userId="19ba2128-39f9-4128-b8af-0f9b31cf97c0" providerId="ADAL" clId="{3474878D-5199-4C03-BE51-BE4BC8938BF7}" dt="2023-03-02T00:27:06.868" v="3838" actId="948"/>
          <ac:spMkLst>
            <pc:docMk/>
            <pc:sldMk cId="2083236575" sldId="277"/>
            <ac:spMk id="20" creationId="{0C87D06B-1D3A-C00C-6B2C-A58444F67074}"/>
          </ac:spMkLst>
        </pc:spChg>
        <pc:spChg chg="mod">
          <ac:chgData name="Dishpreet Kaur" userId="19ba2128-39f9-4128-b8af-0f9b31cf97c0" providerId="ADAL" clId="{3474878D-5199-4C03-BE51-BE4BC8938BF7}" dt="2023-02-27T15:32:04.554" v="1946"/>
          <ac:spMkLst>
            <pc:docMk/>
            <pc:sldMk cId="2083236575" sldId="277"/>
            <ac:spMk id="21" creationId="{63F01B50-7C68-AFEC-5D3F-8FC61A9A16AF}"/>
          </ac:spMkLst>
        </pc:spChg>
        <pc:spChg chg="add mod">
          <ac:chgData name="Dishpreet Kaur" userId="19ba2128-39f9-4128-b8af-0f9b31cf97c0" providerId="ADAL" clId="{3474878D-5199-4C03-BE51-BE4BC8938BF7}" dt="2023-02-27T15:34:35.141" v="2172" actId="1036"/>
          <ac:spMkLst>
            <pc:docMk/>
            <pc:sldMk cId="2083236575" sldId="277"/>
            <ac:spMk id="27" creationId="{DE46931B-38A7-55BB-1A78-C13B2751101B}"/>
          </ac:spMkLst>
        </pc:spChg>
        <pc:spChg chg="add mod">
          <ac:chgData name="Dishpreet Kaur" userId="19ba2128-39f9-4128-b8af-0f9b31cf97c0" providerId="ADAL" clId="{3474878D-5199-4C03-BE51-BE4BC8938BF7}" dt="2023-02-27T15:34:31.407" v="2169" actId="1035"/>
          <ac:spMkLst>
            <pc:docMk/>
            <pc:sldMk cId="2083236575" sldId="277"/>
            <ac:spMk id="28" creationId="{1C075605-DFA6-A96D-5FEB-7A625AE2A6C1}"/>
          </ac:spMkLst>
        </pc:spChg>
        <pc:spChg chg="add mod">
          <ac:chgData name="Dishpreet Kaur" userId="19ba2128-39f9-4128-b8af-0f9b31cf97c0" providerId="ADAL" clId="{3474878D-5199-4C03-BE51-BE4BC8938BF7}" dt="2023-02-27T15:35:01.967" v="2234" actId="1036"/>
          <ac:spMkLst>
            <pc:docMk/>
            <pc:sldMk cId="2083236575" sldId="277"/>
            <ac:spMk id="29" creationId="{3719B706-BF00-44BD-8081-3325609E6258}"/>
          </ac:spMkLst>
        </pc:spChg>
        <pc:spChg chg="add mod">
          <ac:chgData name="Dishpreet Kaur" userId="19ba2128-39f9-4128-b8af-0f9b31cf97c0" providerId="ADAL" clId="{3474878D-5199-4C03-BE51-BE4BC8938BF7}" dt="2023-02-27T15:35:24.241" v="2325" actId="1038"/>
          <ac:spMkLst>
            <pc:docMk/>
            <pc:sldMk cId="2083236575" sldId="277"/>
            <ac:spMk id="30" creationId="{17E21693-AC0B-3EEB-100B-B9904EE4FC7A}"/>
          </ac:spMkLst>
        </pc:spChg>
        <pc:grpChg chg="del">
          <ac:chgData name="Dishpreet Kaur" userId="19ba2128-39f9-4128-b8af-0f9b31cf97c0" providerId="ADAL" clId="{3474878D-5199-4C03-BE51-BE4BC8938BF7}" dt="2023-02-27T15:32:49.378" v="1950" actId="478"/>
          <ac:grpSpMkLst>
            <pc:docMk/>
            <pc:sldMk cId="2083236575" sldId="277"/>
            <ac:grpSpMk id="6" creationId="{0B93FD77-D709-A7AE-A6C3-FABD62F772B4}"/>
          </ac:grpSpMkLst>
        </pc:grpChg>
        <pc:grpChg chg="del">
          <ac:chgData name="Dishpreet Kaur" userId="19ba2128-39f9-4128-b8af-0f9b31cf97c0" providerId="ADAL" clId="{3474878D-5199-4C03-BE51-BE4BC8938BF7}" dt="2023-02-27T15:29:26.447" v="1822" actId="478"/>
          <ac:grpSpMkLst>
            <pc:docMk/>
            <pc:sldMk cId="2083236575" sldId="277"/>
            <ac:grpSpMk id="18" creationId="{CC148F72-4D3A-D5E9-BEB1-1FDD3F091270}"/>
          </ac:grpSpMkLst>
        </pc:grpChg>
        <pc:grpChg chg="del">
          <ac:chgData name="Dishpreet Kaur" userId="19ba2128-39f9-4128-b8af-0f9b31cf97c0" providerId="ADAL" clId="{3474878D-5199-4C03-BE51-BE4BC8938BF7}" dt="2023-02-27T15:33:10.418" v="1987" actId="478"/>
          <ac:grpSpMkLst>
            <pc:docMk/>
            <pc:sldMk cId="2083236575" sldId="277"/>
            <ac:grpSpMk id="24" creationId="{4A3D4725-B1D4-E348-86FD-FCB1D8034B00}"/>
          </ac:grpSpMkLst>
        </pc:grpChg>
        <pc:cxnChg chg="add mod">
          <ac:chgData name="Dishpreet Kaur" userId="19ba2128-39f9-4128-b8af-0f9b31cf97c0" providerId="ADAL" clId="{3474878D-5199-4C03-BE51-BE4BC8938BF7}" dt="2023-03-02T00:27:35.305" v="3890" actId="1036"/>
          <ac:cxnSpMkLst>
            <pc:docMk/>
            <pc:sldMk cId="2083236575" sldId="277"/>
            <ac:cxnSpMk id="4" creationId="{59E5229D-5815-5F95-F4D7-EBD99E59F4C8}"/>
          </ac:cxnSpMkLst>
        </pc:cxnChg>
        <pc:cxnChg chg="add mod">
          <ac:chgData name="Dishpreet Kaur" userId="19ba2128-39f9-4128-b8af-0f9b31cf97c0" providerId="ADAL" clId="{3474878D-5199-4C03-BE51-BE4BC8938BF7}" dt="2023-03-02T00:27:54.206" v="3908" actId="1037"/>
          <ac:cxnSpMkLst>
            <pc:docMk/>
            <pc:sldMk cId="2083236575" sldId="277"/>
            <ac:cxnSpMk id="5" creationId="{59E5229D-5815-5F95-F4D7-EBD99E59F4C8}"/>
          </ac:cxnSpMkLst>
        </pc:cxnChg>
        <pc:cxnChg chg="add del mod">
          <ac:chgData name="Dishpreet Kaur" userId="19ba2128-39f9-4128-b8af-0f9b31cf97c0" providerId="ADAL" clId="{3474878D-5199-4C03-BE51-BE4BC8938BF7}" dt="2023-03-02T00:27:28.426" v="3839" actId="478"/>
          <ac:cxnSpMkLst>
            <pc:docMk/>
            <pc:sldMk cId="2083236575" sldId="277"/>
            <ac:cxnSpMk id="25" creationId="{3C124C8D-46EC-B2C7-9C8D-DC2CDFD60E88}"/>
          </ac:cxnSpMkLst>
        </pc:cxnChg>
        <pc:cxnChg chg="add del mod">
          <ac:chgData name="Dishpreet Kaur" userId="19ba2128-39f9-4128-b8af-0f9b31cf97c0" providerId="ADAL" clId="{3474878D-5199-4C03-BE51-BE4BC8938BF7}" dt="2023-03-02T00:27:37.732" v="3891" actId="478"/>
          <ac:cxnSpMkLst>
            <pc:docMk/>
            <pc:sldMk cId="2083236575" sldId="277"/>
            <ac:cxnSpMk id="26" creationId="{3B71CD5C-488C-E1E7-5D4F-BFF530D85C7E}"/>
          </ac:cxnSpMkLst>
        </pc:cxnChg>
        <pc:cxnChg chg="add mod">
          <ac:chgData name="Dishpreet Kaur" userId="19ba2128-39f9-4128-b8af-0f9b31cf97c0" providerId="ADAL" clId="{3474878D-5199-4C03-BE51-BE4BC8938BF7}" dt="2023-02-27T15:35:48.104" v="2368" actId="1035"/>
          <ac:cxnSpMkLst>
            <pc:docMk/>
            <pc:sldMk cId="2083236575" sldId="277"/>
            <ac:cxnSpMk id="31" creationId="{A98BD215-93D5-4967-173F-E26C5E450FE6}"/>
          </ac:cxnSpMkLst>
        </pc:cxnChg>
      </pc:sldChg>
      <pc:sldChg chg="addSp delSp modSp mod modAnim">
        <pc:chgData name="Dishpreet Kaur" userId="19ba2128-39f9-4128-b8af-0f9b31cf97c0" providerId="ADAL" clId="{3474878D-5199-4C03-BE51-BE4BC8938BF7}" dt="2023-03-02T00:28:30.464" v="3947" actId="1035"/>
        <pc:sldMkLst>
          <pc:docMk/>
          <pc:sldMk cId="2715480889" sldId="278"/>
        </pc:sldMkLst>
        <pc:spChg chg="mod">
          <ac:chgData name="Dishpreet Kaur" userId="19ba2128-39f9-4128-b8af-0f9b31cf97c0" providerId="ADAL" clId="{3474878D-5199-4C03-BE51-BE4BC8938BF7}" dt="2023-03-02T00:28:01.274" v="3909" actId="948"/>
          <ac:spMkLst>
            <pc:docMk/>
            <pc:sldMk cId="2715480889" sldId="278"/>
            <ac:spMk id="4" creationId="{279CA61C-E824-31D7-25D5-AD279A1D56B2}"/>
          </ac:spMkLst>
        </pc:spChg>
        <pc:spChg chg="mod">
          <ac:chgData name="Dishpreet Kaur" userId="19ba2128-39f9-4128-b8af-0f9b31cf97c0" providerId="ADAL" clId="{3474878D-5199-4C03-BE51-BE4BC8938BF7}" dt="2023-02-27T15:37:42.421" v="2377"/>
          <ac:spMkLst>
            <pc:docMk/>
            <pc:sldMk cId="2715480889" sldId="278"/>
            <ac:spMk id="8" creationId="{AA71154A-B6B4-B3FB-BA86-E81FB911E9CB}"/>
          </ac:spMkLst>
        </pc:spChg>
        <pc:grpChg chg="del">
          <ac:chgData name="Dishpreet Kaur" userId="19ba2128-39f9-4128-b8af-0f9b31cf97c0" providerId="ADAL" clId="{3474878D-5199-4C03-BE51-BE4BC8938BF7}" dt="2023-02-27T15:37:52.303" v="2378" actId="478"/>
          <ac:grpSpMkLst>
            <pc:docMk/>
            <pc:sldMk cId="2715480889" sldId="278"/>
            <ac:grpSpMk id="7" creationId="{4260678B-9C40-C531-EA9C-830E8A764CB4}"/>
          </ac:grpSpMkLst>
        </pc:grpChg>
        <pc:cxnChg chg="add mod">
          <ac:chgData name="Dishpreet Kaur" userId="19ba2128-39f9-4128-b8af-0f9b31cf97c0" providerId="ADAL" clId="{3474878D-5199-4C03-BE51-BE4BC8938BF7}" dt="2023-03-02T00:28:30.464" v="3947" actId="1035"/>
          <ac:cxnSpMkLst>
            <pc:docMk/>
            <pc:sldMk cId="2715480889" sldId="278"/>
            <ac:cxnSpMk id="5" creationId="{59E5229D-5815-5F95-F4D7-EBD99E59F4C8}"/>
          </ac:cxnSpMkLst>
        </pc:cxnChg>
        <pc:cxnChg chg="add del mod">
          <ac:chgData name="Dishpreet Kaur" userId="19ba2128-39f9-4128-b8af-0f9b31cf97c0" providerId="ADAL" clId="{3474878D-5199-4C03-BE51-BE4BC8938BF7}" dt="2023-03-02T00:28:22.220" v="3910" actId="478"/>
          <ac:cxnSpMkLst>
            <pc:docMk/>
            <pc:sldMk cId="2715480889" sldId="278"/>
            <ac:cxnSpMk id="9" creationId="{0F08FA22-F3E0-34BB-2961-3AACA93CA3EE}"/>
          </ac:cxnSpMkLst>
        </pc:cxnChg>
      </pc:sldChg>
      <pc:sldChg chg="addSp delSp modSp mod modAnim">
        <pc:chgData name="Dishpreet Kaur" userId="19ba2128-39f9-4128-b8af-0f9b31cf97c0" providerId="ADAL" clId="{3474878D-5199-4C03-BE51-BE4BC8938BF7}" dt="2023-03-02T00:29:22.413" v="4003" actId="1035"/>
        <pc:sldMkLst>
          <pc:docMk/>
          <pc:sldMk cId="2267183270" sldId="279"/>
        </pc:sldMkLst>
        <pc:spChg chg="mod">
          <ac:chgData name="Dishpreet Kaur" userId="19ba2128-39f9-4128-b8af-0f9b31cf97c0" providerId="ADAL" clId="{3474878D-5199-4C03-BE51-BE4BC8938BF7}" dt="2023-03-02T00:29:14.526" v="3955" actId="1036"/>
          <ac:spMkLst>
            <pc:docMk/>
            <pc:sldMk cId="2267183270" sldId="279"/>
            <ac:spMk id="4" creationId="{903225A3-2AF6-978C-2F8D-8213A9310BFA}"/>
          </ac:spMkLst>
        </pc:spChg>
        <pc:spChg chg="mod">
          <ac:chgData name="Dishpreet Kaur" userId="19ba2128-39f9-4128-b8af-0f9b31cf97c0" providerId="ADAL" clId="{3474878D-5199-4C03-BE51-BE4BC8938BF7}" dt="2023-03-02T00:28:52.920" v="3949" actId="948"/>
          <ac:spMkLst>
            <pc:docMk/>
            <pc:sldMk cId="2267183270" sldId="279"/>
            <ac:spMk id="5" creationId="{D22FCF28-09CF-9769-35D6-B4A6550A34A5}"/>
          </ac:spMkLst>
        </pc:spChg>
        <pc:grpChg chg="del">
          <ac:chgData name="Dishpreet Kaur" userId="19ba2128-39f9-4128-b8af-0f9b31cf97c0" providerId="ADAL" clId="{3474878D-5199-4C03-BE51-BE4BC8938BF7}" dt="2023-02-27T15:43:41.105" v="2410" actId="478"/>
          <ac:grpSpMkLst>
            <pc:docMk/>
            <pc:sldMk cId="2267183270" sldId="279"/>
            <ac:grpSpMk id="8" creationId="{F1833DC7-1C1F-6CA4-F561-6CC573F04A62}"/>
          </ac:grpSpMkLst>
        </pc:grpChg>
        <pc:cxnChg chg="add mod">
          <ac:chgData name="Dishpreet Kaur" userId="19ba2128-39f9-4128-b8af-0f9b31cf97c0" providerId="ADAL" clId="{3474878D-5199-4C03-BE51-BE4BC8938BF7}" dt="2023-03-02T00:29:22.413" v="4003" actId="1035"/>
          <ac:cxnSpMkLst>
            <pc:docMk/>
            <pc:sldMk cId="2267183270" sldId="279"/>
            <ac:cxnSpMk id="6" creationId="{59E5229D-5815-5F95-F4D7-EBD99E59F4C8}"/>
          </ac:cxnSpMkLst>
        </pc:cxnChg>
        <pc:cxnChg chg="add del mod">
          <ac:chgData name="Dishpreet Kaur" userId="19ba2128-39f9-4128-b8af-0f9b31cf97c0" providerId="ADAL" clId="{3474878D-5199-4C03-BE51-BE4BC8938BF7}" dt="2023-03-02T00:29:17.839" v="3956" actId="478"/>
          <ac:cxnSpMkLst>
            <pc:docMk/>
            <pc:sldMk cId="2267183270" sldId="279"/>
            <ac:cxnSpMk id="9" creationId="{FCD53414-1C94-5730-E5FC-58BAE38DFEBD}"/>
          </ac:cxnSpMkLst>
        </pc:cxnChg>
      </pc:sldChg>
      <pc:sldChg chg="addSp delSp modSp mod modAnim">
        <pc:chgData name="Dishpreet Kaur" userId="19ba2128-39f9-4128-b8af-0f9b31cf97c0" providerId="ADAL" clId="{3474878D-5199-4C03-BE51-BE4BC8938BF7}" dt="2023-03-02T00:30:00.137" v="4018" actId="1036"/>
        <pc:sldMkLst>
          <pc:docMk/>
          <pc:sldMk cId="4070939581" sldId="280"/>
        </pc:sldMkLst>
        <pc:spChg chg="mod">
          <ac:chgData name="Dishpreet Kaur" userId="19ba2128-39f9-4128-b8af-0f9b31cf97c0" providerId="ADAL" clId="{3474878D-5199-4C03-BE51-BE4BC8938BF7}" dt="2023-03-02T00:29:31.262" v="4004" actId="948"/>
          <ac:spMkLst>
            <pc:docMk/>
            <pc:sldMk cId="4070939581" sldId="280"/>
            <ac:spMk id="4" creationId="{69C243D2-D13E-D973-EDD5-EDD893D990EA}"/>
          </ac:spMkLst>
        </pc:spChg>
        <pc:spChg chg="mod">
          <ac:chgData name="Dishpreet Kaur" userId="19ba2128-39f9-4128-b8af-0f9b31cf97c0" providerId="ADAL" clId="{3474878D-5199-4C03-BE51-BE4BC8938BF7}" dt="2023-02-27T15:44:48.166" v="2481" actId="114"/>
          <ac:spMkLst>
            <pc:docMk/>
            <pc:sldMk cId="4070939581" sldId="280"/>
            <ac:spMk id="8" creationId="{B84E2608-DBFE-CFAB-D3E0-407F48DADBB9}"/>
          </ac:spMkLst>
        </pc:spChg>
        <pc:grpChg chg="del">
          <ac:chgData name="Dishpreet Kaur" userId="19ba2128-39f9-4128-b8af-0f9b31cf97c0" providerId="ADAL" clId="{3474878D-5199-4C03-BE51-BE4BC8938BF7}" dt="2023-02-27T15:44:54.911" v="2482" actId="478"/>
          <ac:grpSpMkLst>
            <pc:docMk/>
            <pc:sldMk cId="4070939581" sldId="280"/>
            <ac:grpSpMk id="7" creationId="{E0E68ABD-1645-2A9F-0253-79908378688B}"/>
          </ac:grpSpMkLst>
        </pc:grpChg>
        <pc:cxnChg chg="add mod">
          <ac:chgData name="Dishpreet Kaur" userId="19ba2128-39f9-4128-b8af-0f9b31cf97c0" providerId="ADAL" clId="{3474878D-5199-4C03-BE51-BE4BC8938BF7}" dt="2023-03-02T00:30:00.137" v="4018" actId="1036"/>
          <ac:cxnSpMkLst>
            <pc:docMk/>
            <pc:sldMk cId="4070939581" sldId="280"/>
            <ac:cxnSpMk id="5" creationId="{59E5229D-5815-5F95-F4D7-EBD99E59F4C8}"/>
          </ac:cxnSpMkLst>
        </pc:cxnChg>
        <pc:cxnChg chg="add del mod">
          <ac:chgData name="Dishpreet Kaur" userId="19ba2128-39f9-4128-b8af-0f9b31cf97c0" providerId="ADAL" clId="{3474878D-5199-4C03-BE51-BE4BC8938BF7}" dt="2023-03-02T00:29:55.363" v="4006" actId="478"/>
          <ac:cxnSpMkLst>
            <pc:docMk/>
            <pc:sldMk cId="4070939581" sldId="280"/>
            <ac:cxnSpMk id="9" creationId="{D4A2B207-AA5D-D49D-0182-66222B9B5273}"/>
          </ac:cxnSpMkLst>
        </pc:cxnChg>
      </pc:sldChg>
      <pc:sldChg chg="addSp delSp modSp mod modAnim">
        <pc:chgData name="Dishpreet Kaur" userId="19ba2128-39f9-4128-b8af-0f9b31cf97c0" providerId="ADAL" clId="{3474878D-5199-4C03-BE51-BE4BC8938BF7}" dt="2023-03-02T00:30:09.514" v="4019" actId="948"/>
        <pc:sldMkLst>
          <pc:docMk/>
          <pc:sldMk cId="462182533" sldId="281"/>
        </pc:sldMkLst>
        <pc:spChg chg="mod">
          <ac:chgData name="Dishpreet Kaur" userId="19ba2128-39f9-4128-b8af-0f9b31cf97c0" providerId="ADAL" clId="{3474878D-5199-4C03-BE51-BE4BC8938BF7}" dt="2023-02-27T15:45:54.900" v="2513" actId="114"/>
          <ac:spMkLst>
            <pc:docMk/>
            <pc:sldMk cId="462182533" sldId="281"/>
            <ac:spMk id="4" creationId="{4CABE794-B7C3-4014-46C4-4E44AEC67563}"/>
          </ac:spMkLst>
        </pc:spChg>
        <pc:spChg chg="mod">
          <ac:chgData name="Dishpreet Kaur" userId="19ba2128-39f9-4128-b8af-0f9b31cf97c0" providerId="ADAL" clId="{3474878D-5199-4C03-BE51-BE4BC8938BF7}" dt="2023-03-02T00:30:09.514" v="4019" actId="948"/>
          <ac:spMkLst>
            <pc:docMk/>
            <pc:sldMk cId="462182533" sldId="281"/>
            <ac:spMk id="8" creationId="{0B2A7582-A797-F7E1-9443-8B176217DC32}"/>
          </ac:spMkLst>
        </pc:spChg>
        <pc:grpChg chg="del">
          <ac:chgData name="Dishpreet Kaur" userId="19ba2128-39f9-4128-b8af-0f9b31cf97c0" providerId="ADAL" clId="{3474878D-5199-4C03-BE51-BE4BC8938BF7}" dt="2023-02-27T15:46:12.181" v="2514" actId="478"/>
          <ac:grpSpMkLst>
            <pc:docMk/>
            <pc:sldMk cId="462182533" sldId="281"/>
            <ac:grpSpMk id="7" creationId="{0F496247-6BDE-E10A-1877-181A25B9B7A4}"/>
          </ac:grpSpMkLst>
        </pc:grpChg>
        <pc:cxnChg chg="add mod">
          <ac:chgData name="Dishpreet Kaur" userId="19ba2128-39f9-4128-b8af-0f9b31cf97c0" providerId="ADAL" clId="{3474878D-5199-4C03-BE51-BE4BC8938BF7}" dt="2023-02-27T15:46:16.780" v="2560" actId="1036"/>
          <ac:cxnSpMkLst>
            <pc:docMk/>
            <pc:sldMk cId="462182533" sldId="281"/>
            <ac:cxnSpMk id="9" creationId="{9F2B2479-2F85-2EE1-D0F4-0F6230CCD630}"/>
          </ac:cxnSpMkLst>
        </pc:cxnChg>
      </pc:sldChg>
      <pc:sldChg chg="modSp mod">
        <pc:chgData name="Dishpreet Kaur" userId="19ba2128-39f9-4128-b8af-0f9b31cf97c0" providerId="ADAL" clId="{3474878D-5199-4C03-BE51-BE4BC8938BF7}" dt="2023-03-02T00:30:43.473" v="4020" actId="948"/>
        <pc:sldMkLst>
          <pc:docMk/>
          <pc:sldMk cId="2147377799" sldId="282"/>
        </pc:sldMkLst>
        <pc:spChg chg="mod">
          <ac:chgData name="Dishpreet Kaur" userId="19ba2128-39f9-4128-b8af-0f9b31cf97c0" providerId="ADAL" clId="{3474878D-5199-4C03-BE51-BE4BC8938BF7}" dt="2023-03-02T00:30:43.473" v="4020" actId="948"/>
          <ac:spMkLst>
            <pc:docMk/>
            <pc:sldMk cId="2147377799" sldId="282"/>
            <ac:spMk id="2" creationId="{A2D4838C-AE92-802C-38D2-48E88A8E4F2F}"/>
          </ac:spMkLst>
        </pc:spChg>
        <pc:spChg chg="mod">
          <ac:chgData name="Dishpreet Kaur" userId="19ba2128-39f9-4128-b8af-0f9b31cf97c0" providerId="ADAL" clId="{3474878D-5199-4C03-BE51-BE4BC8938BF7}" dt="2023-02-27T16:01:12.036" v="2834" actId="948"/>
          <ac:spMkLst>
            <pc:docMk/>
            <pc:sldMk cId="2147377799" sldId="282"/>
            <ac:spMk id="5" creationId="{C9B02D5B-AFD6-FFEC-465F-DFFF8E4C6DF0}"/>
          </ac:spMkLst>
        </pc:spChg>
      </pc:sldChg>
      <pc:sldChg chg="addSp delSp modSp mod modAnim">
        <pc:chgData name="Dishpreet Kaur" userId="19ba2128-39f9-4128-b8af-0f9b31cf97c0" providerId="ADAL" clId="{3474878D-5199-4C03-BE51-BE4BC8938BF7}" dt="2023-03-02T00:31:11.593" v="4041" actId="1036"/>
        <pc:sldMkLst>
          <pc:docMk/>
          <pc:sldMk cId="2725188881" sldId="283"/>
        </pc:sldMkLst>
        <pc:spChg chg="mod">
          <ac:chgData name="Dishpreet Kaur" userId="19ba2128-39f9-4128-b8af-0f9b31cf97c0" providerId="ADAL" clId="{3474878D-5199-4C03-BE51-BE4BC8938BF7}" dt="2023-03-02T00:30:57.459" v="4021" actId="948"/>
          <ac:spMkLst>
            <pc:docMk/>
            <pc:sldMk cId="2725188881" sldId="283"/>
            <ac:spMk id="4" creationId="{D3452504-74C6-742F-CA69-725E78ABA9B9}"/>
          </ac:spMkLst>
        </pc:spChg>
        <pc:spChg chg="add mod">
          <ac:chgData name="Dishpreet Kaur" userId="19ba2128-39f9-4128-b8af-0f9b31cf97c0" providerId="ADAL" clId="{3474878D-5199-4C03-BE51-BE4BC8938BF7}" dt="2023-03-02T00:31:11.593" v="4041" actId="1036"/>
          <ac:spMkLst>
            <pc:docMk/>
            <pc:sldMk cId="2725188881" sldId="283"/>
            <ac:spMk id="5" creationId="{464682B2-F1E7-2109-28F8-0EE3E0962042}"/>
          </ac:spMkLst>
        </pc:spChg>
        <pc:spChg chg="add mod">
          <ac:chgData name="Dishpreet Kaur" userId="19ba2128-39f9-4128-b8af-0f9b31cf97c0" providerId="ADAL" clId="{3474878D-5199-4C03-BE51-BE4BC8938BF7}" dt="2023-03-02T00:31:05.746" v="4032" actId="1036"/>
          <ac:spMkLst>
            <pc:docMk/>
            <pc:sldMk cId="2725188881" sldId="283"/>
            <ac:spMk id="7" creationId="{FB9AA2EE-2998-D85E-0F43-853BAC995468}"/>
          </ac:spMkLst>
        </pc:spChg>
        <pc:grpChg chg="del">
          <ac:chgData name="Dishpreet Kaur" userId="19ba2128-39f9-4128-b8af-0f9b31cf97c0" providerId="ADAL" clId="{3474878D-5199-4C03-BE51-BE4BC8938BF7}" dt="2023-02-27T15:47:30.896" v="2577" actId="478"/>
          <ac:grpSpMkLst>
            <pc:docMk/>
            <pc:sldMk cId="2725188881" sldId="283"/>
            <ac:grpSpMk id="9" creationId="{21131DAA-C06A-9192-FA5C-31080B51D749}"/>
          </ac:grpSpMkLst>
        </pc:grpChg>
      </pc:sldChg>
      <pc:sldChg chg="addSp delSp modSp mod modAnim">
        <pc:chgData name="Dishpreet Kaur" userId="19ba2128-39f9-4128-b8af-0f9b31cf97c0" providerId="ADAL" clId="{3474878D-5199-4C03-BE51-BE4BC8938BF7}" dt="2023-03-02T00:32:02.993" v="4060" actId="1036"/>
        <pc:sldMkLst>
          <pc:docMk/>
          <pc:sldMk cId="2543429585" sldId="284"/>
        </pc:sldMkLst>
        <pc:spChg chg="mod">
          <ac:chgData name="Dishpreet Kaur" userId="19ba2128-39f9-4128-b8af-0f9b31cf97c0" providerId="ADAL" clId="{3474878D-5199-4C03-BE51-BE4BC8938BF7}" dt="2023-03-02T00:31:36.202" v="4044" actId="5793"/>
          <ac:spMkLst>
            <pc:docMk/>
            <pc:sldMk cId="2543429585" sldId="284"/>
            <ac:spMk id="3" creationId="{0A6A9D2B-960E-221C-175F-28AD75E5B5E6}"/>
          </ac:spMkLst>
        </pc:spChg>
        <pc:spChg chg="mod">
          <ac:chgData name="Dishpreet Kaur" userId="19ba2128-39f9-4128-b8af-0f9b31cf97c0" providerId="ADAL" clId="{3474878D-5199-4C03-BE51-BE4BC8938BF7}" dt="2023-02-27T15:50:06.394" v="2703" actId="114"/>
          <ac:spMkLst>
            <pc:docMk/>
            <pc:sldMk cId="2543429585" sldId="284"/>
            <ac:spMk id="5" creationId="{0EECD576-4B82-24E7-1C20-DD45D77FA390}"/>
          </ac:spMkLst>
        </pc:spChg>
        <pc:spChg chg="mod">
          <ac:chgData name="Dishpreet Kaur" userId="19ba2128-39f9-4128-b8af-0f9b31cf97c0" providerId="ADAL" clId="{3474878D-5199-4C03-BE51-BE4BC8938BF7}" dt="2023-02-27T15:49:52.481" v="2702" actId="20577"/>
          <ac:spMkLst>
            <pc:docMk/>
            <pc:sldMk cId="2543429585" sldId="284"/>
            <ac:spMk id="9" creationId="{342AC957-CA2A-3FDF-9D78-B3F2C5898C1E}"/>
          </ac:spMkLst>
        </pc:spChg>
        <pc:grpChg chg="del">
          <ac:chgData name="Dishpreet Kaur" userId="19ba2128-39f9-4128-b8af-0f9b31cf97c0" providerId="ADAL" clId="{3474878D-5199-4C03-BE51-BE4BC8938BF7}" dt="2023-02-27T15:50:12.924" v="2704" actId="478"/>
          <ac:grpSpMkLst>
            <pc:docMk/>
            <pc:sldMk cId="2543429585" sldId="284"/>
            <ac:grpSpMk id="8" creationId="{41655814-8CEA-B267-E8A9-14C5D3263CBC}"/>
          </ac:grpSpMkLst>
        </pc:grpChg>
        <pc:cxnChg chg="add mod">
          <ac:chgData name="Dishpreet Kaur" userId="19ba2128-39f9-4128-b8af-0f9b31cf97c0" providerId="ADAL" clId="{3474878D-5199-4C03-BE51-BE4BC8938BF7}" dt="2023-03-02T00:32:02.993" v="4060" actId="1036"/>
          <ac:cxnSpMkLst>
            <pc:docMk/>
            <pc:sldMk cId="2543429585" sldId="284"/>
            <ac:cxnSpMk id="6" creationId="{59E5229D-5815-5F95-F4D7-EBD99E59F4C8}"/>
          </ac:cxnSpMkLst>
        </pc:cxnChg>
        <pc:cxnChg chg="add del mod">
          <ac:chgData name="Dishpreet Kaur" userId="19ba2128-39f9-4128-b8af-0f9b31cf97c0" providerId="ADAL" clId="{3474878D-5199-4C03-BE51-BE4BC8938BF7}" dt="2023-03-02T00:32:00.331" v="4046" actId="478"/>
          <ac:cxnSpMkLst>
            <pc:docMk/>
            <pc:sldMk cId="2543429585" sldId="284"/>
            <ac:cxnSpMk id="10" creationId="{E484CE31-9831-7151-5FC1-73C3CAB0BE61}"/>
          </ac:cxnSpMkLst>
        </pc:cxnChg>
      </pc:sldChg>
      <pc:sldChg chg="modSp mod">
        <pc:chgData name="Dishpreet Kaur" userId="19ba2128-39f9-4128-b8af-0f9b31cf97c0" providerId="ADAL" clId="{3474878D-5199-4C03-BE51-BE4BC8938BF7}" dt="2023-03-02T00:32:48.367" v="4069" actId="2711"/>
        <pc:sldMkLst>
          <pc:docMk/>
          <pc:sldMk cId="959050009" sldId="285"/>
        </pc:sldMkLst>
        <pc:spChg chg="mod">
          <ac:chgData name="Dishpreet Kaur" userId="19ba2128-39f9-4128-b8af-0f9b31cf97c0" providerId="ADAL" clId="{3474878D-5199-4C03-BE51-BE4BC8938BF7}" dt="2023-03-02T00:32:48.367" v="4069" actId="2711"/>
          <ac:spMkLst>
            <pc:docMk/>
            <pc:sldMk cId="959050009" sldId="285"/>
            <ac:spMk id="4" creationId="{64E0E18C-63CB-2CD3-F484-2C84D5757CD0}"/>
          </ac:spMkLst>
        </pc:spChg>
      </pc:sldChg>
      <pc:sldChg chg="addSp delSp modSp mod modAnim">
        <pc:chgData name="Dishpreet Kaur" userId="19ba2128-39f9-4128-b8af-0f9b31cf97c0" providerId="ADAL" clId="{3474878D-5199-4C03-BE51-BE4BC8938BF7}" dt="2023-03-02T00:34:39.307" v="4194" actId="1036"/>
        <pc:sldMkLst>
          <pc:docMk/>
          <pc:sldMk cId="3637276957" sldId="286"/>
        </pc:sldMkLst>
        <pc:spChg chg="mod">
          <ac:chgData name="Dishpreet Kaur" userId="19ba2128-39f9-4128-b8af-0f9b31cf97c0" providerId="ADAL" clId="{3474878D-5199-4C03-BE51-BE4BC8938BF7}" dt="2023-02-27T15:58:46.004" v="2828" actId="6549"/>
          <ac:spMkLst>
            <pc:docMk/>
            <pc:sldMk cId="3637276957" sldId="286"/>
            <ac:spMk id="4" creationId="{CB03327C-C08D-7634-DCAB-9A8F9CB58F65}"/>
          </ac:spMkLst>
        </pc:spChg>
        <pc:spChg chg="mod">
          <ac:chgData name="Dishpreet Kaur" userId="19ba2128-39f9-4128-b8af-0f9b31cf97c0" providerId="ADAL" clId="{3474878D-5199-4C03-BE51-BE4BC8938BF7}" dt="2023-03-02T00:33:11.079" v="4070" actId="948"/>
          <ac:spMkLst>
            <pc:docMk/>
            <pc:sldMk cId="3637276957" sldId="286"/>
            <ac:spMk id="8" creationId="{DB7675C2-BC59-C84B-AFD3-3E4994121298}"/>
          </ac:spMkLst>
        </pc:spChg>
        <pc:grpChg chg="del">
          <ac:chgData name="Dishpreet Kaur" userId="19ba2128-39f9-4128-b8af-0f9b31cf97c0" providerId="ADAL" clId="{3474878D-5199-4C03-BE51-BE4BC8938BF7}" dt="2023-02-27T15:51:08.749" v="2773" actId="478"/>
          <ac:grpSpMkLst>
            <pc:docMk/>
            <pc:sldMk cId="3637276957" sldId="286"/>
            <ac:grpSpMk id="7" creationId="{170209F1-9E10-F6BF-C13B-9C272F8F08F4}"/>
          </ac:grpSpMkLst>
        </pc:grpChg>
        <pc:cxnChg chg="add mod">
          <ac:chgData name="Dishpreet Kaur" userId="19ba2128-39f9-4128-b8af-0f9b31cf97c0" providerId="ADAL" clId="{3474878D-5199-4C03-BE51-BE4BC8938BF7}" dt="2023-03-02T00:34:39.307" v="4194" actId="1036"/>
          <ac:cxnSpMkLst>
            <pc:docMk/>
            <pc:sldMk cId="3637276957" sldId="286"/>
            <ac:cxnSpMk id="5" creationId="{59E5229D-5815-5F95-F4D7-EBD99E59F4C8}"/>
          </ac:cxnSpMkLst>
        </pc:cxnChg>
        <pc:cxnChg chg="add del mod">
          <ac:chgData name="Dishpreet Kaur" userId="19ba2128-39f9-4128-b8af-0f9b31cf97c0" providerId="ADAL" clId="{3474878D-5199-4C03-BE51-BE4BC8938BF7}" dt="2023-03-02T00:34:34.316" v="4135" actId="478"/>
          <ac:cxnSpMkLst>
            <pc:docMk/>
            <pc:sldMk cId="3637276957" sldId="286"/>
            <ac:cxnSpMk id="9" creationId="{E0249E58-D3DF-B5CE-294F-237318781287}"/>
          </ac:cxnSpMkLst>
        </pc:cxnChg>
      </pc:sldChg>
      <pc:sldChg chg="modSp mod">
        <pc:chgData name="Dishpreet Kaur" userId="19ba2128-39f9-4128-b8af-0f9b31cf97c0" providerId="ADAL" clId="{3474878D-5199-4C03-BE51-BE4BC8938BF7}" dt="2023-02-27T15:58:40.489" v="2827" actId="948"/>
        <pc:sldMkLst>
          <pc:docMk/>
          <pc:sldMk cId="387429636" sldId="287"/>
        </pc:sldMkLst>
        <pc:spChg chg="mod">
          <ac:chgData name="Dishpreet Kaur" userId="19ba2128-39f9-4128-b8af-0f9b31cf97c0" providerId="ADAL" clId="{3474878D-5199-4C03-BE51-BE4BC8938BF7}" dt="2023-02-27T15:58:40.489" v="2827" actId="948"/>
          <ac:spMkLst>
            <pc:docMk/>
            <pc:sldMk cId="387429636" sldId="287"/>
            <ac:spMk id="4" creationId="{5F34359F-0775-0A28-E0B6-E4E95B00139B}"/>
          </ac:spMkLst>
        </pc:spChg>
      </pc:sldChg>
      <pc:sldChg chg="delSp modSp mod">
        <pc:chgData name="Dishpreet Kaur" userId="19ba2128-39f9-4128-b8af-0f9b31cf97c0" providerId="ADAL" clId="{3474878D-5199-4C03-BE51-BE4BC8938BF7}" dt="2023-03-02T00:33:44.389" v="4071" actId="478"/>
        <pc:sldMkLst>
          <pc:docMk/>
          <pc:sldMk cId="2304938489" sldId="288"/>
        </pc:sldMkLst>
        <pc:spChg chg="mod">
          <ac:chgData name="Dishpreet Kaur" userId="19ba2128-39f9-4128-b8af-0f9b31cf97c0" providerId="ADAL" clId="{3474878D-5199-4C03-BE51-BE4BC8938BF7}" dt="2023-02-27T15:58:28.178" v="2826" actId="948"/>
          <ac:spMkLst>
            <pc:docMk/>
            <pc:sldMk cId="2304938489" sldId="288"/>
            <ac:spMk id="4" creationId="{C3920F33-568D-9A1E-6C73-399F643B844D}"/>
          </ac:spMkLst>
        </pc:spChg>
        <pc:spChg chg="del">
          <ac:chgData name="Dishpreet Kaur" userId="19ba2128-39f9-4128-b8af-0f9b31cf97c0" providerId="ADAL" clId="{3474878D-5199-4C03-BE51-BE4BC8938BF7}" dt="2023-03-02T00:33:44.389" v="4071" actId="478"/>
          <ac:spMkLst>
            <pc:docMk/>
            <pc:sldMk cId="2304938489" sldId="288"/>
            <ac:spMk id="5" creationId="{D74EBB8D-8A67-F4CD-C7CA-4C1E7F4EC73C}"/>
          </ac:spMkLst>
        </pc:spChg>
      </pc:sldChg>
      <pc:sldChg chg="addSp delSp modSp mod modAnim">
        <pc:chgData name="Dishpreet Kaur" userId="19ba2128-39f9-4128-b8af-0f9b31cf97c0" providerId="ADAL" clId="{3474878D-5199-4C03-BE51-BE4BC8938BF7}" dt="2023-03-02T00:34:28.449" v="4134" actId="1036"/>
        <pc:sldMkLst>
          <pc:docMk/>
          <pc:sldMk cId="3019172358" sldId="289"/>
        </pc:sldMkLst>
        <pc:spChg chg="mod">
          <ac:chgData name="Dishpreet Kaur" userId="19ba2128-39f9-4128-b8af-0f9b31cf97c0" providerId="ADAL" clId="{3474878D-5199-4C03-BE51-BE4BC8938BF7}" dt="2023-02-27T15:57:43.807" v="2817" actId="948"/>
          <ac:spMkLst>
            <pc:docMk/>
            <pc:sldMk cId="3019172358" sldId="289"/>
            <ac:spMk id="7" creationId="{B0227217-065B-E6A1-79F9-5B01CC3895E7}"/>
          </ac:spMkLst>
        </pc:spChg>
        <pc:spChg chg="mod">
          <ac:chgData name="Dishpreet Kaur" userId="19ba2128-39f9-4128-b8af-0f9b31cf97c0" providerId="ADAL" clId="{3474878D-5199-4C03-BE51-BE4BC8938BF7}" dt="2023-03-02T00:34:02.957" v="4072" actId="948"/>
          <ac:spMkLst>
            <pc:docMk/>
            <pc:sldMk cId="3019172358" sldId="289"/>
            <ac:spMk id="8" creationId="{A6CE8C4A-C54A-D7DE-1313-21A3D9ACF4FB}"/>
          </ac:spMkLst>
        </pc:spChg>
        <pc:grpChg chg="del">
          <ac:chgData name="Dishpreet Kaur" userId="19ba2128-39f9-4128-b8af-0f9b31cf97c0" providerId="ADAL" clId="{3474878D-5199-4C03-BE51-BE4BC8938BF7}" dt="2023-02-27T15:56:40.257" v="2802" actId="478"/>
          <ac:grpSpMkLst>
            <pc:docMk/>
            <pc:sldMk cId="3019172358" sldId="289"/>
            <ac:grpSpMk id="6" creationId="{619BFCE1-FA68-C6F7-DB3A-59AD1F642CB9}"/>
          </ac:grpSpMkLst>
        </pc:grpChg>
        <pc:cxnChg chg="add mod">
          <ac:chgData name="Dishpreet Kaur" userId="19ba2128-39f9-4128-b8af-0f9b31cf97c0" providerId="ADAL" clId="{3474878D-5199-4C03-BE51-BE4BC8938BF7}" dt="2023-03-02T00:34:28.449" v="4134" actId="1036"/>
          <ac:cxnSpMkLst>
            <pc:docMk/>
            <pc:sldMk cId="3019172358" sldId="289"/>
            <ac:cxnSpMk id="4" creationId="{59E5229D-5815-5F95-F4D7-EBD99E59F4C8}"/>
          </ac:cxnSpMkLst>
        </pc:cxnChg>
        <pc:cxnChg chg="add del mod">
          <ac:chgData name="Dishpreet Kaur" userId="19ba2128-39f9-4128-b8af-0f9b31cf97c0" providerId="ADAL" clId="{3474878D-5199-4C03-BE51-BE4BC8938BF7}" dt="2023-03-02T00:34:23.676" v="4073" actId="478"/>
          <ac:cxnSpMkLst>
            <pc:docMk/>
            <pc:sldMk cId="3019172358" sldId="289"/>
            <ac:cxnSpMk id="9" creationId="{49D13096-72B0-E9CD-ADD5-C920089D5B0E}"/>
          </ac:cxnSpMkLst>
        </pc:cxnChg>
      </pc:sldChg>
      <pc:sldChg chg="modSp mod">
        <pc:chgData name="Dishpreet Kaur" userId="19ba2128-39f9-4128-b8af-0f9b31cf97c0" providerId="ADAL" clId="{3474878D-5199-4C03-BE51-BE4BC8938BF7}" dt="2023-03-02T00:34:52.401" v="4195" actId="948"/>
        <pc:sldMkLst>
          <pc:docMk/>
          <pc:sldMk cId="1350996093" sldId="290"/>
        </pc:sldMkLst>
        <pc:spChg chg="mod">
          <ac:chgData name="Dishpreet Kaur" userId="19ba2128-39f9-4128-b8af-0f9b31cf97c0" providerId="ADAL" clId="{3474878D-5199-4C03-BE51-BE4BC8938BF7}" dt="2023-03-02T00:34:52.401" v="4195" actId="948"/>
          <ac:spMkLst>
            <pc:docMk/>
            <pc:sldMk cId="1350996093" sldId="290"/>
            <ac:spMk id="2" creationId="{241E79C9-964E-B4A6-C335-15A1B044D2F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1D0F-513D-2856-EB43-873736D9761F}"/>
              </a:ext>
            </a:extLst>
          </p:cNvPr>
          <p:cNvSpPr>
            <a:spLocks noGrp="1"/>
          </p:cNvSpPr>
          <p:nvPr>
            <p:ph type="ctrTitle"/>
          </p:nvPr>
        </p:nvSpPr>
        <p:spPr>
          <a:xfrm>
            <a:off x="1270000" y="1523504"/>
            <a:ext cx="7620000" cy="3240946"/>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1DF56136-6831-54A8-E113-1EE5F70385C4}"/>
              </a:ext>
            </a:extLst>
          </p:cNvPr>
          <p:cNvSpPr>
            <a:spLocks noGrp="1"/>
          </p:cNvSpPr>
          <p:nvPr>
            <p:ph type="subTitle" idx="1"/>
          </p:nvPr>
        </p:nvSpPr>
        <p:spPr>
          <a:xfrm>
            <a:off x="1270000" y="4889433"/>
            <a:ext cx="7620000" cy="2247544"/>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25587DBA-05E0-B9F4-0904-45EE0C9A7D05}"/>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5" name="Footer Placeholder 4">
            <a:extLst>
              <a:ext uri="{FF2B5EF4-FFF2-40B4-BE49-F238E27FC236}">
                <a16:creationId xmlns:a16="http://schemas.microsoft.com/office/drawing/2014/main" id="{CF930D23-6EAB-4DE9-2FC9-D3ADDB4A0C5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EFD8ED0-B6E4-195B-A52E-63F5310FB20E}"/>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3222710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A520A-E4ED-B270-AFC9-C3D56C05208B}"/>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D27C990F-E402-1164-87FB-78F8DDB00B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C8F04CE-BB76-33A2-315C-C758BC0CE306}"/>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5" name="Footer Placeholder 4">
            <a:extLst>
              <a:ext uri="{FF2B5EF4-FFF2-40B4-BE49-F238E27FC236}">
                <a16:creationId xmlns:a16="http://schemas.microsoft.com/office/drawing/2014/main" id="{8C5B5FDC-E1F5-30D1-92FD-BAE51B9F9AA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04688EB-211B-1892-100D-8330CC205509}"/>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4047306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6FF23F-45AF-6B6C-DCED-DCC9EE929926}"/>
              </a:ext>
            </a:extLst>
          </p:cNvPr>
          <p:cNvSpPr>
            <a:spLocks noGrp="1"/>
          </p:cNvSpPr>
          <p:nvPr>
            <p:ph type="title" orient="vert"/>
          </p:nvPr>
        </p:nvSpPr>
        <p:spPr>
          <a:xfrm>
            <a:off x="7270750" y="495623"/>
            <a:ext cx="2190750" cy="7889032"/>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432F5BB-0F92-9002-EC5B-718B3E67D5E4}"/>
              </a:ext>
            </a:extLst>
          </p:cNvPr>
          <p:cNvSpPr>
            <a:spLocks noGrp="1"/>
          </p:cNvSpPr>
          <p:nvPr>
            <p:ph type="body" orient="vert" idx="1"/>
          </p:nvPr>
        </p:nvSpPr>
        <p:spPr>
          <a:xfrm>
            <a:off x="698500" y="495623"/>
            <a:ext cx="6445250" cy="78890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074FDE0-242A-45D0-C252-364F65A03CC1}"/>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5" name="Footer Placeholder 4">
            <a:extLst>
              <a:ext uri="{FF2B5EF4-FFF2-40B4-BE49-F238E27FC236}">
                <a16:creationId xmlns:a16="http://schemas.microsoft.com/office/drawing/2014/main" id="{DEB8C766-A7CE-B7FA-C7F1-F1D2B43AB52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FD3751D-AC41-647B-5928-AD8AF7515877}"/>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2028572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0CA60-FB24-C601-BF0C-DE677F2A482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0856390-F53C-DD12-D263-C95317FF9D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AD2596A-2CE2-3645-8BC0-2229100D1A23}"/>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5" name="Footer Placeholder 4">
            <a:extLst>
              <a:ext uri="{FF2B5EF4-FFF2-40B4-BE49-F238E27FC236}">
                <a16:creationId xmlns:a16="http://schemas.microsoft.com/office/drawing/2014/main" id="{52CF5410-FF2E-73B0-BFC3-B1C5CBA05CD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5377CC3-3A35-885B-0AB5-AC3D655274D7}"/>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3844221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DED9D-F51F-4532-6980-1397540C84D7}"/>
              </a:ext>
            </a:extLst>
          </p:cNvPr>
          <p:cNvSpPr>
            <a:spLocks noGrp="1"/>
          </p:cNvSpPr>
          <p:nvPr>
            <p:ph type="title"/>
          </p:nvPr>
        </p:nvSpPr>
        <p:spPr>
          <a:xfrm>
            <a:off x="693208" y="2320813"/>
            <a:ext cx="8763000" cy="3872326"/>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3153B7FC-3289-2419-29DB-8DC7F9A10B02}"/>
              </a:ext>
            </a:extLst>
          </p:cNvPr>
          <p:cNvSpPr>
            <a:spLocks noGrp="1"/>
          </p:cNvSpPr>
          <p:nvPr>
            <p:ph type="body" idx="1"/>
          </p:nvPr>
        </p:nvSpPr>
        <p:spPr>
          <a:xfrm>
            <a:off x="693208" y="6229773"/>
            <a:ext cx="8763000" cy="2036365"/>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2600AC-F06A-6F6D-4E7E-D1DE645E559A}"/>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5" name="Footer Placeholder 4">
            <a:extLst>
              <a:ext uri="{FF2B5EF4-FFF2-40B4-BE49-F238E27FC236}">
                <a16:creationId xmlns:a16="http://schemas.microsoft.com/office/drawing/2014/main" id="{D89F96C3-23D1-8DB9-05D1-D699885CDAE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B81ACAD-7496-D35F-525E-5785FB89E87C}"/>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119603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44A26-3412-80DC-14D6-D6CC8A9DA1C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30E8DFA-3C08-4A29-C6CA-B06E2BFE68F0}"/>
              </a:ext>
            </a:extLst>
          </p:cNvPr>
          <p:cNvSpPr>
            <a:spLocks noGrp="1"/>
          </p:cNvSpPr>
          <p:nvPr>
            <p:ph sz="half" idx="1"/>
          </p:nvPr>
        </p:nvSpPr>
        <p:spPr>
          <a:xfrm>
            <a:off x="698500" y="2478117"/>
            <a:ext cx="4318000" cy="5906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7F4F1E9B-0712-245F-B336-FDA1E6C733CD}"/>
              </a:ext>
            </a:extLst>
          </p:cNvPr>
          <p:cNvSpPr>
            <a:spLocks noGrp="1"/>
          </p:cNvSpPr>
          <p:nvPr>
            <p:ph sz="half" idx="2"/>
          </p:nvPr>
        </p:nvSpPr>
        <p:spPr>
          <a:xfrm>
            <a:off x="5143500" y="2478117"/>
            <a:ext cx="4318000" cy="5906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59E86A3A-2F1D-68FA-53AA-C8A58C6591DA}"/>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6" name="Footer Placeholder 5">
            <a:extLst>
              <a:ext uri="{FF2B5EF4-FFF2-40B4-BE49-F238E27FC236}">
                <a16:creationId xmlns:a16="http://schemas.microsoft.com/office/drawing/2014/main" id="{E19CC8C0-088E-6924-4424-158F0631F66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D5936C1-BB36-313B-59E9-2F0594C7C5DC}"/>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1755633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D60FE-51EE-A146-7F98-EB422DEE9D3D}"/>
              </a:ext>
            </a:extLst>
          </p:cNvPr>
          <p:cNvSpPr>
            <a:spLocks noGrp="1"/>
          </p:cNvSpPr>
          <p:nvPr>
            <p:ph type="title"/>
          </p:nvPr>
        </p:nvSpPr>
        <p:spPr>
          <a:xfrm>
            <a:off x="699823" y="495625"/>
            <a:ext cx="8763000" cy="179932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6F244D1-2894-0692-AF3B-4252FDB53E07}"/>
              </a:ext>
            </a:extLst>
          </p:cNvPr>
          <p:cNvSpPr>
            <a:spLocks noGrp="1"/>
          </p:cNvSpPr>
          <p:nvPr>
            <p:ph type="body" idx="1"/>
          </p:nvPr>
        </p:nvSpPr>
        <p:spPr>
          <a:xfrm>
            <a:off x="699824" y="2282023"/>
            <a:ext cx="4298156" cy="111838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8ED90A7E-C5FF-71CD-2B66-0F4BFCEF93BF}"/>
              </a:ext>
            </a:extLst>
          </p:cNvPr>
          <p:cNvSpPr>
            <a:spLocks noGrp="1"/>
          </p:cNvSpPr>
          <p:nvPr>
            <p:ph sz="half" idx="2"/>
          </p:nvPr>
        </p:nvSpPr>
        <p:spPr>
          <a:xfrm>
            <a:off x="699824" y="3400407"/>
            <a:ext cx="4298156" cy="5001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0B777854-897E-75C7-BD84-9BEDF7317917}"/>
              </a:ext>
            </a:extLst>
          </p:cNvPr>
          <p:cNvSpPr>
            <a:spLocks noGrp="1"/>
          </p:cNvSpPr>
          <p:nvPr>
            <p:ph type="body" sz="quarter" idx="3"/>
          </p:nvPr>
        </p:nvSpPr>
        <p:spPr>
          <a:xfrm>
            <a:off x="5143501" y="2282023"/>
            <a:ext cx="4319323" cy="111838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CE7800FF-6DE0-5CD4-A061-DE97AF7B7343}"/>
              </a:ext>
            </a:extLst>
          </p:cNvPr>
          <p:cNvSpPr>
            <a:spLocks noGrp="1"/>
          </p:cNvSpPr>
          <p:nvPr>
            <p:ph sz="quarter" idx="4"/>
          </p:nvPr>
        </p:nvSpPr>
        <p:spPr>
          <a:xfrm>
            <a:off x="5143501" y="3400407"/>
            <a:ext cx="4319323" cy="5001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83A14BFF-D363-E423-90FC-53EDCF5C873C}"/>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8" name="Footer Placeholder 7">
            <a:extLst>
              <a:ext uri="{FF2B5EF4-FFF2-40B4-BE49-F238E27FC236}">
                <a16:creationId xmlns:a16="http://schemas.microsoft.com/office/drawing/2014/main" id="{205F1C59-71FD-815B-2C6D-5EF54FA15E9B}"/>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4361CFE2-E86D-2921-1DE6-3FD87924B175}"/>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200825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6B4F9-D10D-746D-1440-90DB8F622FB2}"/>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74AFD5B-5B44-D139-A85D-612E4E162501}"/>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4" name="Footer Placeholder 3">
            <a:extLst>
              <a:ext uri="{FF2B5EF4-FFF2-40B4-BE49-F238E27FC236}">
                <a16:creationId xmlns:a16="http://schemas.microsoft.com/office/drawing/2014/main" id="{6A0FCEE3-A4F1-CB11-3052-8361658DB8D2}"/>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CED45A5D-3D56-8482-DA65-63834C15CDB7}"/>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3107319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20D1FD-C2D4-01AF-3C76-FE41C659F19A}"/>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3" name="Footer Placeholder 2">
            <a:extLst>
              <a:ext uri="{FF2B5EF4-FFF2-40B4-BE49-F238E27FC236}">
                <a16:creationId xmlns:a16="http://schemas.microsoft.com/office/drawing/2014/main" id="{93E70BE0-D4BF-0D08-0936-8FC6FEB0FEB2}"/>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6F010C03-025F-3350-6C7F-DE1B765E4760}"/>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189195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7372D-E118-77EB-E8C8-6F993E995BD3}"/>
              </a:ext>
            </a:extLst>
          </p:cNvPr>
          <p:cNvSpPr>
            <a:spLocks noGrp="1"/>
          </p:cNvSpPr>
          <p:nvPr>
            <p:ph type="title"/>
          </p:nvPr>
        </p:nvSpPr>
        <p:spPr>
          <a:xfrm>
            <a:off x="699824" y="620607"/>
            <a:ext cx="3276864" cy="2172123"/>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E4965763-5FBC-F569-EC61-8AA0E83BF4EA}"/>
              </a:ext>
            </a:extLst>
          </p:cNvPr>
          <p:cNvSpPr>
            <a:spLocks noGrp="1"/>
          </p:cNvSpPr>
          <p:nvPr>
            <p:ph idx="1"/>
          </p:nvPr>
        </p:nvSpPr>
        <p:spPr>
          <a:xfrm>
            <a:off x="4319323" y="1340340"/>
            <a:ext cx="5143500" cy="6615495"/>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18FFDC6E-D449-FFA4-0CAE-AB7D73BC5359}"/>
              </a:ext>
            </a:extLst>
          </p:cNvPr>
          <p:cNvSpPr>
            <a:spLocks noGrp="1"/>
          </p:cNvSpPr>
          <p:nvPr>
            <p:ph type="body" sz="half" idx="2"/>
          </p:nvPr>
        </p:nvSpPr>
        <p:spPr>
          <a:xfrm>
            <a:off x="699824" y="2792730"/>
            <a:ext cx="3276864" cy="517387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763A8277-8A99-4BC4-3FD3-AD00EC226EA3}"/>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6" name="Footer Placeholder 5">
            <a:extLst>
              <a:ext uri="{FF2B5EF4-FFF2-40B4-BE49-F238E27FC236}">
                <a16:creationId xmlns:a16="http://schemas.microsoft.com/office/drawing/2014/main" id="{7A3BC7BA-69F4-E8D1-3F63-FA46612E836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176CAA5-C6CF-5D52-63DF-262F9657959F}"/>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2552491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3552A-DCC2-85F2-63E1-CF47C6395644}"/>
              </a:ext>
            </a:extLst>
          </p:cNvPr>
          <p:cNvSpPr>
            <a:spLocks noGrp="1"/>
          </p:cNvSpPr>
          <p:nvPr>
            <p:ph type="title"/>
          </p:nvPr>
        </p:nvSpPr>
        <p:spPr>
          <a:xfrm>
            <a:off x="699824" y="620607"/>
            <a:ext cx="3276864" cy="2172123"/>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50DED2C-FE4B-4B2A-EFFD-8CC408ED9EC3}"/>
              </a:ext>
            </a:extLst>
          </p:cNvPr>
          <p:cNvSpPr>
            <a:spLocks noGrp="1"/>
          </p:cNvSpPr>
          <p:nvPr>
            <p:ph type="pic" idx="1"/>
          </p:nvPr>
        </p:nvSpPr>
        <p:spPr>
          <a:xfrm>
            <a:off x="4319323" y="1340340"/>
            <a:ext cx="5143500" cy="6615495"/>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23A35747-A4E9-802E-AC7B-BD568485DF92}"/>
              </a:ext>
            </a:extLst>
          </p:cNvPr>
          <p:cNvSpPr>
            <a:spLocks noGrp="1"/>
          </p:cNvSpPr>
          <p:nvPr>
            <p:ph type="body" sz="half" idx="2"/>
          </p:nvPr>
        </p:nvSpPr>
        <p:spPr>
          <a:xfrm>
            <a:off x="699824" y="2792730"/>
            <a:ext cx="3276864" cy="517387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B7AAC072-636C-9C33-909D-A6A9AC152AB4}"/>
              </a:ext>
            </a:extLst>
          </p:cNvPr>
          <p:cNvSpPr>
            <a:spLocks noGrp="1"/>
          </p:cNvSpPr>
          <p:nvPr>
            <p:ph type="dt" sz="half" idx="10"/>
          </p:nvPr>
        </p:nvSpPr>
        <p:spPr/>
        <p:txBody>
          <a:bodyPr/>
          <a:lstStyle/>
          <a:p>
            <a:fld id="{82477051-7D97-4682-A597-C13B67F4C240}" type="datetimeFigureOut">
              <a:rPr lang="en-CA" smtClean="0"/>
              <a:t>2023-03-03</a:t>
            </a:fld>
            <a:endParaRPr lang="en-CA"/>
          </a:p>
        </p:txBody>
      </p:sp>
      <p:sp>
        <p:nvSpPr>
          <p:cNvPr id="6" name="Footer Placeholder 5">
            <a:extLst>
              <a:ext uri="{FF2B5EF4-FFF2-40B4-BE49-F238E27FC236}">
                <a16:creationId xmlns:a16="http://schemas.microsoft.com/office/drawing/2014/main" id="{D4FFB430-7E81-ED90-1EF7-604B40A9D97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3584E37-B774-DB48-FFC5-99A993F78141}"/>
              </a:ext>
            </a:extLst>
          </p:cNvPr>
          <p:cNvSpPr>
            <a:spLocks noGrp="1"/>
          </p:cNvSpPr>
          <p:nvPr>
            <p:ph type="sldNum" sz="quarter" idx="12"/>
          </p:nvPr>
        </p:nvSpPr>
        <p:spPr/>
        <p:txBody>
          <a:bodyPr/>
          <a:lstStyle/>
          <a:p>
            <a:fld id="{C548C18A-05C6-48E1-8CDE-957CFD4C4D48}" type="slidenum">
              <a:rPr lang="en-CA" smtClean="0"/>
              <a:t>‹#›</a:t>
            </a:fld>
            <a:endParaRPr lang="en-CA"/>
          </a:p>
        </p:txBody>
      </p:sp>
    </p:spTree>
    <p:extLst>
      <p:ext uri="{BB962C8B-B14F-4D97-AF65-F5344CB8AC3E}">
        <p14:creationId xmlns:p14="http://schemas.microsoft.com/office/powerpoint/2010/main" val="1289272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C13754-55C7-D492-45FC-DDA09DA25C67}"/>
              </a:ext>
            </a:extLst>
          </p:cNvPr>
          <p:cNvSpPr>
            <a:spLocks noGrp="1"/>
          </p:cNvSpPr>
          <p:nvPr>
            <p:ph type="title"/>
          </p:nvPr>
        </p:nvSpPr>
        <p:spPr>
          <a:xfrm>
            <a:off x="698500" y="495625"/>
            <a:ext cx="8763000" cy="179932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34717F05-54CC-2319-1B94-7AD6E6B0B795}"/>
              </a:ext>
            </a:extLst>
          </p:cNvPr>
          <p:cNvSpPr>
            <a:spLocks noGrp="1"/>
          </p:cNvSpPr>
          <p:nvPr>
            <p:ph type="body" idx="1"/>
          </p:nvPr>
        </p:nvSpPr>
        <p:spPr>
          <a:xfrm>
            <a:off x="698500" y="2478117"/>
            <a:ext cx="8763000" cy="59065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0FA01C5-DA88-4010-C2A1-048D451F315D}"/>
              </a:ext>
            </a:extLst>
          </p:cNvPr>
          <p:cNvSpPr>
            <a:spLocks noGrp="1"/>
          </p:cNvSpPr>
          <p:nvPr>
            <p:ph type="dt" sz="half" idx="2"/>
          </p:nvPr>
        </p:nvSpPr>
        <p:spPr>
          <a:xfrm>
            <a:off x="698500" y="8628159"/>
            <a:ext cx="2286000" cy="495623"/>
          </a:xfrm>
          <a:prstGeom prst="rect">
            <a:avLst/>
          </a:prstGeom>
        </p:spPr>
        <p:txBody>
          <a:bodyPr vert="horz" lIns="91440" tIns="45720" rIns="91440" bIns="45720" rtlCol="0" anchor="ctr"/>
          <a:lstStyle>
            <a:lvl1pPr algn="l">
              <a:defRPr sz="1000">
                <a:solidFill>
                  <a:schemeClr val="tx1">
                    <a:tint val="75000"/>
                  </a:schemeClr>
                </a:solidFill>
              </a:defRPr>
            </a:lvl1pPr>
          </a:lstStyle>
          <a:p>
            <a:fld id="{82477051-7D97-4682-A597-C13B67F4C240}" type="datetimeFigureOut">
              <a:rPr lang="en-CA" smtClean="0"/>
              <a:t>2023-03-03</a:t>
            </a:fld>
            <a:endParaRPr lang="en-CA"/>
          </a:p>
        </p:txBody>
      </p:sp>
      <p:sp>
        <p:nvSpPr>
          <p:cNvPr id="5" name="Footer Placeholder 4">
            <a:extLst>
              <a:ext uri="{FF2B5EF4-FFF2-40B4-BE49-F238E27FC236}">
                <a16:creationId xmlns:a16="http://schemas.microsoft.com/office/drawing/2014/main" id="{E9053FE5-409D-26AB-A199-289D13A945B5}"/>
              </a:ext>
            </a:extLst>
          </p:cNvPr>
          <p:cNvSpPr>
            <a:spLocks noGrp="1"/>
          </p:cNvSpPr>
          <p:nvPr>
            <p:ph type="ftr" sz="quarter" idx="3"/>
          </p:nvPr>
        </p:nvSpPr>
        <p:spPr>
          <a:xfrm>
            <a:off x="3365500" y="8628159"/>
            <a:ext cx="3429000" cy="495623"/>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843A21B-5457-D70D-7C13-48D032F789B5}"/>
              </a:ext>
            </a:extLst>
          </p:cNvPr>
          <p:cNvSpPr>
            <a:spLocks noGrp="1"/>
          </p:cNvSpPr>
          <p:nvPr>
            <p:ph type="sldNum" sz="quarter" idx="4"/>
          </p:nvPr>
        </p:nvSpPr>
        <p:spPr>
          <a:xfrm>
            <a:off x="7175500" y="8628159"/>
            <a:ext cx="2286000" cy="495623"/>
          </a:xfrm>
          <a:prstGeom prst="rect">
            <a:avLst/>
          </a:prstGeom>
        </p:spPr>
        <p:txBody>
          <a:bodyPr vert="horz" lIns="91440" tIns="45720" rIns="91440" bIns="45720" rtlCol="0" anchor="ctr"/>
          <a:lstStyle>
            <a:lvl1pPr algn="r">
              <a:defRPr sz="1000">
                <a:solidFill>
                  <a:schemeClr val="tx1">
                    <a:tint val="75000"/>
                  </a:schemeClr>
                </a:solidFill>
              </a:defRPr>
            </a:lvl1pPr>
          </a:lstStyle>
          <a:p>
            <a:fld id="{C548C18A-05C6-48E1-8CDE-957CFD4C4D48}" type="slidenum">
              <a:rPr lang="en-CA" smtClean="0"/>
              <a:t>‹#›</a:t>
            </a:fld>
            <a:endParaRPr lang="en-CA"/>
          </a:p>
        </p:txBody>
      </p:sp>
    </p:spTree>
    <p:extLst>
      <p:ext uri="{BB962C8B-B14F-4D97-AF65-F5344CB8AC3E}">
        <p14:creationId xmlns:p14="http://schemas.microsoft.com/office/powerpoint/2010/main" val="1362615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6EDF447-50F7-F2E9-4FBD-E51BFEF0D148}"/>
              </a:ext>
            </a:extLst>
          </p:cNvPr>
          <p:cNvSpPr txBox="1"/>
          <p:nvPr/>
        </p:nvSpPr>
        <p:spPr>
          <a:xfrm>
            <a:off x="520700" y="6778488"/>
            <a:ext cx="7586853" cy="414857"/>
          </a:xfrm>
          <a:prstGeom prst="rect">
            <a:avLst/>
          </a:prstGeom>
          <a:noFill/>
        </p:spPr>
        <p:txBody>
          <a:bodyPr vert="horz" rtlCol="0">
            <a:spAutoFit/>
          </a:bodyPr>
          <a:lstStyle/>
          <a:p>
            <a:pPr>
              <a:lnSpc>
                <a:spcPct val="150000"/>
              </a:lnSpc>
            </a:pPr>
            <a:r>
              <a:rPr lang="en-CA" sz="1600" dirty="0">
                <a:solidFill>
                  <a:srgbClr val="000000"/>
                </a:solidFill>
                <a:latin typeface="Century Gothic"/>
              </a:rPr>
              <a:t>AB: required 	BC: required 	MB: required 	SK: required </a:t>
            </a:r>
          </a:p>
        </p:txBody>
      </p:sp>
      <p:sp>
        <p:nvSpPr>
          <p:cNvPr id="3" name="TextBox 2">
            <a:extLst>
              <a:ext uri="{FF2B5EF4-FFF2-40B4-BE49-F238E27FC236}">
                <a16:creationId xmlns:a16="http://schemas.microsoft.com/office/drawing/2014/main" id="{D8AFBD95-EC2E-D4F7-F85B-B0F038DFA197}"/>
              </a:ext>
            </a:extLst>
          </p:cNvPr>
          <p:cNvSpPr txBox="1"/>
          <p:nvPr/>
        </p:nvSpPr>
        <p:spPr>
          <a:xfrm>
            <a:off x="3743960" y="215900"/>
            <a:ext cx="6098540" cy="1245854"/>
          </a:xfrm>
          <a:prstGeom prst="rect">
            <a:avLst/>
          </a:prstGeom>
          <a:noFill/>
        </p:spPr>
        <p:txBody>
          <a:bodyPr vert="horz" rtlCol="0">
            <a:spAutoFit/>
          </a:bodyPr>
          <a:lstStyle/>
          <a:p>
            <a:pPr algn="r">
              <a:lnSpc>
                <a:spcPct val="200000"/>
              </a:lnSpc>
            </a:pPr>
            <a:r>
              <a:rPr lang="en-US" sz="1600" dirty="0">
                <a:solidFill>
                  <a:srgbClr val="000000"/>
                </a:solidFill>
                <a:latin typeface="Century Gothic - 16"/>
              </a:rPr>
              <a:t>JUMP Math™ Copyright © 2023 JUMP Math</a:t>
            </a:r>
          </a:p>
          <a:p>
            <a:pPr algn="r"/>
            <a:r>
              <a:rPr lang="en-US" sz="1600" dirty="0">
                <a:solidFill>
                  <a:srgbClr val="000000"/>
                </a:solidFill>
                <a:latin typeface="Century Gothic"/>
              </a:rPr>
              <a:t>T</a:t>
            </a:r>
            <a:r>
              <a:rPr lang="en-US" sz="1600" dirty="0">
                <a:solidFill>
                  <a:srgbClr val="666666"/>
                </a:solidFill>
                <a:latin typeface="Century Gothic"/>
              </a:rPr>
              <a:t>eacher Resource Unit 7 Patterns and Relations pp. J-37–44</a:t>
            </a:r>
          </a:p>
          <a:p>
            <a:pPr algn="r">
              <a:lnSpc>
                <a:spcPct val="20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3D0B96FD-3979-D6B6-FC3D-B29C8FF5C968}"/>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PR7-15 </a:t>
            </a:r>
          </a:p>
        </p:txBody>
      </p:sp>
      <p:sp>
        <p:nvSpPr>
          <p:cNvPr id="5" name="TextBox 4">
            <a:extLst>
              <a:ext uri="{FF2B5EF4-FFF2-40B4-BE49-F238E27FC236}">
                <a16:creationId xmlns:a16="http://schemas.microsoft.com/office/drawing/2014/main" id="{BCEA4A24-6950-AC59-8EB3-B5A92237504A}"/>
              </a:ext>
            </a:extLst>
          </p:cNvPr>
          <p:cNvSpPr txBox="1"/>
          <p:nvPr/>
        </p:nvSpPr>
        <p:spPr>
          <a:xfrm>
            <a:off x="508000" y="1778000"/>
            <a:ext cx="7797800" cy="300082"/>
          </a:xfrm>
          <a:prstGeom prst="rect">
            <a:avLst/>
          </a:prstGeom>
          <a:noFill/>
        </p:spPr>
        <p:txBody>
          <a:bodyPr vert="horz" rtlCol="0">
            <a:spAutoFit/>
          </a:bodyPr>
          <a:lstStyle/>
          <a:p>
            <a:r>
              <a:rPr lang="en-CA" sz="3000">
                <a:solidFill>
                  <a:srgbClr val="000000"/>
                </a:solidFill>
                <a:latin typeface="Century Gothic"/>
              </a:rPr>
              <a:t>Undoing Two or More Operations</a:t>
            </a:r>
          </a:p>
        </p:txBody>
      </p:sp>
      <p:cxnSp>
        <p:nvCxnSpPr>
          <p:cNvPr id="6" name="Straight Connector 5">
            <a:extLst>
              <a:ext uri="{FF2B5EF4-FFF2-40B4-BE49-F238E27FC236}">
                <a16:creationId xmlns:a16="http://schemas.microsoft.com/office/drawing/2014/main" id="{BA59D38A-5B67-A00B-AE73-B3C83197C612}"/>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A40DB87-319D-6C1F-C19B-97D2F42A9798}"/>
              </a:ext>
            </a:extLst>
          </p:cNvPr>
          <p:cNvSpPr txBox="1"/>
          <p:nvPr/>
        </p:nvSpPr>
        <p:spPr>
          <a:xfrm>
            <a:off x="520700" y="2721114"/>
            <a:ext cx="8841740" cy="1512081"/>
          </a:xfrm>
          <a:prstGeom prst="rect">
            <a:avLst/>
          </a:prstGeom>
          <a:noFill/>
        </p:spPr>
        <p:txBody>
          <a:bodyPr vert="horz" rtlCol="0">
            <a:spAutoFit/>
          </a:bodyPr>
          <a:lstStyle/>
          <a:p>
            <a:pPr>
              <a:lnSpc>
                <a:spcPct val="112000"/>
              </a:lnSpc>
              <a:spcAft>
                <a:spcPts val="800"/>
              </a:spcAft>
            </a:pPr>
            <a:r>
              <a:rPr lang="en-CA" dirty="0">
                <a:solidFill>
                  <a:srgbClr val="000000"/>
                </a:solidFill>
                <a:latin typeface="Century Gothic - 18"/>
              </a:rPr>
              <a:t>Students will:</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 18"/>
              </a:rPr>
              <a:t>use balance models to solve two-step equations involving multiplication and addition; and </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 18"/>
              </a:rPr>
              <a:t>undo two or more operations by using opposite operations in reverse order.</a:t>
            </a:r>
            <a:endParaRPr lang="en-CA" dirty="0">
              <a:solidFill>
                <a:srgbClr val="000000"/>
              </a:solidFill>
              <a:latin typeface="Century Gothic - 18"/>
            </a:endParaRPr>
          </a:p>
        </p:txBody>
      </p:sp>
      <p:sp>
        <p:nvSpPr>
          <p:cNvPr id="8" name="TextBox 7">
            <a:extLst>
              <a:ext uri="{FF2B5EF4-FFF2-40B4-BE49-F238E27FC236}">
                <a16:creationId xmlns:a16="http://schemas.microsoft.com/office/drawing/2014/main" id="{8A99EDA3-EEDB-95C2-AEFD-E9A3B526D7DB}"/>
              </a:ext>
            </a:extLst>
          </p:cNvPr>
          <p:cNvSpPr txBox="1"/>
          <p:nvPr/>
        </p:nvSpPr>
        <p:spPr>
          <a:xfrm>
            <a:off x="7439660" y="6858000"/>
            <a:ext cx="2365831" cy="338554"/>
          </a:xfrm>
          <a:prstGeom prst="rect">
            <a:avLst/>
          </a:prstGeom>
          <a:noFill/>
        </p:spPr>
        <p:txBody>
          <a:bodyPr vert="horz" rtlCol="0">
            <a:spAutoFit/>
          </a:bodyPr>
          <a:lstStyle/>
          <a:p>
            <a:pPr algn="r"/>
            <a:r>
              <a:rPr lang="en-US" sz="1600" dirty="0">
                <a:solidFill>
                  <a:srgbClr val="000000"/>
                </a:solidFill>
                <a:latin typeface="Century Gothic"/>
              </a:rPr>
              <a:t>AP Book 7.2 pp. 12–13</a:t>
            </a:r>
            <a:endParaRPr lang="en-CA" sz="1600" dirty="0">
              <a:solidFill>
                <a:srgbClr val="000000"/>
              </a:solidFill>
              <a:latin typeface="Century Gothic"/>
            </a:endParaRPr>
          </a:p>
        </p:txBody>
      </p:sp>
      <p:sp>
        <p:nvSpPr>
          <p:cNvPr id="9" name="TextBox 8">
            <a:extLst>
              <a:ext uri="{FF2B5EF4-FFF2-40B4-BE49-F238E27FC236}">
                <a16:creationId xmlns:a16="http://schemas.microsoft.com/office/drawing/2014/main" id="{4B81ECD5-E0A6-6AC8-F73D-2569548ECD87}"/>
              </a:ext>
            </a:extLst>
          </p:cNvPr>
          <p:cNvSpPr txBox="1"/>
          <p:nvPr/>
        </p:nvSpPr>
        <p:spPr>
          <a:xfrm>
            <a:off x="508000" y="4203700"/>
            <a:ext cx="8841740" cy="2132507"/>
          </a:xfrm>
          <a:prstGeom prst="rect">
            <a:avLst/>
          </a:prstGeom>
          <a:noFill/>
        </p:spPr>
        <p:txBody>
          <a:bodyPr vert="horz" rtlCol="0">
            <a:spAutoFit/>
          </a:bodyPr>
          <a:lstStyle/>
          <a:p>
            <a:pPr>
              <a:lnSpc>
                <a:spcPct val="112000"/>
              </a:lnSpc>
              <a:spcAft>
                <a:spcPts val="800"/>
              </a:spcAft>
            </a:pPr>
            <a:r>
              <a:rPr lang="en-CA" dirty="0">
                <a:solidFill>
                  <a:srgbClr val="000000"/>
                </a:solidFill>
                <a:latin typeface="Century Gothic - 18"/>
              </a:rPr>
              <a:t>Main ideas:</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 18"/>
              </a:rPr>
              <a:t>To isolate a variable in a two-step equation balance model, isolate the variable term first by removing loose cubes and then isolate the variable using division. </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 18"/>
              </a:rPr>
              <a:t>To undo multiple operations in an expression or equation, opposite operations need to be applied in reverse order.</a:t>
            </a:r>
            <a:endParaRPr lang="en-CA" dirty="0">
              <a:solidFill>
                <a:srgbClr val="000000"/>
              </a:solidFill>
              <a:latin typeface="Century Gothic - 18"/>
            </a:endParaRPr>
          </a:p>
        </p:txBody>
      </p:sp>
      <p:pic>
        <p:nvPicPr>
          <p:cNvPr id="11" name="Picture 10">
            <a:extLst>
              <a:ext uri="{FF2B5EF4-FFF2-40B4-BE49-F238E27FC236}">
                <a16:creationId xmlns:a16="http://schemas.microsoft.com/office/drawing/2014/main" id="{901774AE-E382-CDC3-F35C-5621B3B674DC}"/>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F87D9B15-F0E6-9E19-AB3C-7A290805DD6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2308792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91B7F7-0793-612F-25E1-3FACDC981728}"/>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235BB55C-67C1-7B45-42C3-F65CA02AF41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4" name="TextBox 3">
            <a:extLst>
              <a:ext uri="{FF2B5EF4-FFF2-40B4-BE49-F238E27FC236}">
                <a16:creationId xmlns:a16="http://schemas.microsoft.com/office/drawing/2014/main" id="{7BF4FF4C-C501-D2C4-8697-728B6D21A8B9}"/>
              </a:ext>
            </a:extLst>
          </p:cNvPr>
          <p:cNvSpPr txBox="1"/>
          <p:nvPr/>
        </p:nvSpPr>
        <p:spPr>
          <a:xfrm>
            <a:off x="469900" y="419100"/>
            <a:ext cx="9235440" cy="410330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Draw a model to represent the equation.</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a) 2</a:t>
            </a:r>
            <a:r>
              <a:rPr lang="en-CA" sz="2800" i="1" dirty="0">
                <a:solidFill>
                  <a:srgbClr val="000000"/>
                </a:solidFill>
                <a:latin typeface="Century Gothic - 28"/>
              </a:rPr>
              <a:t>x</a:t>
            </a:r>
            <a:r>
              <a:rPr lang="en-CA" sz="2800" dirty="0">
                <a:solidFill>
                  <a:srgbClr val="000000"/>
                </a:solidFill>
                <a:latin typeface="Century Gothic - 28"/>
              </a:rPr>
              <a:t> + 5 = 11	   b) 13 =  3</a:t>
            </a:r>
            <a:r>
              <a:rPr lang="en-CA" sz="2800" i="1" dirty="0">
                <a:solidFill>
                  <a:srgbClr val="000000"/>
                </a:solidFill>
                <a:latin typeface="Century Gothic - 28"/>
              </a:rPr>
              <a:t>x</a:t>
            </a:r>
            <a:r>
              <a:rPr lang="en-CA" sz="2800" dirty="0">
                <a:solidFill>
                  <a:srgbClr val="000000"/>
                </a:solidFill>
                <a:latin typeface="Century Gothic - 28"/>
              </a:rPr>
              <a:t> + 4	      c) 4</a:t>
            </a:r>
            <a:r>
              <a:rPr lang="en-CA" sz="2800" i="1" dirty="0">
                <a:solidFill>
                  <a:srgbClr val="000000"/>
                </a:solidFill>
                <a:latin typeface="Century Gothic - 28"/>
              </a:rPr>
              <a:t>x</a:t>
            </a:r>
            <a:r>
              <a:rPr lang="en-CA" sz="2800" dirty="0">
                <a:solidFill>
                  <a:srgbClr val="000000"/>
                </a:solidFill>
                <a:latin typeface="Century Gothic - 28"/>
              </a:rPr>
              <a:t> + 5 = 13</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endParaRPr lang="en-CA" sz="2800" dirty="0">
              <a:solidFill>
                <a:srgbClr val="000000"/>
              </a:solidFill>
              <a:latin typeface="Century Gothic - 28"/>
            </a:endParaRPr>
          </a:p>
        </p:txBody>
      </p:sp>
      <p:pic>
        <p:nvPicPr>
          <p:cNvPr id="6" name="Picture 5">
            <a:extLst>
              <a:ext uri="{FF2B5EF4-FFF2-40B4-BE49-F238E27FC236}">
                <a16:creationId xmlns:a16="http://schemas.microsoft.com/office/drawing/2014/main" id="{E736D6F4-48B8-709B-382E-207C95917C8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064000" y="4800600"/>
            <a:ext cx="3471037" cy="1053592"/>
          </a:xfrm>
          <a:prstGeom prst="rect">
            <a:avLst/>
          </a:prstGeom>
          <a:solidFill>
            <a:schemeClr val="accent1">
              <a:alpha val="0"/>
            </a:schemeClr>
          </a:solidFill>
        </p:spPr>
      </p:pic>
      <p:sp>
        <p:nvSpPr>
          <p:cNvPr id="7" name="TextBox 6">
            <a:extLst>
              <a:ext uri="{FF2B5EF4-FFF2-40B4-BE49-F238E27FC236}">
                <a16:creationId xmlns:a16="http://schemas.microsoft.com/office/drawing/2014/main" id="{18F0AA6C-ABF8-7AB1-2200-0E447FC56FBC}"/>
              </a:ext>
            </a:extLst>
          </p:cNvPr>
          <p:cNvSpPr txBox="1"/>
          <p:nvPr/>
        </p:nvSpPr>
        <p:spPr>
          <a:xfrm>
            <a:off x="469900" y="4940300"/>
            <a:ext cx="3852062"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Selected answer: a)  </a:t>
            </a:r>
          </a:p>
        </p:txBody>
      </p:sp>
      <p:cxnSp>
        <p:nvCxnSpPr>
          <p:cNvPr id="8" name="Straight Connector 7">
            <a:extLst>
              <a:ext uri="{FF2B5EF4-FFF2-40B4-BE49-F238E27FC236}">
                <a16:creationId xmlns:a16="http://schemas.microsoft.com/office/drawing/2014/main" id="{59E5229D-5815-5F95-F4D7-EBD99E59F4C8}"/>
              </a:ext>
            </a:extLst>
          </p:cNvPr>
          <p:cNvCxnSpPr>
            <a:cxnSpLocks/>
          </p:cNvCxnSpPr>
          <p:nvPr/>
        </p:nvCxnSpPr>
        <p:spPr>
          <a:xfrm flipV="1">
            <a:off x="-17463" y="48056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83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7C7E48-D570-12F0-0ADF-68AB0CC83036}"/>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3441FB88-9E89-3446-3F66-18CD6288457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7" name="TextBox 6">
            <a:extLst>
              <a:ext uri="{FF2B5EF4-FFF2-40B4-BE49-F238E27FC236}">
                <a16:creationId xmlns:a16="http://schemas.microsoft.com/office/drawing/2014/main" id="{F90219A9-0A63-F496-2F04-5764E3DD61A0}"/>
              </a:ext>
            </a:extLst>
          </p:cNvPr>
          <p:cNvSpPr txBox="1"/>
          <p:nvPr/>
        </p:nvSpPr>
        <p:spPr>
          <a:xfrm>
            <a:off x="457200" y="419100"/>
            <a:ext cx="8816340" cy="201407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3. Solve the equations in Exercise 2 by using the models you created. Draw a new model and equation for each step of your solution.							</a:t>
            </a:r>
            <a:endParaRPr lang="en-CA" sz="2800" dirty="0">
              <a:solidFill>
                <a:srgbClr val="000000"/>
              </a:solidFill>
              <a:latin typeface="Century Gothic - 28"/>
            </a:endParaRPr>
          </a:p>
        </p:txBody>
      </p:sp>
      <p:grpSp>
        <p:nvGrpSpPr>
          <p:cNvPr id="21" name="Group 20">
            <a:extLst>
              <a:ext uri="{FF2B5EF4-FFF2-40B4-BE49-F238E27FC236}">
                <a16:creationId xmlns:a16="http://schemas.microsoft.com/office/drawing/2014/main" id="{99CEED90-5C44-3293-23B0-07960D300681}"/>
              </a:ext>
            </a:extLst>
          </p:cNvPr>
          <p:cNvGrpSpPr/>
          <p:nvPr/>
        </p:nvGrpSpPr>
        <p:grpSpPr>
          <a:xfrm>
            <a:off x="1270000" y="2705100"/>
            <a:ext cx="7704175" cy="3928237"/>
            <a:chOff x="1270000" y="2705100"/>
            <a:chExt cx="7704175" cy="3928237"/>
          </a:xfrm>
        </p:grpSpPr>
        <p:sp>
          <p:nvSpPr>
            <p:cNvPr id="8" name="TextBox 7">
              <a:extLst>
                <a:ext uri="{FF2B5EF4-FFF2-40B4-BE49-F238E27FC236}">
                  <a16:creationId xmlns:a16="http://schemas.microsoft.com/office/drawing/2014/main" id="{516DB08C-03B1-D3AE-2342-992BEBA6B3DA}"/>
                </a:ext>
              </a:extLst>
            </p:cNvPr>
            <p:cNvSpPr txBox="1"/>
            <p:nvPr/>
          </p:nvSpPr>
          <p:spPr>
            <a:xfrm>
              <a:off x="7213600" y="5892800"/>
              <a:ext cx="1132840" cy="540404"/>
            </a:xfrm>
            <a:prstGeom prst="rect">
              <a:avLst/>
            </a:prstGeom>
            <a:noFill/>
          </p:spPr>
          <p:txBody>
            <a:bodyPr vert="horz" rtlCol="0">
              <a:spAutoFit/>
            </a:bodyPr>
            <a:lstStyle/>
            <a:p>
              <a:pPr>
                <a:lnSpc>
                  <a:spcPct val="114000"/>
                </a:lnSpc>
              </a:pPr>
              <a:r>
                <a:rPr lang="en-CA" sz="2800" i="1" dirty="0">
                  <a:solidFill>
                    <a:srgbClr val="000000"/>
                  </a:solidFill>
                  <a:latin typeface="Century Gothic - 28"/>
                </a:rPr>
                <a:t>x</a:t>
              </a:r>
              <a:r>
                <a:rPr lang="en-CA" sz="2800" dirty="0">
                  <a:solidFill>
                    <a:srgbClr val="000000"/>
                  </a:solidFill>
                  <a:latin typeface="Century Gothic - 28"/>
                </a:rPr>
                <a:t> = 3</a:t>
              </a:r>
            </a:p>
          </p:txBody>
        </p:sp>
        <p:grpSp>
          <p:nvGrpSpPr>
            <p:cNvPr id="16" name="Group 15">
              <a:extLst>
                <a:ext uri="{FF2B5EF4-FFF2-40B4-BE49-F238E27FC236}">
                  <a16:creationId xmlns:a16="http://schemas.microsoft.com/office/drawing/2014/main" id="{699A7CE6-D10C-5F15-7F23-8A9B80E5C4DD}"/>
                </a:ext>
              </a:extLst>
            </p:cNvPr>
            <p:cNvGrpSpPr/>
            <p:nvPr/>
          </p:nvGrpSpPr>
          <p:grpSpPr>
            <a:xfrm>
              <a:off x="6964680" y="4775200"/>
              <a:ext cx="1266419" cy="1094720"/>
              <a:chOff x="6964680" y="4775200"/>
              <a:chExt cx="1266419" cy="1094720"/>
            </a:xfrm>
          </p:grpSpPr>
          <p:sp>
            <p:nvSpPr>
              <p:cNvPr id="9" name="TextBox 8">
                <a:extLst>
                  <a:ext uri="{FF2B5EF4-FFF2-40B4-BE49-F238E27FC236}">
                    <a16:creationId xmlns:a16="http://schemas.microsoft.com/office/drawing/2014/main" id="{B504ED87-3A42-3A2C-F5F2-D892B662F19E}"/>
                  </a:ext>
                </a:extLst>
              </p:cNvPr>
              <p:cNvSpPr txBox="1"/>
              <p:nvPr/>
            </p:nvSpPr>
            <p:spPr>
              <a:xfrm>
                <a:off x="7815580" y="4775200"/>
                <a:ext cx="415519" cy="523220"/>
              </a:xfrm>
              <a:prstGeom prst="rect">
                <a:avLst/>
              </a:prstGeom>
              <a:noFill/>
            </p:spPr>
            <p:txBody>
              <a:bodyPr vert="horz" rtlCol="0">
                <a:spAutoFit/>
              </a:bodyPr>
              <a:lstStyle/>
              <a:p>
                <a:pPr algn="ctr"/>
                <a:r>
                  <a:rPr lang="en-CA" sz="2800">
                    <a:solidFill>
                      <a:srgbClr val="000000"/>
                    </a:solidFill>
                    <a:latin typeface="Century Gothic"/>
                  </a:rPr>
                  <a:t>6</a:t>
                </a:r>
              </a:p>
            </p:txBody>
          </p:sp>
          <p:sp>
            <p:nvSpPr>
              <p:cNvPr id="10" name="TextBox 9">
                <a:extLst>
                  <a:ext uri="{FF2B5EF4-FFF2-40B4-BE49-F238E27FC236}">
                    <a16:creationId xmlns:a16="http://schemas.microsoft.com/office/drawing/2014/main" id="{0909417F-962A-907B-6642-D65625C383B9}"/>
                  </a:ext>
                </a:extLst>
              </p:cNvPr>
              <p:cNvSpPr txBox="1"/>
              <p:nvPr/>
            </p:nvSpPr>
            <p:spPr>
              <a:xfrm>
                <a:off x="7815580" y="5308600"/>
                <a:ext cx="415519" cy="523220"/>
              </a:xfrm>
              <a:prstGeom prst="rect">
                <a:avLst/>
              </a:prstGeom>
              <a:noFill/>
            </p:spPr>
            <p:txBody>
              <a:bodyPr vert="horz" rtlCol="0">
                <a:spAutoFit/>
              </a:bodyPr>
              <a:lstStyle/>
              <a:p>
                <a:pPr algn="ctr"/>
                <a:r>
                  <a:rPr lang="en-CA" sz="2800">
                    <a:solidFill>
                      <a:srgbClr val="000000"/>
                    </a:solidFill>
                    <a:latin typeface="Century Gothic"/>
                  </a:rPr>
                  <a:t>2</a:t>
                </a:r>
              </a:p>
            </p:txBody>
          </p:sp>
          <p:cxnSp>
            <p:nvCxnSpPr>
              <p:cNvPr id="11" name="Straight Connector 10">
                <a:extLst>
                  <a:ext uri="{FF2B5EF4-FFF2-40B4-BE49-F238E27FC236}">
                    <a16:creationId xmlns:a16="http://schemas.microsoft.com/office/drawing/2014/main" id="{CF4A4A50-C0B0-1B30-AF59-DB8224641657}"/>
                  </a:ext>
                </a:extLst>
              </p:cNvPr>
              <p:cNvCxnSpPr/>
              <p:nvPr/>
            </p:nvCxnSpPr>
            <p:spPr>
              <a:xfrm>
                <a:off x="7886700" y="5293868"/>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0C64BC1-C336-8232-683E-D12330C9960B}"/>
                  </a:ext>
                </a:extLst>
              </p:cNvPr>
              <p:cNvSpPr txBox="1"/>
              <p:nvPr/>
            </p:nvSpPr>
            <p:spPr>
              <a:xfrm>
                <a:off x="6964680" y="4800600"/>
                <a:ext cx="586207" cy="523220"/>
              </a:xfrm>
              <a:prstGeom prst="rect">
                <a:avLst/>
              </a:prstGeom>
              <a:noFill/>
            </p:spPr>
            <p:txBody>
              <a:bodyPr vert="horz" rtlCol="0">
                <a:spAutoFit/>
              </a:bodyPr>
              <a:lstStyle/>
              <a:p>
                <a:pPr algn="ctr"/>
                <a:r>
                  <a:rPr lang="en-CA" sz="2800" dirty="0">
                    <a:solidFill>
                      <a:srgbClr val="000000"/>
                    </a:solidFill>
                    <a:latin typeface="Century Gothic"/>
                  </a:rPr>
                  <a:t>2x</a:t>
                </a:r>
              </a:p>
            </p:txBody>
          </p:sp>
          <p:sp>
            <p:nvSpPr>
              <p:cNvPr id="13" name="TextBox 12">
                <a:extLst>
                  <a:ext uri="{FF2B5EF4-FFF2-40B4-BE49-F238E27FC236}">
                    <a16:creationId xmlns:a16="http://schemas.microsoft.com/office/drawing/2014/main" id="{ED6F76F9-2699-69DA-2EFC-9D5CBC9B1F9F}"/>
                  </a:ext>
                </a:extLst>
              </p:cNvPr>
              <p:cNvSpPr txBox="1"/>
              <p:nvPr/>
            </p:nvSpPr>
            <p:spPr>
              <a:xfrm>
                <a:off x="6964680" y="5346700"/>
                <a:ext cx="513969" cy="523220"/>
              </a:xfrm>
              <a:prstGeom prst="rect">
                <a:avLst/>
              </a:prstGeom>
              <a:noFill/>
            </p:spPr>
            <p:txBody>
              <a:bodyPr vert="horz" rtlCol="0">
                <a:spAutoFit/>
              </a:bodyPr>
              <a:lstStyle/>
              <a:p>
                <a:pPr algn="ctr"/>
                <a:r>
                  <a:rPr lang="en-CA" sz="2800" dirty="0">
                    <a:solidFill>
                      <a:srgbClr val="000000"/>
                    </a:solidFill>
                    <a:latin typeface="Century Gothic"/>
                  </a:rPr>
                  <a:t> 2</a:t>
                </a:r>
              </a:p>
            </p:txBody>
          </p:sp>
          <p:cxnSp>
            <p:nvCxnSpPr>
              <p:cNvPr id="14" name="Straight Connector 13">
                <a:extLst>
                  <a:ext uri="{FF2B5EF4-FFF2-40B4-BE49-F238E27FC236}">
                    <a16:creationId xmlns:a16="http://schemas.microsoft.com/office/drawing/2014/main" id="{EFB8C15D-374F-7644-9659-D50617D276F3}"/>
                  </a:ext>
                </a:extLst>
              </p:cNvPr>
              <p:cNvCxnSpPr/>
              <p:nvPr/>
            </p:nvCxnSpPr>
            <p:spPr>
              <a:xfrm>
                <a:off x="7074789" y="5333238"/>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5571800-BFAD-7628-AEF7-ADD6640F581A}"/>
                  </a:ext>
                </a:extLst>
              </p:cNvPr>
              <p:cNvSpPr txBox="1"/>
              <p:nvPr/>
            </p:nvSpPr>
            <p:spPr>
              <a:xfrm>
                <a:off x="7505700" y="5054600"/>
                <a:ext cx="433908" cy="523220"/>
              </a:xfrm>
              <a:prstGeom prst="rect">
                <a:avLst/>
              </a:prstGeom>
              <a:noFill/>
            </p:spPr>
            <p:txBody>
              <a:bodyPr vert="horz" wrap="square" rtlCol="0">
                <a:spAutoFit/>
              </a:bodyPr>
              <a:lstStyle/>
              <a:p>
                <a:r>
                  <a:rPr lang="en-CA" sz="2800">
                    <a:solidFill>
                      <a:srgbClr val="000000"/>
                    </a:solidFill>
                    <a:latin typeface="Century Gothic"/>
                  </a:rPr>
                  <a:t>=</a:t>
                </a:r>
              </a:p>
            </p:txBody>
          </p:sp>
        </p:grpSp>
        <p:pic>
          <p:nvPicPr>
            <p:cNvPr id="18" name="Picture 17">
              <a:extLst>
                <a:ext uri="{FF2B5EF4-FFF2-40B4-BE49-F238E27FC236}">
                  <a16:creationId xmlns:a16="http://schemas.microsoft.com/office/drawing/2014/main" id="{5A87CA24-7D1C-8012-6A9E-5CA2B94DF8E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270000" y="2705100"/>
              <a:ext cx="3618992" cy="3928237"/>
            </a:xfrm>
            <a:prstGeom prst="rect">
              <a:avLst/>
            </a:prstGeom>
            <a:solidFill>
              <a:schemeClr val="accent1">
                <a:alpha val="0"/>
              </a:schemeClr>
            </a:solidFill>
          </p:spPr>
        </p:pic>
        <p:sp>
          <p:nvSpPr>
            <p:cNvPr id="19" name="TextBox 18">
              <a:extLst>
                <a:ext uri="{FF2B5EF4-FFF2-40B4-BE49-F238E27FC236}">
                  <a16:creationId xmlns:a16="http://schemas.microsoft.com/office/drawing/2014/main" id="{0FE90A60-7A8D-F71B-B1E4-885581993F48}"/>
                </a:ext>
              </a:extLst>
            </p:cNvPr>
            <p:cNvSpPr txBox="1"/>
            <p:nvPr/>
          </p:nvSpPr>
          <p:spPr>
            <a:xfrm>
              <a:off x="5753100" y="2997200"/>
              <a:ext cx="3221075"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2</a:t>
              </a:r>
              <a:r>
                <a:rPr lang="en-CA" sz="2800" i="1" dirty="0">
                  <a:solidFill>
                    <a:srgbClr val="000000"/>
                  </a:solidFill>
                  <a:latin typeface="Century Gothic - 28"/>
                </a:rPr>
                <a:t>x</a:t>
              </a:r>
              <a:r>
                <a:rPr lang="en-CA" sz="2800" dirty="0">
                  <a:solidFill>
                    <a:srgbClr val="000000"/>
                  </a:solidFill>
                  <a:latin typeface="Century Gothic - 28"/>
                </a:rPr>
                <a:t> + 5 − 5 = 11 − 5</a:t>
              </a:r>
            </a:p>
          </p:txBody>
        </p:sp>
        <p:sp>
          <p:nvSpPr>
            <p:cNvPr id="20" name="TextBox 19">
              <a:extLst>
                <a:ext uri="{FF2B5EF4-FFF2-40B4-BE49-F238E27FC236}">
                  <a16:creationId xmlns:a16="http://schemas.microsoft.com/office/drawing/2014/main" id="{885A3FAF-9D53-9E3B-69B4-6AF6A4D41B57}"/>
                </a:ext>
              </a:extLst>
            </p:cNvPr>
            <p:cNvSpPr txBox="1"/>
            <p:nvPr/>
          </p:nvSpPr>
          <p:spPr>
            <a:xfrm>
              <a:off x="5791200" y="4000500"/>
              <a:ext cx="241485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	  2</a:t>
              </a:r>
              <a:r>
                <a:rPr lang="en-CA" sz="2800" i="1" dirty="0">
                  <a:solidFill>
                    <a:srgbClr val="000000"/>
                  </a:solidFill>
                  <a:latin typeface="Century Gothic - 28"/>
                </a:rPr>
                <a:t>x </a:t>
              </a:r>
              <a:r>
                <a:rPr lang="en-CA" sz="2800" dirty="0">
                  <a:solidFill>
                    <a:srgbClr val="000000"/>
                  </a:solidFill>
                  <a:latin typeface="Century Gothic - 28"/>
                </a:rPr>
                <a:t>= 6</a:t>
              </a:r>
            </a:p>
          </p:txBody>
        </p:sp>
      </p:grpSp>
      <p:sp>
        <p:nvSpPr>
          <p:cNvPr id="22" name="TextBox 21">
            <a:extLst>
              <a:ext uri="{FF2B5EF4-FFF2-40B4-BE49-F238E27FC236}">
                <a16:creationId xmlns:a16="http://schemas.microsoft.com/office/drawing/2014/main" id="{2EB4AA2A-1DCC-2A49-D20B-44FE08C1647D}"/>
              </a:ext>
            </a:extLst>
          </p:cNvPr>
          <p:cNvSpPr txBox="1"/>
          <p:nvPr/>
        </p:nvSpPr>
        <p:spPr>
          <a:xfrm>
            <a:off x="457200" y="2260600"/>
            <a:ext cx="3280969" cy="1134221"/>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Selected answer: </a:t>
            </a:r>
          </a:p>
          <a:p>
            <a:pPr>
              <a:lnSpc>
                <a:spcPct val="114000"/>
              </a:lnSpc>
              <a:spcAft>
                <a:spcPts val="800"/>
              </a:spcAft>
            </a:pPr>
            <a:r>
              <a:rPr lang="en-CA" sz="2800" dirty="0">
                <a:solidFill>
                  <a:srgbClr val="000000"/>
                </a:solidFill>
                <a:latin typeface="Century Gothic - 28"/>
              </a:rPr>
              <a:t>a)</a:t>
            </a:r>
          </a:p>
        </p:txBody>
      </p: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21005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415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200C64-2AE7-8443-EECC-2D82AF47633C}"/>
              </a:ext>
            </a:extLst>
          </p:cNvPr>
          <p:cNvSpPr txBox="1"/>
          <p:nvPr/>
        </p:nvSpPr>
        <p:spPr>
          <a:xfrm>
            <a:off x="457200" y="419100"/>
            <a:ext cx="96545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Activity 1: Balance the scale</a:t>
            </a:r>
            <a:endParaRPr lang="en-CA" sz="2800" dirty="0">
              <a:solidFill>
                <a:srgbClr val="000000"/>
              </a:solidFill>
              <a:latin typeface="Century Gothic - 28"/>
            </a:endParaRPr>
          </a:p>
        </p:txBody>
      </p:sp>
      <p:sp>
        <p:nvSpPr>
          <p:cNvPr id="3" name="TextBox 2">
            <a:extLst>
              <a:ext uri="{FF2B5EF4-FFF2-40B4-BE49-F238E27FC236}">
                <a16:creationId xmlns:a16="http://schemas.microsoft.com/office/drawing/2014/main" id="{2AE34E78-E1A1-08FE-0D51-09DC162A4230}"/>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 J-40 for details.</a:t>
            </a:r>
          </a:p>
        </p:txBody>
      </p:sp>
      <p:sp>
        <p:nvSpPr>
          <p:cNvPr id="4" name="TextBox 3">
            <a:extLst>
              <a:ext uri="{FF2B5EF4-FFF2-40B4-BE49-F238E27FC236}">
                <a16:creationId xmlns:a16="http://schemas.microsoft.com/office/drawing/2014/main" id="{645AE954-6713-7939-0BEF-1CF61B7A4A41}"/>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5" name="TextBox 4">
            <a:extLst>
              <a:ext uri="{FF2B5EF4-FFF2-40B4-BE49-F238E27FC236}">
                <a16:creationId xmlns:a16="http://schemas.microsoft.com/office/drawing/2014/main" id="{C2CD2C99-CFB5-CC40-6ABD-FD7DDDFB3C52}"/>
              </a:ext>
            </a:extLst>
          </p:cNvPr>
          <p:cNvSpPr txBox="1"/>
          <p:nvPr/>
        </p:nvSpPr>
        <p:spPr>
          <a:xfrm>
            <a:off x="457200" y="1092200"/>
            <a:ext cx="9184640" cy="477797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Partner 2: Close your eyes</a:t>
            </a:r>
          </a:p>
          <a:p>
            <a:pPr>
              <a:lnSpc>
                <a:spcPct val="114000"/>
              </a:lnSpc>
              <a:spcAft>
                <a:spcPts val="800"/>
              </a:spcAft>
            </a:pPr>
            <a:r>
              <a:rPr lang="en-CA" sz="2800" dirty="0">
                <a:solidFill>
                  <a:srgbClr val="000000"/>
                </a:solidFill>
                <a:latin typeface="Century Gothic - 28"/>
              </a:rPr>
              <a:t>Partner 1: </a:t>
            </a:r>
            <a:br>
              <a:rPr lang="en-CA" sz="2800" dirty="0">
                <a:solidFill>
                  <a:srgbClr val="000000"/>
                </a:solidFill>
                <a:latin typeface="Century Gothic - 28"/>
              </a:rPr>
            </a:br>
            <a:r>
              <a:rPr lang="en-CA" sz="2800" dirty="0">
                <a:solidFill>
                  <a:srgbClr val="000000"/>
                </a:solidFill>
                <a:latin typeface="Century Gothic - 28"/>
              </a:rPr>
              <a:t>​</a:t>
            </a:r>
            <a:r>
              <a:rPr lang="en-US" sz="2800" dirty="0">
                <a:solidFill>
                  <a:srgbClr val="000000"/>
                </a:solidFill>
                <a:latin typeface="Century Gothic - 28"/>
              </a:rPr>
              <a:t>- Place a certain number of cubes in two to seven paper bags (the same number in each bag) </a:t>
            </a:r>
          </a:p>
          <a:p>
            <a:pPr>
              <a:lnSpc>
                <a:spcPct val="114000"/>
              </a:lnSpc>
              <a:spcAft>
                <a:spcPts val="800"/>
              </a:spcAft>
            </a:pPr>
            <a:r>
              <a:rPr lang="en-US" sz="2800" dirty="0">
                <a:solidFill>
                  <a:srgbClr val="000000"/>
                </a:solidFill>
                <a:latin typeface="Century Gothic - 28"/>
              </a:rPr>
              <a:t>- Place the bags along with additional cubes outside the bags on one side of the ruler. </a:t>
            </a:r>
          </a:p>
          <a:p>
            <a:pPr>
              <a:lnSpc>
                <a:spcPct val="114000"/>
              </a:lnSpc>
              <a:spcAft>
                <a:spcPts val="800"/>
              </a:spcAft>
            </a:pPr>
            <a:r>
              <a:rPr lang="en-US" sz="2800" dirty="0">
                <a:solidFill>
                  <a:srgbClr val="000000"/>
                </a:solidFill>
                <a:latin typeface="Century Gothic - 28"/>
              </a:rPr>
              <a:t>- Determine the total number of cubes on that side and then balance the scales by placing the same total number of cubes on the other side of the ruler.</a:t>
            </a:r>
            <a:endParaRPr lang="en-CA" sz="2800" dirty="0">
              <a:solidFill>
                <a:srgbClr val="000000"/>
              </a:solidFill>
              <a:latin typeface="Century Gothic - 28"/>
            </a:endParaRPr>
          </a:p>
        </p:txBody>
      </p:sp>
    </p:spTree>
    <p:extLst>
      <p:ext uri="{BB962C8B-B14F-4D97-AF65-F5344CB8AC3E}">
        <p14:creationId xmlns:p14="http://schemas.microsoft.com/office/powerpoint/2010/main" val="643387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58B74E-8175-38B6-C457-A977BD4727E3}"/>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pp. X–X for details.</a:t>
            </a:r>
          </a:p>
        </p:txBody>
      </p:sp>
      <p:sp>
        <p:nvSpPr>
          <p:cNvPr id="3" name="TextBox 2">
            <a:extLst>
              <a:ext uri="{FF2B5EF4-FFF2-40B4-BE49-F238E27FC236}">
                <a16:creationId xmlns:a16="http://schemas.microsoft.com/office/drawing/2014/main" id="{E76D4FDA-E6A9-FA87-AB70-C5B7B63C344C}"/>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4" name="TextBox 3">
            <a:extLst>
              <a:ext uri="{FF2B5EF4-FFF2-40B4-BE49-F238E27FC236}">
                <a16:creationId xmlns:a16="http://schemas.microsoft.com/office/drawing/2014/main" id="{4C4A764D-DDF9-FF5B-3CFB-0551D60BD34D}"/>
              </a:ext>
            </a:extLst>
          </p:cNvPr>
          <p:cNvSpPr txBox="1"/>
          <p:nvPr/>
        </p:nvSpPr>
        <p:spPr>
          <a:xfrm>
            <a:off x="469900" y="419100"/>
            <a:ext cx="8905240" cy="379725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Partner 2: </a:t>
            </a:r>
            <a:br>
              <a:rPr lang="en-CA" sz="2800" dirty="0">
                <a:solidFill>
                  <a:srgbClr val="000000"/>
                </a:solidFill>
                <a:latin typeface="Century Gothic - 28"/>
              </a:rPr>
            </a:br>
            <a:r>
              <a:rPr lang="en-CA" sz="2800" dirty="0">
                <a:solidFill>
                  <a:srgbClr val="000000"/>
                </a:solidFill>
                <a:latin typeface="Century Gothic - 28"/>
              </a:rPr>
              <a:t>- Open your eyes</a:t>
            </a:r>
          </a:p>
          <a:p>
            <a:pPr>
              <a:lnSpc>
                <a:spcPct val="114000"/>
              </a:lnSpc>
              <a:spcAft>
                <a:spcPts val="800"/>
              </a:spcAft>
            </a:pPr>
            <a:r>
              <a:rPr lang="en-US" sz="2800" dirty="0">
                <a:solidFill>
                  <a:srgbClr val="000000"/>
                </a:solidFill>
                <a:latin typeface="Century Gothic - 28"/>
              </a:rPr>
              <a:t>- Perform operations on both sides of the balance to determine how many cubes are in one bag. </a:t>
            </a:r>
          </a:p>
          <a:p>
            <a:pPr>
              <a:lnSpc>
                <a:spcPct val="114000"/>
              </a:lnSpc>
              <a:spcAft>
                <a:spcPts val="800"/>
              </a:spcAft>
            </a:pPr>
            <a:r>
              <a:rPr lang="en-US" sz="2800" dirty="0">
                <a:solidFill>
                  <a:srgbClr val="000000"/>
                </a:solidFill>
                <a:latin typeface="Century Gothic - 28"/>
              </a:rPr>
              <a:t>- Write an equation to match each step. </a:t>
            </a:r>
          </a:p>
          <a:p>
            <a:pPr>
              <a:lnSpc>
                <a:spcPct val="114000"/>
              </a:lnSpc>
              <a:spcAft>
                <a:spcPts val="800"/>
              </a:spcAft>
            </a:pPr>
            <a:r>
              <a:rPr lang="en-US" sz="2800" dirty="0">
                <a:solidFill>
                  <a:srgbClr val="000000"/>
                </a:solidFill>
                <a:latin typeface="Century Gothic - 28"/>
              </a:rPr>
              <a:t>Partner 1: Open a bag to reveal whether </a:t>
            </a:r>
            <a:br>
              <a:rPr lang="en-US" sz="2800" dirty="0">
                <a:solidFill>
                  <a:srgbClr val="000000"/>
                </a:solidFill>
                <a:latin typeface="Century Gothic - 28"/>
              </a:rPr>
            </a:br>
            <a:r>
              <a:rPr lang="en-US" sz="2800" dirty="0">
                <a:solidFill>
                  <a:srgbClr val="000000"/>
                </a:solidFill>
                <a:latin typeface="Century Gothic - 28"/>
              </a:rPr>
              <a:t>​Partner 2's solution was correct. </a:t>
            </a:r>
            <a:endParaRPr lang="en-CA" sz="2800" dirty="0">
              <a:solidFill>
                <a:srgbClr val="000000"/>
              </a:solidFill>
              <a:latin typeface="Century Gothic - 28"/>
            </a:endParaRPr>
          </a:p>
        </p:txBody>
      </p:sp>
    </p:spTree>
    <p:extLst>
      <p:ext uri="{BB962C8B-B14F-4D97-AF65-F5344CB8AC3E}">
        <p14:creationId xmlns:p14="http://schemas.microsoft.com/office/powerpoint/2010/main" val="3848309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75D223-643A-1987-FBA5-BBE48ACFF9D8}"/>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2. Translating mathematical expressions</a:t>
            </a:r>
          </a:p>
        </p:txBody>
      </p:sp>
      <p:sp>
        <p:nvSpPr>
          <p:cNvPr id="3" name="TextBox 2">
            <a:extLst>
              <a:ext uri="{FF2B5EF4-FFF2-40B4-BE49-F238E27FC236}">
                <a16:creationId xmlns:a16="http://schemas.microsoft.com/office/drawing/2014/main" id="{5189068A-98AE-EC5D-4604-66877618DE1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J-40–41 for details.</a:t>
            </a:r>
          </a:p>
        </p:txBody>
      </p:sp>
      <p:sp>
        <p:nvSpPr>
          <p:cNvPr id="4" name="TextBox 3">
            <a:extLst>
              <a:ext uri="{FF2B5EF4-FFF2-40B4-BE49-F238E27FC236}">
                <a16:creationId xmlns:a16="http://schemas.microsoft.com/office/drawing/2014/main" id="{ABEF7C84-D02B-CAE9-327E-C05B6996B720}"/>
              </a:ext>
            </a:extLst>
          </p:cNvPr>
          <p:cNvSpPr txBox="1"/>
          <p:nvPr/>
        </p:nvSpPr>
        <p:spPr>
          <a:xfrm>
            <a:off x="457200" y="419100"/>
            <a:ext cx="8943340" cy="1033360"/>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In the expression 3</a:t>
            </a:r>
            <a:r>
              <a:rPr lang="en-CA" sz="2800" i="1" dirty="0">
                <a:solidFill>
                  <a:srgbClr val="000000"/>
                </a:solidFill>
                <a:latin typeface="Century Gothic - 28"/>
              </a:rPr>
              <a:t>x</a:t>
            </a:r>
            <a:r>
              <a:rPr lang="en-CA" sz="2800" dirty="0">
                <a:solidFill>
                  <a:srgbClr val="000000"/>
                </a:solidFill>
                <a:latin typeface="Century Gothic - 28"/>
              </a:rPr>
              <a:t> + 7, which two operations are being applied to </a:t>
            </a:r>
            <a:r>
              <a:rPr lang="en-CA" sz="2800" i="1" dirty="0">
                <a:solidFill>
                  <a:srgbClr val="000000"/>
                </a:solidFill>
                <a:latin typeface="Century Gothic - 28"/>
              </a:rPr>
              <a:t>x</a:t>
            </a:r>
            <a:r>
              <a:rPr lang="en-US" sz="2800" dirty="0">
                <a:solidFill>
                  <a:srgbClr val="000000"/>
                </a:solidFill>
                <a:latin typeface="Arial - 28"/>
              </a:rPr>
              <a:t>?</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14DE18E9-E79D-5195-6E86-A8C4B0332960}"/>
              </a:ext>
            </a:extLst>
          </p:cNvPr>
          <p:cNvSpPr txBox="1"/>
          <p:nvPr/>
        </p:nvSpPr>
        <p:spPr>
          <a:xfrm>
            <a:off x="457200" y="2298700"/>
            <a:ext cx="85242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Which of the two operations happens first</a:t>
            </a:r>
            <a:r>
              <a:rPr lang="en-US" sz="2800" dirty="0">
                <a:solidFill>
                  <a:srgbClr val="000000"/>
                </a:solidFill>
                <a:latin typeface="Arial - 28"/>
              </a:rPr>
              <a:t>?</a:t>
            </a:r>
            <a:br>
              <a:rPr lang="en-US" sz="2800" dirty="0">
                <a:solidFill>
                  <a:srgbClr val="000000"/>
                </a:solidFill>
                <a:latin typeface="Century Gothic - 28"/>
              </a:rPr>
            </a:br>
            <a:r>
              <a:rPr lang="en-US" sz="2800" dirty="0">
                <a:solidFill>
                  <a:srgbClr val="000000"/>
                </a:solidFill>
                <a:latin typeface="Century Gothic - 28"/>
              </a:rPr>
              <a:t>​How do you know</a:t>
            </a:r>
            <a:r>
              <a:rPr lang="en-US" sz="2800" dirty="0">
                <a:solidFill>
                  <a:srgbClr val="000000"/>
                </a:solidFill>
                <a:latin typeface="Arial - 28"/>
              </a:rPr>
              <a:t>?</a:t>
            </a:r>
            <a:endParaRPr lang="en-CA" sz="2800" dirty="0">
              <a:solidFill>
                <a:srgbClr val="000000"/>
              </a:solidFill>
              <a:latin typeface="Century Gothic - 28"/>
            </a:endParaRPr>
          </a:p>
        </p:txBody>
      </p:sp>
      <p:sp>
        <p:nvSpPr>
          <p:cNvPr id="9" name="TextBox 8">
            <a:extLst>
              <a:ext uri="{FF2B5EF4-FFF2-40B4-BE49-F238E27FC236}">
                <a16:creationId xmlns:a16="http://schemas.microsoft.com/office/drawing/2014/main" id="{40E2D4F7-2CDF-AB01-B89E-506A6FAD1828}"/>
              </a:ext>
            </a:extLst>
          </p:cNvPr>
          <p:cNvSpPr txBox="1"/>
          <p:nvPr/>
        </p:nvSpPr>
        <p:spPr>
          <a:xfrm>
            <a:off x="355600" y="4368800"/>
            <a:ext cx="71272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 Let's write these operations in words.</a:t>
            </a:r>
            <a:endParaRPr lang="en-CA" sz="2800" dirty="0">
              <a:solidFill>
                <a:srgbClr val="000000"/>
              </a:solidFill>
              <a:latin typeface="Century Gothic - 28"/>
            </a:endParaRPr>
          </a:p>
        </p:txBody>
      </p:sp>
      <p:sp>
        <p:nvSpPr>
          <p:cNvPr id="10" name="TextBox 9">
            <a:extLst>
              <a:ext uri="{FF2B5EF4-FFF2-40B4-BE49-F238E27FC236}">
                <a16:creationId xmlns:a16="http://schemas.microsoft.com/office/drawing/2014/main" id="{339F3164-F70B-F002-8289-005546CE3C05}"/>
              </a:ext>
            </a:extLst>
          </p:cNvPr>
          <p:cNvSpPr txBox="1"/>
          <p:nvPr/>
        </p:nvSpPr>
        <p:spPr>
          <a:xfrm>
            <a:off x="457200" y="5435600"/>
            <a:ext cx="6628105"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with </a:t>
            </a:r>
            <a:r>
              <a:rPr lang="en-CA" sz="2800" i="1" dirty="0">
                <a:solidFill>
                  <a:srgbClr val="000000"/>
                </a:solidFill>
                <a:latin typeface="Century Gothic - 28"/>
              </a:rPr>
              <a:t>x</a:t>
            </a:r>
            <a:r>
              <a:rPr lang="en-US" sz="2800" dirty="0">
                <a:solidFill>
                  <a:srgbClr val="000000"/>
                </a:solidFill>
                <a:latin typeface="Century Gothic - 28"/>
              </a:rPr>
              <a:t>. Multiply by 3. Then add 7.</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53898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8139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C93D16-4780-C7E3-E725-C331E2CE7F91}"/>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2. Translating mathematical expressions</a:t>
            </a:r>
          </a:p>
        </p:txBody>
      </p:sp>
      <p:sp>
        <p:nvSpPr>
          <p:cNvPr id="3" name="TextBox 2">
            <a:extLst>
              <a:ext uri="{FF2B5EF4-FFF2-40B4-BE49-F238E27FC236}">
                <a16:creationId xmlns:a16="http://schemas.microsoft.com/office/drawing/2014/main" id="{9AA475AD-B26B-4BE2-F8DA-CDCCE076216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J-40–41 for details.</a:t>
            </a:r>
          </a:p>
        </p:txBody>
      </p:sp>
      <p:sp>
        <p:nvSpPr>
          <p:cNvPr id="7" name="TextBox 6">
            <a:extLst>
              <a:ext uri="{FF2B5EF4-FFF2-40B4-BE49-F238E27FC236}">
                <a16:creationId xmlns:a16="http://schemas.microsoft.com/office/drawing/2014/main" id="{5C010C54-39C1-B5F4-9689-0F96CABFD7A9}"/>
              </a:ext>
            </a:extLst>
          </p:cNvPr>
          <p:cNvSpPr txBox="1"/>
          <p:nvPr/>
        </p:nvSpPr>
        <p:spPr>
          <a:xfrm>
            <a:off x="457200" y="419100"/>
            <a:ext cx="89179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How would you write the expression if 7 must be added to </a:t>
            </a:r>
            <a:r>
              <a:rPr lang="en-US" sz="2800" i="1" dirty="0">
                <a:solidFill>
                  <a:srgbClr val="000000"/>
                </a:solidFill>
                <a:latin typeface="Century Gothic - 28"/>
              </a:rPr>
              <a:t>x</a:t>
            </a:r>
            <a:r>
              <a:rPr lang="en-US" sz="2800" dirty="0">
                <a:solidFill>
                  <a:srgbClr val="000000"/>
                </a:solidFill>
                <a:latin typeface="Century Gothic - 28"/>
              </a:rPr>
              <a:t> before multiplying by 3</a:t>
            </a:r>
            <a:r>
              <a:rPr lang="en-US" sz="2800" dirty="0">
                <a:solidFill>
                  <a:srgbClr val="000000"/>
                </a:solidFill>
                <a:latin typeface="Arial - 28"/>
              </a:rPr>
              <a:t> ?</a:t>
            </a:r>
            <a:endParaRPr lang="en-CA" sz="2800" dirty="0">
              <a:solidFill>
                <a:srgbClr val="000000"/>
              </a:solidFill>
              <a:latin typeface="Century Gothic - 28"/>
            </a:endParaRPr>
          </a:p>
        </p:txBody>
      </p:sp>
      <p:sp>
        <p:nvSpPr>
          <p:cNvPr id="11" name="TextBox 10">
            <a:extLst>
              <a:ext uri="{FF2B5EF4-FFF2-40B4-BE49-F238E27FC236}">
                <a16:creationId xmlns:a16="http://schemas.microsoft.com/office/drawing/2014/main" id="{DA803AE5-30CC-2C83-A0A9-8F86EBAD480F}"/>
              </a:ext>
            </a:extLst>
          </p:cNvPr>
          <p:cNvSpPr txBox="1"/>
          <p:nvPr/>
        </p:nvSpPr>
        <p:spPr>
          <a:xfrm>
            <a:off x="457200" y="1612900"/>
            <a:ext cx="8236226" cy="1728037"/>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	using brackets: 3(</a:t>
            </a:r>
            <a:r>
              <a:rPr lang="en-CA" sz="2800" i="1" dirty="0">
                <a:solidFill>
                  <a:srgbClr val="000000"/>
                </a:solidFill>
                <a:latin typeface="Century Gothic - 28"/>
              </a:rPr>
              <a:t>x</a:t>
            </a:r>
            <a:r>
              <a:rPr lang="en-CA" sz="2800" dirty="0">
                <a:solidFill>
                  <a:srgbClr val="000000"/>
                </a:solidFill>
                <a:latin typeface="Century Gothic - 28"/>
              </a:rPr>
              <a:t> + 7) or (</a:t>
            </a:r>
            <a:r>
              <a:rPr lang="en-CA" sz="2800" i="1" dirty="0">
                <a:solidFill>
                  <a:srgbClr val="000000"/>
                </a:solidFill>
                <a:latin typeface="Century Gothic - 28"/>
              </a:rPr>
              <a:t>x</a:t>
            </a:r>
            <a:r>
              <a:rPr lang="en-CA" sz="2800" dirty="0">
                <a:solidFill>
                  <a:srgbClr val="000000"/>
                </a:solidFill>
                <a:latin typeface="Century Gothic - 28"/>
              </a:rPr>
              <a:t> + 7) × 3</a:t>
            </a:r>
          </a:p>
          <a:p>
            <a:pPr>
              <a:lnSpc>
                <a:spcPct val="114000"/>
              </a:lnSpc>
              <a:spcAft>
                <a:spcPts val="800"/>
              </a:spcAft>
            </a:pPr>
            <a:r>
              <a:rPr lang="en-US" sz="2800" dirty="0">
                <a:solidFill>
                  <a:srgbClr val="000000"/>
                </a:solidFill>
                <a:latin typeface="Century Gothic - 28"/>
              </a:rPr>
              <a:t>Let's write the steps in words.</a:t>
            </a:r>
          </a:p>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+ 7)</a:t>
            </a:r>
          </a:p>
        </p:txBody>
      </p:sp>
      <p:sp>
        <p:nvSpPr>
          <p:cNvPr id="12" name="TextBox 11">
            <a:extLst>
              <a:ext uri="{FF2B5EF4-FFF2-40B4-BE49-F238E27FC236}">
                <a16:creationId xmlns:a16="http://schemas.microsoft.com/office/drawing/2014/main" id="{228DA996-6968-BBBD-131F-518066FFD02F}"/>
              </a:ext>
            </a:extLst>
          </p:cNvPr>
          <p:cNvSpPr txBox="1"/>
          <p:nvPr/>
        </p:nvSpPr>
        <p:spPr>
          <a:xfrm>
            <a:off x="457200" y="3721100"/>
            <a:ext cx="665500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with </a:t>
            </a:r>
            <a:r>
              <a:rPr lang="en-CA" sz="2800" i="1" dirty="0">
                <a:solidFill>
                  <a:srgbClr val="000000"/>
                </a:solidFill>
                <a:latin typeface="Century Gothic - 28"/>
              </a:rPr>
              <a:t>x</a:t>
            </a:r>
            <a:r>
              <a:rPr lang="en-US" sz="2800" dirty="0">
                <a:solidFill>
                  <a:srgbClr val="000000"/>
                </a:solidFill>
                <a:latin typeface="Century Gothic - 28"/>
              </a:rPr>
              <a:t>. Add 7. Then multiply by 3.</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605290"/>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37007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48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EB8B28-A743-C28D-3ABE-B710B66B7217}"/>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2. Translating mathematical expressions</a:t>
            </a:r>
          </a:p>
        </p:txBody>
      </p:sp>
      <p:sp>
        <p:nvSpPr>
          <p:cNvPr id="3" name="TextBox 2">
            <a:extLst>
              <a:ext uri="{FF2B5EF4-FFF2-40B4-BE49-F238E27FC236}">
                <a16:creationId xmlns:a16="http://schemas.microsoft.com/office/drawing/2014/main" id="{B4991618-7C07-4C71-5BD1-BEDFE24A51C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J-40–41 for details.</a:t>
            </a:r>
          </a:p>
        </p:txBody>
      </p:sp>
      <p:sp>
        <p:nvSpPr>
          <p:cNvPr id="7" name="TextBox 6">
            <a:extLst>
              <a:ext uri="{FF2B5EF4-FFF2-40B4-BE49-F238E27FC236}">
                <a16:creationId xmlns:a16="http://schemas.microsoft.com/office/drawing/2014/main" id="{5A90B471-2343-6A85-0DA4-31EA1B1C144A}"/>
              </a:ext>
            </a:extLst>
          </p:cNvPr>
          <p:cNvSpPr txBox="1"/>
          <p:nvPr/>
        </p:nvSpPr>
        <p:spPr>
          <a:xfrm>
            <a:off x="457200" y="419100"/>
            <a:ext cx="8943340" cy="260789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 </a:t>
            </a:r>
            <a:r>
              <a:rPr lang="en-US" sz="2800" dirty="0">
                <a:solidFill>
                  <a:srgbClr val="000000"/>
                </a:solidFill>
                <a:latin typeface="Century Gothic - 28"/>
              </a:rPr>
              <a:t>Write the operations in words, in the correct order. Start with the variable. </a:t>
            </a:r>
          </a:p>
          <a:p>
            <a:pPr marL="514350" indent="-514350">
              <a:lnSpc>
                <a:spcPct val="114000"/>
              </a:lnSpc>
              <a:buAutoNum type="alphaLcParenR"/>
            </a:pPr>
            <a:r>
              <a:rPr lang="en-CA" sz="2800" dirty="0">
                <a:solidFill>
                  <a:srgbClr val="000000"/>
                </a:solidFill>
                <a:latin typeface="Century Gothic - 28"/>
              </a:rPr>
              <a:t>8 + 9</a:t>
            </a:r>
            <a:r>
              <a:rPr lang="en-CA" sz="2800" i="1" dirty="0">
                <a:solidFill>
                  <a:srgbClr val="000000"/>
                </a:solidFill>
                <a:latin typeface="Century Gothic - 28"/>
              </a:rPr>
              <a:t>y</a:t>
            </a:r>
            <a:r>
              <a:rPr lang="en-CA" sz="2800" dirty="0">
                <a:solidFill>
                  <a:srgbClr val="000000"/>
                </a:solidFill>
                <a:latin typeface="Century Gothic - 28"/>
              </a:rPr>
              <a:t>		b)	     − 6  		c) 14(</a:t>
            </a:r>
            <a:r>
              <a:rPr lang="en-CA" sz="2800" i="1" dirty="0">
                <a:solidFill>
                  <a:srgbClr val="000000"/>
                </a:solidFill>
                <a:latin typeface="Century Gothic - 28"/>
              </a:rPr>
              <a:t>x</a:t>
            </a:r>
            <a:r>
              <a:rPr lang="en-CA" sz="2800" dirty="0">
                <a:solidFill>
                  <a:srgbClr val="000000"/>
                </a:solidFill>
                <a:latin typeface="Century Gothic - 28"/>
              </a:rPr>
              <a:t> – 25)</a:t>
            </a:r>
          </a:p>
          <a:p>
            <a:pPr>
              <a:lnSpc>
                <a:spcPct val="114000"/>
              </a:lnSpc>
            </a:pPr>
            <a:br>
              <a:rPr lang="en-CA" sz="2800" dirty="0">
                <a:solidFill>
                  <a:srgbClr val="000000"/>
                </a:solidFill>
                <a:latin typeface="Century Gothic - 28"/>
              </a:rPr>
            </a:br>
            <a:r>
              <a:rPr lang="en-CA" sz="2800" dirty="0">
                <a:solidFill>
                  <a:srgbClr val="FF0000"/>
                </a:solidFill>
                <a:latin typeface="Century Gothic - 28"/>
              </a:rPr>
              <a:t>Bonus:</a:t>
            </a:r>
            <a:r>
              <a:rPr lang="en-CA" sz="2800" dirty="0">
                <a:solidFill>
                  <a:srgbClr val="000000"/>
                </a:solidFill>
                <a:latin typeface="Century Gothic - 28"/>
              </a:rPr>
              <a:t> </a:t>
            </a:r>
          </a:p>
        </p:txBody>
      </p:sp>
      <p:grpSp>
        <p:nvGrpSpPr>
          <p:cNvPr id="14" name="Group 13">
            <a:extLst>
              <a:ext uri="{FF2B5EF4-FFF2-40B4-BE49-F238E27FC236}">
                <a16:creationId xmlns:a16="http://schemas.microsoft.com/office/drawing/2014/main" id="{6BABA857-9C29-2375-3F30-A7CD5AADADD2}"/>
              </a:ext>
            </a:extLst>
          </p:cNvPr>
          <p:cNvGrpSpPr/>
          <p:nvPr/>
        </p:nvGrpSpPr>
        <p:grpSpPr>
          <a:xfrm>
            <a:off x="4157980" y="1320800"/>
            <a:ext cx="551993" cy="1056620"/>
            <a:chOff x="4157980" y="1320800"/>
            <a:chExt cx="551993" cy="1056620"/>
          </a:xfrm>
        </p:grpSpPr>
        <p:sp>
          <p:nvSpPr>
            <p:cNvPr id="11" name="TextBox 10">
              <a:extLst>
                <a:ext uri="{FF2B5EF4-FFF2-40B4-BE49-F238E27FC236}">
                  <a16:creationId xmlns:a16="http://schemas.microsoft.com/office/drawing/2014/main" id="{E5BEC2DE-A8F5-F662-7AC7-8093E989616A}"/>
                </a:ext>
              </a:extLst>
            </p:cNvPr>
            <p:cNvSpPr txBox="1"/>
            <p:nvPr/>
          </p:nvSpPr>
          <p:spPr>
            <a:xfrm>
              <a:off x="4157980" y="1320800"/>
              <a:ext cx="551993" cy="523220"/>
            </a:xfrm>
            <a:prstGeom prst="rect">
              <a:avLst/>
            </a:prstGeom>
            <a:noFill/>
          </p:spPr>
          <p:txBody>
            <a:bodyPr vert="horz" rtlCol="0">
              <a:spAutoFit/>
            </a:bodyPr>
            <a:lstStyle/>
            <a:p>
              <a:pPr algn="ctr"/>
              <a:r>
                <a:rPr lang="en-CA" sz="2800" i="1">
                  <a:solidFill>
                    <a:srgbClr val="000000"/>
                  </a:solidFill>
                  <a:latin typeface="Century Gothic"/>
                </a:rPr>
                <a:t>m</a:t>
              </a:r>
            </a:p>
          </p:txBody>
        </p:sp>
        <p:sp>
          <p:nvSpPr>
            <p:cNvPr id="12" name="TextBox 11">
              <a:extLst>
                <a:ext uri="{FF2B5EF4-FFF2-40B4-BE49-F238E27FC236}">
                  <a16:creationId xmlns:a16="http://schemas.microsoft.com/office/drawing/2014/main" id="{387AF88F-2FAA-9CB2-D8BB-25B594970474}"/>
                </a:ext>
              </a:extLst>
            </p:cNvPr>
            <p:cNvSpPr txBox="1"/>
            <p:nvPr/>
          </p:nvSpPr>
          <p:spPr>
            <a:xfrm>
              <a:off x="4196080" y="1854200"/>
              <a:ext cx="415519" cy="523220"/>
            </a:xfrm>
            <a:prstGeom prst="rect">
              <a:avLst/>
            </a:prstGeom>
            <a:noFill/>
          </p:spPr>
          <p:txBody>
            <a:bodyPr vert="horz" rtlCol="0">
              <a:spAutoFit/>
            </a:bodyPr>
            <a:lstStyle/>
            <a:p>
              <a:pPr algn="ctr"/>
              <a:r>
                <a:rPr lang="en-CA" sz="2800">
                  <a:solidFill>
                    <a:srgbClr val="000000"/>
                  </a:solidFill>
                  <a:latin typeface="Century Gothic"/>
                </a:rPr>
                <a:t>3</a:t>
              </a:r>
            </a:p>
          </p:txBody>
        </p:sp>
        <p:cxnSp>
          <p:nvCxnSpPr>
            <p:cNvPr id="13" name="Straight Connector 12">
              <a:extLst>
                <a:ext uri="{FF2B5EF4-FFF2-40B4-BE49-F238E27FC236}">
                  <a16:creationId xmlns:a16="http://schemas.microsoft.com/office/drawing/2014/main" id="{CABC1AE5-1E6B-5701-2B8C-74E9BAF4946E}"/>
                </a:ext>
              </a:extLst>
            </p:cNvPr>
            <p:cNvCxnSpPr/>
            <p:nvPr/>
          </p:nvCxnSpPr>
          <p:spPr>
            <a:xfrm>
              <a:off x="4267200" y="1839468"/>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13ED4A69-4651-925D-4CE1-30EDCC07CDB1}"/>
              </a:ext>
            </a:extLst>
          </p:cNvPr>
          <p:cNvSpPr txBox="1"/>
          <p:nvPr/>
        </p:nvSpPr>
        <p:spPr>
          <a:xfrm>
            <a:off x="457200" y="3162300"/>
            <a:ext cx="368830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(340 + </a:t>
            </a:r>
            <a:r>
              <a:rPr lang="en-CA" sz="2800" i="1" dirty="0">
                <a:solidFill>
                  <a:srgbClr val="000000"/>
                </a:solidFill>
                <a:latin typeface="Century Gothic - 28"/>
              </a:rPr>
              <a:t>n</a:t>
            </a:r>
            <a:r>
              <a:rPr lang="en-CA" sz="2800" dirty="0">
                <a:solidFill>
                  <a:srgbClr val="000000"/>
                </a:solidFill>
                <a:latin typeface="Century Gothic - 28"/>
              </a:rPr>
              <a:t> × 178) ÷ 200</a:t>
            </a:r>
          </a:p>
        </p:txBody>
      </p:sp>
      <p:sp>
        <p:nvSpPr>
          <p:cNvPr id="16" name="TextBox 15">
            <a:extLst>
              <a:ext uri="{FF2B5EF4-FFF2-40B4-BE49-F238E27FC236}">
                <a16:creationId xmlns:a16="http://schemas.microsoft.com/office/drawing/2014/main" id="{C1350208-A5AA-5B8A-8608-9B8FA4A42602}"/>
              </a:ext>
            </a:extLst>
          </p:cNvPr>
          <p:cNvSpPr txBox="1"/>
          <p:nvPr/>
        </p:nvSpPr>
        <p:spPr>
          <a:xfrm>
            <a:off x="457200" y="4381500"/>
            <a:ext cx="8805621" cy="250703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 Start with </a:t>
            </a:r>
            <a:r>
              <a:rPr lang="en-CA" sz="2800" i="1" dirty="0">
                <a:solidFill>
                  <a:srgbClr val="000000"/>
                </a:solidFill>
                <a:latin typeface="Century Gothic - 28"/>
              </a:rPr>
              <a:t>y</a:t>
            </a:r>
            <a:r>
              <a:rPr lang="en-US" sz="2800" dirty="0">
                <a:solidFill>
                  <a:srgbClr val="000000"/>
                </a:solidFill>
                <a:latin typeface="Century Gothic - 28"/>
              </a:rPr>
              <a:t>. Multiply by 9. Then add 8. </a:t>
            </a:r>
            <a:br>
              <a:rPr lang="en-US" sz="2800" dirty="0">
                <a:solidFill>
                  <a:srgbClr val="000000"/>
                </a:solidFill>
                <a:latin typeface="Century Gothic - 28"/>
              </a:rPr>
            </a:br>
            <a:r>
              <a:rPr lang="en-US" sz="2800" dirty="0">
                <a:solidFill>
                  <a:srgbClr val="000000"/>
                </a:solidFill>
                <a:latin typeface="Century Gothic - 28"/>
              </a:rPr>
              <a:t>​b) Start with </a:t>
            </a:r>
            <a:r>
              <a:rPr lang="en-US" sz="2800" i="1" dirty="0">
                <a:solidFill>
                  <a:srgbClr val="000000"/>
                </a:solidFill>
                <a:latin typeface="Century Gothic - 28"/>
              </a:rPr>
              <a:t>m</a:t>
            </a:r>
            <a:r>
              <a:rPr lang="en-US" sz="2800" dirty="0">
                <a:solidFill>
                  <a:srgbClr val="000000"/>
                </a:solidFill>
                <a:latin typeface="Century Gothic - 28"/>
              </a:rPr>
              <a:t>. Divide by 3. Then subtract 6. </a:t>
            </a:r>
            <a:br>
              <a:rPr lang="en-US" sz="2800" dirty="0">
                <a:solidFill>
                  <a:srgbClr val="000000"/>
                </a:solidFill>
                <a:latin typeface="Century Gothic - 28"/>
              </a:rPr>
            </a:br>
            <a:r>
              <a:rPr lang="en-US" sz="2800" dirty="0">
                <a:solidFill>
                  <a:srgbClr val="000000"/>
                </a:solidFill>
                <a:latin typeface="Century Gothic - 28"/>
              </a:rPr>
              <a:t>c) Start with </a:t>
            </a:r>
            <a:r>
              <a:rPr lang="en-US" sz="2800" i="1" dirty="0">
                <a:solidFill>
                  <a:srgbClr val="000000"/>
                </a:solidFill>
                <a:latin typeface="Century Gothic - 28"/>
              </a:rPr>
              <a:t>x</a:t>
            </a:r>
            <a:r>
              <a:rPr lang="en-US" sz="2800" dirty="0">
                <a:solidFill>
                  <a:srgbClr val="000000"/>
                </a:solidFill>
                <a:latin typeface="Century Gothic - 28"/>
              </a:rPr>
              <a:t>. Subtract 25. Then multiply by 14. </a:t>
            </a:r>
            <a:br>
              <a:rPr lang="en-US" sz="2800" dirty="0">
                <a:solidFill>
                  <a:srgbClr val="000000"/>
                </a:solidFill>
                <a:latin typeface="Century Gothic - 28"/>
              </a:rPr>
            </a:br>
            <a:r>
              <a:rPr lang="en-US" sz="2800" dirty="0">
                <a:solidFill>
                  <a:srgbClr val="000000"/>
                </a:solidFill>
                <a:latin typeface="Century Gothic - 28"/>
              </a:rPr>
              <a:t>​Bonus: Start with </a:t>
            </a:r>
            <a:r>
              <a:rPr lang="en-US" sz="2800" i="1" dirty="0">
                <a:solidFill>
                  <a:srgbClr val="000000"/>
                </a:solidFill>
                <a:latin typeface="Century Gothic - 28"/>
              </a:rPr>
              <a:t>n</a:t>
            </a:r>
            <a:r>
              <a:rPr lang="en-US" sz="2800" dirty="0">
                <a:solidFill>
                  <a:srgbClr val="000000"/>
                </a:solidFill>
                <a:latin typeface="Century Gothic - 28"/>
              </a:rPr>
              <a:t>. Multiply by 178. Add 340. Then</a:t>
            </a:r>
            <a:br>
              <a:rPr lang="en-US" sz="2800" dirty="0">
                <a:solidFill>
                  <a:srgbClr val="000000"/>
                </a:solidFill>
                <a:latin typeface="Century Gothic - 28"/>
              </a:rPr>
            </a:br>
            <a:r>
              <a:rPr lang="en-US" sz="2800" dirty="0">
                <a:solidFill>
                  <a:srgbClr val="000000"/>
                </a:solidFill>
                <a:latin typeface="Century Gothic - 28"/>
              </a:rPr>
              <a:t>​divide by 200.</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3014990"/>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3992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62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5C8846-9CA9-38F6-DF25-0EF0E6C1BEC4}"/>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2. Translating mathematical expressions</a:t>
            </a:r>
          </a:p>
        </p:txBody>
      </p:sp>
      <p:sp>
        <p:nvSpPr>
          <p:cNvPr id="3" name="TextBox 2">
            <a:extLst>
              <a:ext uri="{FF2B5EF4-FFF2-40B4-BE49-F238E27FC236}">
                <a16:creationId xmlns:a16="http://schemas.microsoft.com/office/drawing/2014/main" id="{5D1EB0CB-A1B3-97AE-6E2F-EFAF0E9F361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J-40–41 for details.</a:t>
            </a:r>
          </a:p>
        </p:txBody>
      </p:sp>
      <p:sp>
        <p:nvSpPr>
          <p:cNvPr id="7" name="TextBox 6">
            <a:extLst>
              <a:ext uri="{FF2B5EF4-FFF2-40B4-BE49-F238E27FC236}">
                <a16:creationId xmlns:a16="http://schemas.microsoft.com/office/drawing/2014/main" id="{6CFA8868-2663-A827-0B34-759C40EEE9C6}"/>
              </a:ext>
            </a:extLst>
          </p:cNvPr>
          <p:cNvSpPr txBox="1"/>
          <p:nvPr/>
        </p:nvSpPr>
        <p:spPr>
          <a:xfrm>
            <a:off x="457200" y="393700"/>
            <a:ext cx="8892540" cy="389811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Exercises: Write an expression to match the description in words. Use brackets only when </a:t>
            </a:r>
            <a:br>
              <a:rPr lang="en-US" sz="2800" dirty="0">
                <a:solidFill>
                  <a:srgbClr val="000000"/>
                </a:solidFill>
                <a:latin typeface="Century Gothic - 28"/>
              </a:rPr>
            </a:br>
            <a:r>
              <a:rPr lang="en-US" sz="2800" dirty="0">
                <a:solidFill>
                  <a:srgbClr val="000000"/>
                </a:solidFill>
                <a:latin typeface="Century Gothic - 28"/>
              </a:rPr>
              <a:t>​you need to.</a:t>
            </a:r>
          </a:p>
          <a:p>
            <a:pPr>
              <a:lnSpc>
                <a:spcPct val="114000"/>
              </a:lnSpc>
              <a:spcAft>
                <a:spcPts val="800"/>
              </a:spcAft>
            </a:pPr>
            <a:r>
              <a:rPr lang="en-CA" sz="2800" dirty="0">
                <a:solidFill>
                  <a:srgbClr val="000000"/>
                </a:solidFill>
                <a:latin typeface="Century Gothic - 28"/>
              </a:rPr>
              <a:t>a) Start with </a:t>
            </a:r>
            <a:r>
              <a:rPr lang="en-CA" sz="2800" i="1" dirty="0">
                <a:solidFill>
                  <a:srgbClr val="000000"/>
                </a:solidFill>
                <a:latin typeface="Century Gothic - 28"/>
              </a:rPr>
              <a:t>b</a:t>
            </a:r>
            <a:r>
              <a:rPr lang="en-US" sz="2800" dirty="0">
                <a:solidFill>
                  <a:srgbClr val="000000"/>
                </a:solidFill>
                <a:latin typeface="Century Gothic - 28"/>
              </a:rPr>
              <a:t>. Multiply by 7. Then add 8.</a:t>
            </a:r>
          </a:p>
          <a:p>
            <a:pPr>
              <a:lnSpc>
                <a:spcPct val="114000"/>
              </a:lnSpc>
              <a:spcAft>
                <a:spcPts val="800"/>
              </a:spcAft>
            </a:pPr>
            <a:r>
              <a:rPr lang="en-CA" sz="2800" dirty="0">
                <a:solidFill>
                  <a:srgbClr val="000000"/>
                </a:solidFill>
                <a:latin typeface="Century Gothic - 28"/>
              </a:rPr>
              <a:t>b) Start with </a:t>
            </a:r>
            <a:r>
              <a:rPr lang="en-CA" sz="2800" i="1" dirty="0">
                <a:solidFill>
                  <a:srgbClr val="000000"/>
                </a:solidFill>
                <a:latin typeface="Century Gothic - 28"/>
              </a:rPr>
              <a:t>x</a:t>
            </a:r>
            <a:r>
              <a:rPr lang="en-US" sz="2800" dirty="0">
                <a:solidFill>
                  <a:srgbClr val="000000"/>
                </a:solidFill>
                <a:latin typeface="Century Gothic - 28"/>
              </a:rPr>
              <a:t>. Divide by 5. Then subtract 2.</a:t>
            </a:r>
          </a:p>
          <a:p>
            <a:pPr>
              <a:lnSpc>
                <a:spcPct val="114000"/>
              </a:lnSpc>
              <a:spcAft>
                <a:spcPts val="800"/>
              </a:spcAft>
            </a:pPr>
            <a:r>
              <a:rPr lang="en-CA" sz="2800" dirty="0">
                <a:solidFill>
                  <a:srgbClr val="000000"/>
                </a:solidFill>
                <a:latin typeface="Century Gothic - 28"/>
              </a:rPr>
              <a:t>c) Start with </a:t>
            </a:r>
            <a:r>
              <a:rPr lang="en-CA" sz="2800" i="1" dirty="0">
                <a:solidFill>
                  <a:srgbClr val="000000"/>
                </a:solidFill>
                <a:latin typeface="Century Gothic - 28"/>
              </a:rPr>
              <a:t>p</a:t>
            </a:r>
            <a:r>
              <a:rPr lang="en-US" sz="2800" dirty="0">
                <a:solidFill>
                  <a:srgbClr val="000000"/>
                </a:solidFill>
                <a:latin typeface="Century Gothic - 28"/>
              </a:rPr>
              <a:t>. Subtract 17. Then divide by 10.</a:t>
            </a:r>
          </a:p>
          <a:p>
            <a:pPr>
              <a:lnSpc>
                <a:spcPct val="114000"/>
              </a:lnSpc>
              <a:spcAft>
                <a:spcPts val="800"/>
              </a:spcAft>
            </a:pPr>
            <a:r>
              <a:rPr lang="en-CA" sz="2800" dirty="0">
                <a:solidFill>
                  <a:srgbClr val="FF0000"/>
                </a:solidFill>
                <a:latin typeface="Century Gothic - 28"/>
              </a:rPr>
              <a:t>Bonus: </a:t>
            </a:r>
          </a:p>
        </p:txBody>
      </p:sp>
      <p:sp>
        <p:nvSpPr>
          <p:cNvPr id="8" name="TextBox 7">
            <a:extLst>
              <a:ext uri="{FF2B5EF4-FFF2-40B4-BE49-F238E27FC236}">
                <a16:creationId xmlns:a16="http://schemas.microsoft.com/office/drawing/2014/main" id="{3F2C435F-5929-615B-D973-DA553A1F1A4B}"/>
              </a:ext>
            </a:extLst>
          </p:cNvPr>
          <p:cNvSpPr txBox="1"/>
          <p:nvPr/>
        </p:nvSpPr>
        <p:spPr>
          <a:xfrm>
            <a:off x="457200" y="4660900"/>
            <a:ext cx="8957031"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with </a:t>
            </a:r>
            <a:r>
              <a:rPr lang="en-CA" sz="2800" i="1" dirty="0">
                <a:solidFill>
                  <a:srgbClr val="000000"/>
                </a:solidFill>
                <a:latin typeface="Century Gothic - 28"/>
              </a:rPr>
              <a:t>y</a:t>
            </a:r>
            <a:r>
              <a:rPr lang="en-US" sz="2800" dirty="0">
                <a:solidFill>
                  <a:srgbClr val="000000"/>
                </a:solidFill>
                <a:latin typeface="Century Gothic - 28"/>
              </a:rPr>
              <a:t>. Divide by 4. Subtract 99. Multiply by 32.</a:t>
            </a:r>
            <a:endParaRPr lang="en-CA" sz="2800" dirty="0">
              <a:solidFill>
                <a:srgbClr val="000000"/>
              </a:solidFill>
              <a:latin typeface="Century Gothic - 28"/>
            </a:endParaRP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43484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3042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1503C62-1CAE-0269-0095-FB4F892DC7CA}"/>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2. Translating mathematical expressions</a:t>
            </a:r>
          </a:p>
        </p:txBody>
      </p:sp>
      <p:sp>
        <p:nvSpPr>
          <p:cNvPr id="3" name="TextBox 2">
            <a:extLst>
              <a:ext uri="{FF2B5EF4-FFF2-40B4-BE49-F238E27FC236}">
                <a16:creationId xmlns:a16="http://schemas.microsoft.com/office/drawing/2014/main" id="{BB178A17-5E61-8C1C-56D7-60AEE99B170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J-40–41 for details.</a:t>
            </a:r>
          </a:p>
        </p:txBody>
      </p:sp>
      <p:sp>
        <p:nvSpPr>
          <p:cNvPr id="4" name="TextBox 3">
            <a:extLst>
              <a:ext uri="{FF2B5EF4-FFF2-40B4-BE49-F238E27FC236}">
                <a16:creationId xmlns:a16="http://schemas.microsoft.com/office/drawing/2014/main" id="{C76FBC5A-4D6E-EFE6-C7D2-9D46C80EE599}"/>
              </a:ext>
            </a:extLst>
          </p:cNvPr>
          <p:cNvSpPr txBox="1"/>
          <p:nvPr/>
        </p:nvSpPr>
        <p:spPr>
          <a:xfrm>
            <a:off x="457200" y="419100"/>
            <a:ext cx="37998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a:t>
            </a:r>
          </a:p>
        </p:txBody>
      </p:sp>
      <p:sp>
        <p:nvSpPr>
          <p:cNvPr id="5" name="TextBox 4">
            <a:extLst>
              <a:ext uri="{FF2B5EF4-FFF2-40B4-BE49-F238E27FC236}">
                <a16:creationId xmlns:a16="http://schemas.microsoft.com/office/drawing/2014/main" id="{E854CE0D-393C-29A4-A542-A72B830556A6}"/>
              </a:ext>
            </a:extLst>
          </p:cNvPr>
          <p:cNvSpPr txBox="1"/>
          <p:nvPr/>
        </p:nvSpPr>
        <p:spPr>
          <a:xfrm>
            <a:off x="533400" y="1104900"/>
            <a:ext cx="8305800" cy="2915670"/>
          </a:xfrm>
          <a:prstGeom prst="rect">
            <a:avLst/>
          </a:prstGeom>
          <a:noFill/>
        </p:spPr>
        <p:txBody>
          <a:bodyPr vert="horz" wrap="square" rtlCol="0">
            <a:spAutoFit/>
          </a:bodyPr>
          <a:lstStyle/>
          <a:p>
            <a:pPr marL="514350" indent="-514350">
              <a:lnSpc>
                <a:spcPct val="114000"/>
              </a:lnSpc>
              <a:spcAft>
                <a:spcPts val="800"/>
              </a:spcAft>
              <a:buAutoNum type="alphaLcParenR"/>
            </a:pPr>
            <a:r>
              <a:rPr lang="en-CA" sz="2800" dirty="0">
                <a:solidFill>
                  <a:srgbClr val="000000"/>
                </a:solidFill>
                <a:latin typeface="Century Gothic - 28"/>
              </a:rPr>
              <a:t>7</a:t>
            </a:r>
            <a:r>
              <a:rPr lang="en-CA" sz="2800" i="1" dirty="0">
                <a:solidFill>
                  <a:srgbClr val="000000"/>
                </a:solidFill>
                <a:latin typeface="Century Gothic - 28"/>
              </a:rPr>
              <a:t>b</a:t>
            </a:r>
            <a:r>
              <a:rPr lang="en-CA" sz="2800" dirty="0">
                <a:solidFill>
                  <a:srgbClr val="000000"/>
                </a:solidFill>
                <a:latin typeface="Century Gothic - 28"/>
              </a:rPr>
              <a:t> + 8, 	b) 	  − 2 or x ÷ 5 − 2,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c)  		or (</a:t>
            </a:r>
            <a:r>
              <a:rPr lang="en-CA" sz="2800" i="1" dirty="0">
                <a:solidFill>
                  <a:srgbClr val="000000"/>
                </a:solidFill>
                <a:latin typeface="Century Gothic - 28"/>
              </a:rPr>
              <a:t>p</a:t>
            </a:r>
            <a:r>
              <a:rPr lang="en-CA" sz="2800" dirty="0">
                <a:solidFill>
                  <a:srgbClr val="000000"/>
                </a:solidFill>
                <a:latin typeface="Century Gothic - 28"/>
              </a:rPr>
              <a:t> – 17) ÷ 10,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Bonus: 32	(     – 99) or 32 × (</a:t>
            </a:r>
            <a:r>
              <a:rPr lang="en-CA" sz="2800" i="1" dirty="0">
                <a:solidFill>
                  <a:srgbClr val="000000"/>
                </a:solidFill>
                <a:latin typeface="Century Gothic - 28"/>
              </a:rPr>
              <a:t>y</a:t>
            </a:r>
            <a:r>
              <a:rPr lang="en-CA" sz="2800" dirty="0">
                <a:solidFill>
                  <a:srgbClr val="000000"/>
                </a:solidFill>
                <a:latin typeface="Century Gothic - 28"/>
              </a:rPr>
              <a:t> ÷ 4 – 99)</a:t>
            </a:r>
          </a:p>
        </p:txBody>
      </p:sp>
      <p:grpSp>
        <p:nvGrpSpPr>
          <p:cNvPr id="9" name="Group 8">
            <a:extLst>
              <a:ext uri="{FF2B5EF4-FFF2-40B4-BE49-F238E27FC236}">
                <a16:creationId xmlns:a16="http://schemas.microsoft.com/office/drawing/2014/main" id="{4A86E7DB-FFD2-B88A-6D1C-8DB1F5F5E29F}"/>
              </a:ext>
            </a:extLst>
          </p:cNvPr>
          <p:cNvGrpSpPr/>
          <p:nvPr/>
        </p:nvGrpSpPr>
        <p:grpSpPr>
          <a:xfrm>
            <a:off x="3051976" y="916608"/>
            <a:ext cx="415519" cy="1056620"/>
            <a:chOff x="2773680" y="863600"/>
            <a:chExt cx="415519" cy="1056620"/>
          </a:xfrm>
        </p:grpSpPr>
        <p:sp>
          <p:nvSpPr>
            <p:cNvPr id="6" name="TextBox 5">
              <a:extLst>
                <a:ext uri="{FF2B5EF4-FFF2-40B4-BE49-F238E27FC236}">
                  <a16:creationId xmlns:a16="http://schemas.microsoft.com/office/drawing/2014/main" id="{821E43D6-B47B-8DCA-1623-CE2C1094D41E}"/>
                </a:ext>
              </a:extLst>
            </p:cNvPr>
            <p:cNvSpPr txBox="1"/>
            <p:nvPr/>
          </p:nvSpPr>
          <p:spPr>
            <a:xfrm>
              <a:off x="2799080" y="863600"/>
              <a:ext cx="389128" cy="523220"/>
            </a:xfrm>
            <a:prstGeom prst="rect">
              <a:avLst/>
            </a:prstGeom>
            <a:noFill/>
          </p:spPr>
          <p:txBody>
            <a:bodyPr vert="horz" rtlCol="0">
              <a:spAutoFit/>
            </a:bodyPr>
            <a:lstStyle/>
            <a:p>
              <a:pPr algn="ctr"/>
              <a:r>
                <a:rPr lang="en-CA" sz="2800" i="1" dirty="0">
                  <a:solidFill>
                    <a:srgbClr val="000000"/>
                  </a:solidFill>
                  <a:latin typeface="Century Gothic"/>
                </a:rPr>
                <a:t>x</a:t>
              </a:r>
            </a:p>
          </p:txBody>
        </p:sp>
        <p:sp>
          <p:nvSpPr>
            <p:cNvPr id="7" name="TextBox 6">
              <a:extLst>
                <a:ext uri="{FF2B5EF4-FFF2-40B4-BE49-F238E27FC236}">
                  <a16:creationId xmlns:a16="http://schemas.microsoft.com/office/drawing/2014/main" id="{CAAB4A9F-6EC3-2482-D463-DBF2FE621360}"/>
                </a:ext>
              </a:extLst>
            </p:cNvPr>
            <p:cNvSpPr txBox="1"/>
            <p:nvPr/>
          </p:nvSpPr>
          <p:spPr>
            <a:xfrm>
              <a:off x="2773680" y="1397000"/>
              <a:ext cx="415519" cy="523220"/>
            </a:xfrm>
            <a:prstGeom prst="rect">
              <a:avLst/>
            </a:prstGeom>
            <a:noFill/>
          </p:spPr>
          <p:txBody>
            <a:bodyPr vert="horz" rtlCol="0">
              <a:spAutoFit/>
            </a:bodyPr>
            <a:lstStyle/>
            <a:p>
              <a:pPr algn="ctr"/>
              <a:r>
                <a:rPr lang="en-CA" sz="2800">
                  <a:solidFill>
                    <a:srgbClr val="000000"/>
                  </a:solidFill>
                  <a:latin typeface="Century Gothic"/>
                </a:rPr>
                <a:t>5</a:t>
              </a:r>
            </a:p>
          </p:txBody>
        </p:sp>
        <p:cxnSp>
          <p:nvCxnSpPr>
            <p:cNvPr id="8" name="Straight Connector 7">
              <a:extLst>
                <a:ext uri="{FF2B5EF4-FFF2-40B4-BE49-F238E27FC236}">
                  <a16:creationId xmlns:a16="http://schemas.microsoft.com/office/drawing/2014/main" id="{AB4DF562-E295-3C52-3B10-5C315A445AA2}"/>
                </a:ext>
              </a:extLst>
            </p:cNvPr>
            <p:cNvCxnSpPr/>
            <p:nvPr/>
          </p:nvCxnSpPr>
          <p:spPr>
            <a:xfrm>
              <a:off x="2844800" y="1382268"/>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F08ED041-8380-D0EA-3917-A889B963CDEF}"/>
              </a:ext>
            </a:extLst>
          </p:cNvPr>
          <p:cNvGrpSpPr/>
          <p:nvPr/>
        </p:nvGrpSpPr>
        <p:grpSpPr>
          <a:xfrm>
            <a:off x="970280" y="2082800"/>
            <a:ext cx="1472463" cy="1069320"/>
            <a:chOff x="970280" y="1739900"/>
            <a:chExt cx="1472463" cy="1069320"/>
          </a:xfrm>
        </p:grpSpPr>
        <p:sp>
          <p:nvSpPr>
            <p:cNvPr id="10" name="TextBox 9">
              <a:extLst>
                <a:ext uri="{FF2B5EF4-FFF2-40B4-BE49-F238E27FC236}">
                  <a16:creationId xmlns:a16="http://schemas.microsoft.com/office/drawing/2014/main" id="{9017D018-9914-B108-5D72-502101B98DE1}"/>
                </a:ext>
              </a:extLst>
            </p:cNvPr>
            <p:cNvSpPr txBox="1"/>
            <p:nvPr/>
          </p:nvSpPr>
          <p:spPr>
            <a:xfrm>
              <a:off x="1016000" y="1739900"/>
              <a:ext cx="1426743" cy="523220"/>
            </a:xfrm>
            <a:prstGeom prst="rect">
              <a:avLst/>
            </a:prstGeom>
            <a:noFill/>
          </p:spPr>
          <p:txBody>
            <a:bodyPr vert="horz" rtlCol="0">
              <a:spAutoFit/>
            </a:bodyPr>
            <a:lstStyle/>
            <a:p>
              <a:r>
                <a:rPr lang="en-CA" sz="2800" i="1">
                  <a:solidFill>
                    <a:srgbClr val="000000"/>
                  </a:solidFill>
                  <a:latin typeface="Century Gothic"/>
                </a:rPr>
                <a:t>  p</a:t>
              </a:r>
              <a:r>
                <a:rPr lang="en-CA" sz="2800">
                  <a:solidFill>
                    <a:srgbClr val="000000"/>
                  </a:solidFill>
                  <a:latin typeface="Century Gothic"/>
                </a:rPr>
                <a:t> – 17</a:t>
              </a:r>
            </a:p>
          </p:txBody>
        </p:sp>
        <p:sp>
          <p:nvSpPr>
            <p:cNvPr id="11" name="TextBox 10">
              <a:extLst>
                <a:ext uri="{FF2B5EF4-FFF2-40B4-BE49-F238E27FC236}">
                  <a16:creationId xmlns:a16="http://schemas.microsoft.com/office/drawing/2014/main" id="{69BC12BE-311E-7D43-5A63-5C6C68E50E5F}"/>
                </a:ext>
              </a:extLst>
            </p:cNvPr>
            <p:cNvSpPr txBox="1"/>
            <p:nvPr/>
          </p:nvSpPr>
          <p:spPr>
            <a:xfrm>
              <a:off x="970280" y="2286000"/>
              <a:ext cx="1006373" cy="523220"/>
            </a:xfrm>
            <a:prstGeom prst="rect">
              <a:avLst/>
            </a:prstGeom>
            <a:noFill/>
          </p:spPr>
          <p:txBody>
            <a:bodyPr vert="horz" rtlCol="0">
              <a:spAutoFit/>
            </a:bodyPr>
            <a:lstStyle/>
            <a:p>
              <a:pPr algn="ctr"/>
              <a:r>
                <a:rPr lang="en-CA" sz="2800">
                  <a:solidFill>
                    <a:srgbClr val="000000"/>
                  </a:solidFill>
                  <a:latin typeface="Century Gothic"/>
                </a:rPr>
                <a:t>    10</a:t>
              </a:r>
            </a:p>
          </p:txBody>
        </p:sp>
        <p:cxnSp>
          <p:nvCxnSpPr>
            <p:cNvPr id="12" name="Straight Connector 11">
              <a:extLst>
                <a:ext uri="{FF2B5EF4-FFF2-40B4-BE49-F238E27FC236}">
                  <a16:creationId xmlns:a16="http://schemas.microsoft.com/office/drawing/2014/main" id="{BB8E6E11-1DEB-EE81-D00B-463F08578D11}"/>
                </a:ext>
              </a:extLst>
            </p:cNvPr>
            <p:cNvCxnSpPr/>
            <p:nvPr/>
          </p:nvCxnSpPr>
          <p:spPr>
            <a:xfrm>
              <a:off x="1084580" y="2276856"/>
              <a:ext cx="1277874"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6A7DC3A1-5935-592D-89D0-9D549BBA0F09}"/>
              </a:ext>
            </a:extLst>
          </p:cNvPr>
          <p:cNvGrpSpPr/>
          <p:nvPr/>
        </p:nvGrpSpPr>
        <p:grpSpPr>
          <a:xfrm>
            <a:off x="2619625" y="3254512"/>
            <a:ext cx="434492" cy="1056620"/>
            <a:chOff x="2367280" y="2590800"/>
            <a:chExt cx="434492" cy="1056620"/>
          </a:xfrm>
        </p:grpSpPr>
        <p:sp>
          <p:nvSpPr>
            <p:cNvPr id="14" name="TextBox 13">
              <a:extLst>
                <a:ext uri="{FF2B5EF4-FFF2-40B4-BE49-F238E27FC236}">
                  <a16:creationId xmlns:a16="http://schemas.microsoft.com/office/drawing/2014/main" id="{BEA95DC1-C891-E6A6-DF33-C51B55D87BA9}"/>
                </a:ext>
              </a:extLst>
            </p:cNvPr>
            <p:cNvSpPr txBox="1"/>
            <p:nvPr/>
          </p:nvSpPr>
          <p:spPr>
            <a:xfrm>
              <a:off x="2392680" y="2590800"/>
              <a:ext cx="409092" cy="523220"/>
            </a:xfrm>
            <a:prstGeom prst="rect">
              <a:avLst/>
            </a:prstGeom>
            <a:noFill/>
          </p:spPr>
          <p:txBody>
            <a:bodyPr vert="horz" rtlCol="0">
              <a:spAutoFit/>
            </a:bodyPr>
            <a:lstStyle/>
            <a:p>
              <a:pPr algn="ctr"/>
              <a:r>
                <a:rPr lang="en-CA" sz="2800" i="1">
                  <a:solidFill>
                    <a:srgbClr val="000000"/>
                  </a:solidFill>
                  <a:latin typeface="Century Gothic"/>
                </a:rPr>
                <a:t>y</a:t>
              </a:r>
            </a:p>
          </p:txBody>
        </p:sp>
        <p:sp>
          <p:nvSpPr>
            <p:cNvPr id="15" name="TextBox 14">
              <a:extLst>
                <a:ext uri="{FF2B5EF4-FFF2-40B4-BE49-F238E27FC236}">
                  <a16:creationId xmlns:a16="http://schemas.microsoft.com/office/drawing/2014/main" id="{873E07DD-6D0C-E37B-FDEA-C731425C193B}"/>
                </a:ext>
              </a:extLst>
            </p:cNvPr>
            <p:cNvSpPr txBox="1"/>
            <p:nvPr/>
          </p:nvSpPr>
          <p:spPr>
            <a:xfrm>
              <a:off x="2367280" y="3124200"/>
              <a:ext cx="415519" cy="523220"/>
            </a:xfrm>
            <a:prstGeom prst="rect">
              <a:avLst/>
            </a:prstGeom>
            <a:noFill/>
          </p:spPr>
          <p:txBody>
            <a:bodyPr vert="horz" rtlCol="0">
              <a:spAutoFit/>
            </a:bodyPr>
            <a:lstStyle/>
            <a:p>
              <a:pPr algn="ctr"/>
              <a:r>
                <a:rPr lang="en-CA" sz="2800" dirty="0">
                  <a:solidFill>
                    <a:srgbClr val="000000"/>
                  </a:solidFill>
                  <a:latin typeface="Century Gothic"/>
                </a:rPr>
                <a:t>4</a:t>
              </a:r>
            </a:p>
          </p:txBody>
        </p:sp>
        <p:cxnSp>
          <p:nvCxnSpPr>
            <p:cNvPr id="16" name="Straight Connector 15">
              <a:extLst>
                <a:ext uri="{FF2B5EF4-FFF2-40B4-BE49-F238E27FC236}">
                  <a16:creationId xmlns:a16="http://schemas.microsoft.com/office/drawing/2014/main" id="{FC029B53-93A8-8CC5-7B48-4593F05C3D27}"/>
                </a:ext>
              </a:extLst>
            </p:cNvPr>
            <p:cNvCxnSpPr/>
            <p:nvPr/>
          </p:nvCxnSpPr>
          <p:spPr>
            <a:xfrm>
              <a:off x="2438400" y="3134868"/>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8" name="Straight Connector 17">
            <a:extLst>
              <a:ext uri="{FF2B5EF4-FFF2-40B4-BE49-F238E27FC236}">
                <a16:creationId xmlns:a16="http://schemas.microsoft.com/office/drawing/2014/main" id="{59E5229D-5815-5F95-F4D7-EBD99E59F4C8}"/>
              </a:ext>
            </a:extLst>
          </p:cNvPr>
          <p:cNvCxnSpPr>
            <a:cxnSpLocks/>
          </p:cNvCxnSpPr>
          <p:nvPr/>
        </p:nvCxnSpPr>
        <p:spPr>
          <a:xfrm flipV="1">
            <a:off x="-4763" y="9448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5866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9D6ADF-0715-97F4-B159-3F0F2F5C7711}"/>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05D6998-2365-98D7-F5B3-FB581E2B4DE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02337216-0812-20F3-442C-3B17EA13CE7C}"/>
              </a:ext>
            </a:extLst>
          </p:cNvPr>
          <p:cNvSpPr txBox="1"/>
          <p:nvPr/>
        </p:nvSpPr>
        <p:spPr>
          <a:xfrm>
            <a:off x="457200" y="419100"/>
            <a:ext cx="9019540" cy="379725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To undo two or more operations, you need to work backwards, reversing the last operation first.</a:t>
            </a:r>
          </a:p>
          <a:p>
            <a:pPr>
              <a:lnSpc>
                <a:spcPct val="114000"/>
              </a:lnSpc>
              <a:spcAft>
                <a:spcPts val="800"/>
              </a:spcAft>
            </a:pPr>
            <a:r>
              <a:rPr lang="en-US" sz="2800" dirty="0">
                <a:solidFill>
                  <a:srgbClr val="000000"/>
                </a:solidFill>
                <a:latin typeface="Century Gothic - 28"/>
              </a:rPr>
              <a:t>In what order do you put on socks and shoes</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In what order do you remove socks and shoes</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How is this like undoing two or more operations</a:t>
            </a:r>
            <a:r>
              <a:rPr lang="en-US" sz="2800" dirty="0">
                <a:solidFill>
                  <a:srgbClr val="000000"/>
                </a:solidFill>
                <a:latin typeface="Arial - 28"/>
              </a:rPr>
              <a:t>?</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33D2E66B-E472-CEC2-C507-4CF220F46938}"/>
              </a:ext>
            </a:extLst>
          </p:cNvPr>
          <p:cNvSpPr txBox="1"/>
          <p:nvPr/>
        </p:nvSpPr>
        <p:spPr>
          <a:xfrm>
            <a:off x="457200" y="4826000"/>
            <a:ext cx="88544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Answer: you undo the last operation first and work backwards</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6913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56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916A0A-CB90-0001-3BEA-246261FC033F}"/>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J-38 for details.</a:t>
            </a:r>
          </a:p>
        </p:txBody>
      </p:sp>
      <p:sp>
        <p:nvSpPr>
          <p:cNvPr id="3" name="TextBox 2">
            <a:extLst>
              <a:ext uri="{FF2B5EF4-FFF2-40B4-BE49-F238E27FC236}">
                <a16:creationId xmlns:a16="http://schemas.microsoft.com/office/drawing/2014/main" id="{7B56375E-FC4E-198E-1238-65A92582348F}"/>
              </a:ext>
            </a:extLst>
          </p:cNvPr>
          <p:cNvSpPr txBox="1"/>
          <p:nvPr/>
        </p:nvSpPr>
        <p:spPr>
          <a:xfrm>
            <a:off x="457200" y="2057400"/>
            <a:ext cx="8168640" cy="523220"/>
          </a:xfrm>
          <a:prstGeom prst="rect">
            <a:avLst/>
          </a:prstGeom>
          <a:noFill/>
        </p:spPr>
        <p:txBody>
          <a:bodyPr vert="horz" rtlCol="0">
            <a:spAutoFit/>
          </a:bodyPr>
          <a:lstStyle/>
          <a:p>
            <a:r>
              <a:rPr lang="en-US" sz="2800">
                <a:solidFill>
                  <a:srgbClr val="000000"/>
                </a:solidFill>
                <a:latin typeface="Century Gothic"/>
              </a:rPr>
              <a:t>Exercises: Evaluate the expression mentally.</a:t>
            </a:r>
            <a:endParaRPr lang="en-CA" sz="2800">
              <a:solidFill>
                <a:srgbClr val="000000"/>
              </a:solidFill>
              <a:latin typeface="Century Gothic"/>
            </a:endParaRPr>
          </a:p>
        </p:txBody>
      </p:sp>
      <p:sp>
        <p:nvSpPr>
          <p:cNvPr id="4" name="Freeform: Shape 3">
            <a:extLst>
              <a:ext uri="{FF2B5EF4-FFF2-40B4-BE49-F238E27FC236}">
                <a16:creationId xmlns:a16="http://schemas.microsoft.com/office/drawing/2014/main" id="{22F005F8-9ABE-825B-E786-F0EDFC81552D}"/>
              </a:ext>
            </a:extLst>
          </p:cNvPr>
          <p:cNvSpPr/>
          <p:nvPr/>
        </p:nvSpPr>
        <p:spPr>
          <a:xfrm>
            <a:off x="3201057" y="290480"/>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303575B6-4F5B-6A20-64F3-A6D8118D7E96}"/>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290444"/>
            <a:ext cx="3757803" cy="1597025"/>
          </a:xfrm>
          <a:prstGeom prst="rect">
            <a:avLst/>
          </a:prstGeom>
          <a:solidFill>
            <a:schemeClr val="accent1">
              <a:alpha val="0"/>
            </a:schemeClr>
          </a:solidFill>
        </p:spPr>
      </p:pic>
      <p:sp>
        <p:nvSpPr>
          <p:cNvPr id="12" name="TextBox 11">
            <a:extLst>
              <a:ext uri="{FF2B5EF4-FFF2-40B4-BE49-F238E27FC236}">
                <a16:creationId xmlns:a16="http://schemas.microsoft.com/office/drawing/2014/main" id="{232A419B-3B89-0C97-493B-19E6D8BEBB98}"/>
              </a:ext>
            </a:extLst>
          </p:cNvPr>
          <p:cNvSpPr txBox="1"/>
          <p:nvPr/>
        </p:nvSpPr>
        <p:spPr>
          <a:xfrm>
            <a:off x="457200" y="5994400"/>
            <a:ext cx="6849135" cy="540404"/>
          </a:xfrm>
          <a:prstGeom prst="rect">
            <a:avLst/>
          </a:prstGeom>
          <a:noFill/>
        </p:spPr>
        <p:txBody>
          <a:bodyPr vert="horz" rtlCol="0">
            <a:spAutoFit/>
          </a:bodyPr>
          <a:lstStyle/>
          <a:p>
            <a:pPr>
              <a:lnSpc>
                <a:spcPct val="114000"/>
              </a:lnSpc>
            </a:pPr>
            <a:r>
              <a:rPr lang="en-US" sz="2800" dirty="0">
                <a:solidFill>
                  <a:srgbClr val="000000"/>
                </a:solidFill>
                <a:latin typeface="Century Gothic - 28"/>
              </a:rPr>
              <a:t>Answers: a) 16, b) 6, c) 8, d) 3, e) 8, f) 9</a:t>
            </a:r>
            <a:endParaRPr lang="en-CA" sz="2800" dirty="0">
              <a:solidFill>
                <a:srgbClr val="000000"/>
              </a:solidFill>
              <a:latin typeface="Century Gothic - 28"/>
            </a:endParaRPr>
          </a:p>
        </p:txBody>
      </p:sp>
      <p:sp>
        <p:nvSpPr>
          <p:cNvPr id="13" name="TextBox 12">
            <a:extLst>
              <a:ext uri="{FF2B5EF4-FFF2-40B4-BE49-F238E27FC236}">
                <a16:creationId xmlns:a16="http://schemas.microsoft.com/office/drawing/2014/main" id="{7C248DD7-8ED8-D093-20BE-3B641E8DA106}"/>
              </a:ext>
            </a:extLst>
          </p:cNvPr>
          <p:cNvSpPr txBox="1"/>
          <p:nvPr/>
        </p:nvSpPr>
        <p:spPr>
          <a:xfrm>
            <a:off x="457200" y="2946400"/>
            <a:ext cx="9124122" cy="1728037"/>
          </a:xfrm>
          <a:prstGeom prst="rect">
            <a:avLst/>
          </a:prstGeom>
          <a:noFill/>
        </p:spPr>
        <p:txBody>
          <a:bodyPr vert="horz" wrap="square" rtlCol="0">
            <a:spAutoFit/>
          </a:bodyPr>
          <a:lstStyle/>
          <a:p>
            <a:pPr marL="514350" indent="-514350">
              <a:lnSpc>
                <a:spcPct val="114000"/>
              </a:lnSpc>
              <a:spcAft>
                <a:spcPts val="800"/>
              </a:spcAft>
              <a:buAutoNum type="alphaLcParenR"/>
            </a:pPr>
            <a:r>
              <a:rPr lang="pt-BR" sz="2800" dirty="0">
                <a:solidFill>
                  <a:srgbClr val="000000"/>
                </a:solidFill>
                <a:latin typeface="Century Gothic - 28"/>
              </a:rPr>
              <a:t>(8 × 2 + 4) – 4		</a:t>
            </a:r>
            <a:r>
              <a:rPr lang="pl-PL" sz="2800" dirty="0">
                <a:solidFill>
                  <a:srgbClr val="000000"/>
                </a:solidFill>
                <a:latin typeface="Century Gothic - 28"/>
              </a:rPr>
              <a:t>b) (54 ÷ 9 – 7) + 7</a:t>
            </a: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c) (64 ÷ 8 + 19) – 19		d) (3 × 9 + 2 – 2) ÷ 9	</a:t>
            </a:r>
          </a:p>
          <a:p>
            <a:pPr>
              <a:lnSpc>
                <a:spcPct val="114000"/>
              </a:lnSpc>
              <a:spcAft>
                <a:spcPts val="800"/>
              </a:spcAft>
            </a:pPr>
            <a:r>
              <a:rPr lang="en-CA" sz="2800" dirty="0">
                <a:solidFill>
                  <a:srgbClr val="000000"/>
                </a:solidFill>
                <a:latin typeface="Century Gothic - 28"/>
              </a:rPr>
              <a:t>e) (5 + 4 × 8 – 5) ÷ 4		f) (−117 + 9 × 9 + 117) ÷ 9</a:t>
            </a:r>
          </a:p>
        </p:txBody>
      </p:sp>
      <p:cxnSp>
        <p:nvCxnSpPr>
          <p:cNvPr id="7" name="Straight Connector 6">
            <a:extLst>
              <a:ext uri="{FF2B5EF4-FFF2-40B4-BE49-F238E27FC236}">
                <a16:creationId xmlns:a16="http://schemas.microsoft.com/office/drawing/2014/main" id="{59E5229D-5815-5F95-F4D7-EBD99E59F4C8}"/>
              </a:ext>
            </a:extLst>
          </p:cNvPr>
          <p:cNvCxnSpPr>
            <a:cxnSpLocks/>
          </p:cNvCxnSpPr>
          <p:nvPr/>
        </p:nvCxnSpPr>
        <p:spPr>
          <a:xfrm flipV="1">
            <a:off x="-4763" y="59740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46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E6E1F4-8E68-E36F-8E2D-4146D3E8D6F9}"/>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9BA3615-F089-4FF8-C9C5-1E35D608BCA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C57D343F-84F0-C28A-01DE-56A0362BAB39}"/>
              </a:ext>
            </a:extLst>
          </p:cNvPr>
          <p:cNvSpPr txBox="1"/>
          <p:nvPr/>
        </p:nvSpPr>
        <p:spPr>
          <a:xfrm>
            <a:off x="457200" y="419100"/>
            <a:ext cx="9121140" cy="498315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Which two operations are performed</a:t>
            </a:r>
            <a:r>
              <a:rPr lang="en-US" sz="2800" dirty="0">
                <a:solidFill>
                  <a:srgbClr val="000000"/>
                </a:solidFill>
                <a:latin typeface="Arial - 28"/>
              </a:rPr>
              <a:t>?</a:t>
            </a:r>
            <a:r>
              <a:rPr lang="en-US" sz="2800" dirty="0">
                <a:solidFill>
                  <a:srgbClr val="000000"/>
                </a:solidFill>
                <a:latin typeface="Century Gothic - 28"/>
              </a:rPr>
              <a:t> </a:t>
            </a:r>
            <a:br>
              <a:rPr lang="en-US" sz="2800" dirty="0">
                <a:solidFill>
                  <a:srgbClr val="000000"/>
                </a:solidFill>
                <a:latin typeface="Century Gothic - 28"/>
              </a:rPr>
            </a:br>
            <a:r>
              <a:rPr lang="en-US" sz="2800" dirty="0">
                <a:solidFill>
                  <a:srgbClr val="000000"/>
                </a:solidFill>
                <a:latin typeface="Century Gothic - 28"/>
              </a:rPr>
              <a:t>In what order</a:t>
            </a:r>
            <a:r>
              <a:rPr lang="en-US" sz="2800" dirty="0">
                <a:solidFill>
                  <a:srgbClr val="000000"/>
                </a:solidFill>
                <a:latin typeface="Arial - 28"/>
              </a:rPr>
              <a:t>?</a:t>
            </a:r>
            <a:r>
              <a:rPr lang="en-US" sz="2800" dirty="0">
                <a:solidFill>
                  <a:srgbClr val="000000"/>
                </a:solidFill>
                <a:latin typeface="Century Gothic - 28"/>
              </a:rPr>
              <a:t> </a:t>
            </a:r>
          </a:p>
          <a:p>
            <a:pPr>
              <a:lnSpc>
                <a:spcPct val="114000"/>
              </a:lnSpc>
              <a:spcAft>
                <a:spcPts val="800"/>
              </a:spcAft>
            </a:pPr>
            <a:r>
              <a:rPr lang="en-CA" sz="2800" dirty="0">
                <a:solidFill>
                  <a:srgbClr val="000000"/>
                </a:solidFill>
                <a:latin typeface="Century Gothic - 28"/>
              </a:rPr>
              <a:t>Start at 10. 		10</a:t>
            </a:r>
            <a:br>
              <a:rPr lang="en-CA" sz="2800" dirty="0">
                <a:solidFill>
                  <a:srgbClr val="000000"/>
                </a:solidFill>
                <a:latin typeface="Century Gothic - 28"/>
              </a:rPr>
            </a:br>
            <a:r>
              <a:rPr lang="en-CA" sz="2800" dirty="0">
                <a:solidFill>
                  <a:srgbClr val="000000"/>
                </a:solidFill>
                <a:latin typeface="Century Gothic - 28"/>
              </a:rPr>
              <a:t>​Multiply by 4. 		40 </a:t>
            </a:r>
            <a:br>
              <a:rPr lang="en-CA" sz="2800" dirty="0">
                <a:solidFill>
                  <a:srgbClr val="000000"/>
                </a:solidFill>
                <a:latin typeface="Century Gothic - 28"/>
              </a:rPr>
            </a:br>
            <a:r>
              <a:rPr lang="en-CA" sz="2800" dirty="0">
                <a:solidFill>
                  <a:srgbClr val="000000"/>
                </a:solidFill>
                <a:latin typeface="Century Gothic - 28"/>
              </a:rPr>
              <a:t>Add 8.			48</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Let's divide into two groups. </a:t>
            </a:r>
          </a:p>
          <a:p>
            <a:pPr>
              <a:lnSpc>
                <a:spcPct val="114000"/>
              </a:lnSpc>
              <a:spcAft>
                <a:spcPts val="800"/>
              </a:spcAft>
            </a:pPr>
            <a:r>
              <a:rPr lang="en-US" sz="2800" dirty="0">
                <a:solidFill>
                  <a:srgbClr val="000000"/>
                </a:solidFill>
                <a:latin typeface="Century Gothic - 28"/>
              </a:rPr>
              <a:t>Group 1: undo addition first, then the multiplication </a:t>
            </a:r>
          </a:p>
          <a:p>
            <a:pPr>
              <a:lnSpc>
                <a:spcPct val="114000"/>
              </a:lnSpc>
              <a:spcAft>
                <a:spcPts val="800"/>
              </a:spcAft>
            </a:pPr>
            <a:r>
              <a:rPr lang="en-US" sz="2800" dirty="0">
                <a:solidFill>
                  <a:srgbClr val="000000"/>
                </a:solidFill>
                <a:latin typeface="Century Gothic - 28"/>
              </a:rPr>
              <a:t>Group 2: undo multiplication first, then the addition </a:t>
            </a:r>
            <a:endParaRPr lang="en-CA" sz="2800" dirty="0">
              <a:solidFill>
                <a:srgbClr val="000000"/>
              </a:solidFill>
              <a:latin typeface="Century Gothic - 28"/>
            </a:endParaRPr>
          </a:p>
        </p:txBody>
      </p:sp>
      <p:sp>
        <p:nvSpPr>
          <p:cNvPr id="5" name="Arrow: Curved Left 4">
            <a:extLst>
              <a:ext uri="{FF2B5EF4-FFF2-40B4-BE49-F238E27FC236}">
                <a16:creationId xmlns:a16="http://schemas.microsoft.com/office/drawing/2014/main" id="{3318DE10-4A34-8A83-0012-4B84C70BD0D7}"/>
              </a:ext>
            </a:extLst>
          </p:cNvPr>
          <p:cNvSpPr/>
          <p:nvPr/>
        </p:nvSpPr>
        <p:spPr>
          <a:xfrm>
            <a:off x="4664766" y="1706218"/>
            <a:ext cx="375478" cy="556591"/>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7" name="Arrow: Curved Left 6">
            <a:extLst>
              <a:ext uri="{FF2B5EF4-FFF2-40B4-BE49-F238E27FC236}">
                <a16:creationId xmlns:a16="http://schemas.microsoft.com/office/drawing/2014/main" id="{68E2C4CB-40AC-D1B6-1150-4CBEC5F7E5BB}"/>
              </a:ext>
            </a:extLst>
          </p:cNvPr>
          <p:cNvSpPr/>
          <p:nvPr/>
        </p:nvSpPr>
        <p:spPr>
          <a:xfrm>
            <a:off x="4684645" y="2295389"/>
            <a:ext cx="375478" cy="556591"/>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3735379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C18FC-AFD4-BE21-DFF3-4DB8515601A0}"/>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CB3264A-FEC4-407F-7673-C205F0B87E4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ED8DE95D-9686-D0AB-C7E5-68C4827DCE9E}"/>
              </a:ext>
            </a:extLst>
          </p:cNvPr>
          <p:cNvSpPr txBox="1"/>
          <p:nvPr/>
        </p:nvSpPr>
        <p:spPr>
          <a:xfrm>
            <a:off x="457199" y="419100"/>
            <a:ext cx="8594035" cy="2814810"/>
          </a:xfrm>
          <a:prstGeom prst="rect">
            <a:avLst/>
          </a:prstGeom>
          <a:noFill/>
        </p:spPr>
        <p:txBody>
          <a:bodyPr vert="horz" wrap="square" rtlCol="0">
            <a:spAutoFit/>
          </a:bodyPr>
          <a:lstStyle/>
          <a:p>
            <a:pPr>
              <a:lnSpc>
                <a:spcPct val="114000"/>
              </a:lnSpc>
              <a:spcAft>
                <a:spcPts val="800"/>
              </a:spcAft>
            </a:pPr>
            <a:r>
              <a:rPr lang="en-US" sz="2800" dirty="0">
                <a:solidFill>
                  <a:srgbClr val="000000"/>
                </a:solidFill>
                <a:latin typeface="Century Gothic - 28"/>
              </a:rPr>
              <a:t>Group 1: 48 – 8 = 40; 40 ÷ 4 = 10</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Group 2: 48 ÷ 4 = 12, 12 – 8 = 4</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Which order worked to get back to 10</a:t>
            </a:r>
            <a:r>
              <a:rPr lang="en-US" sz="2800" dirty="0">
                <a:solidFill>
                  <a:srgbClr val="000000"/>
                </a:solidFill>
                <a:latin typeface="Arial - 28"/>
              </a:rPr>
              <a:t>?</a:t>
            </a:r>
            <a:endParaRPr lang="en-CA" sz="2800" dirty="0">
              <a:solidFill>
                <a:srgbClr val="000000"/>
              </a:solidFill>
              <a:latin typeface="Century Gothic - 28"/>
            </a:endParaRPr>
          </a:p>
        </p:txBody>
      </p:sp>
      <p:sp>
        <p:nvSpPr>
          <p:cNvPr id="5" name="TextBox 4">
            <a:extLst>
              <a:ext uri="{FF2B5EF4-FFF2-40B4-BE49-F238E27FC236}">
                <a16:creationId xmlns:a16="http://schemas.microsoft.com/office/drawing/2014/main" id="{19E99716-CEDC-621D-5F91-38F5B722F087}"/>
              </a:ext>
            </a:extLst>
          </p:cNvPr>
          <p:cNvSpPr txBox="1"/>
          <p:nvPr/>
        </p:nvSpPr>
        <p:spPr>
          <a:xfrm>
            <a:off x="469900" y="4445000"/>
            <a:ext cx="9133840" cy="1524585"/>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at 10. 	10		10	      Get back to 10</a:t>
            </a:r>
            <a:br>
              <a:rPr lang="en-CA" sz="2800" dirty="0">
                <a:solidFill>
                  <a:srgbClr val="000000"/>
                </a:solidFill>
                <a:latin typeface="Century Gothic - 28"/>
              </a:rPr>
            </a:br>
            <a:r>
              <a:rPr lang="en-CA" sz="2800" dirty="0">
                <a:solidFill>
                  <a:srgbClr val="000000"/>
                </a:solidFill>
                <a:latin typeface="Century Gothic - 28"/>
              </a:rPr>
              <a:t>Multiply by 4. 	40 		40	      Divide by 4</a:t>
            </a:r>
            <a:br>
              <a:rPr lang="en-CA" sz="2800" dirty="0">
                <a:solidFill>
                  <a:srgbClr val="000000"/>
                </a:solidFill>
                <a:latin typeface="Century Gothic - 28"/>
              </a:rPr>
            </a:br>
            <a:r>
              <a:rPr lang="en-CA" sz="2800" dirty="0">
                <a:solidFill>
                  <a:srgbClr val="000000"/>
                </a:solidFill>
                <a:latin typeface="Century Gothic - 28"/>
              </a:rPr>
              <a:t>​Add 8.		48		48	      Subtract 8</a:t>
            </a:r>
          </a:p>
        </p:txBody>
      </p:sp>
      <p:sp>
        <p:nvSpPr>
          <p:cNvPr id="22" name="Arrow: Curved Left 21">
            <a:extLst>
              <a:ext uri="{FF2B5EF4-FFF2-40B4-BE49-F238E27FC236}">
                <a16:creationId xmlns:a16="http://schemas.microsoft.com/office/drawing/2014/main" id="{880F0499-81CF-902B-FD00-39F06E925259}"/>
              </a:ext>
            </a:extLst>
          </p:cNvPr>
          <p:cNvSpPr/>
          <p:nvPr/>
        </p:nvSpPr>
        <p:spPr>
          <a:xfrm flipV="1">
            <a:off x="5618922" y="4674401"/>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3" name="Arrow: Curved Left 22">
            <a:extLst>
              <a:ext uri="{FF2B5EF4-FFF2-40B4-BE49-F238E27FC236}">
                <a16:creationId xmlns:a16="http://schemas.microsoft.com/office/drawing/2014/main" id="{B1704C89-831C-4C9C-C24F-F5429733D7F4}"/>
              </a:ext>
            </a:extLst>
          </p:cNvPr>
          <p:cNvSpPr/>
          <p:nvPr/>
        </p:nvSpPr>
        <p:spPr>
          <a:xfrm>
            <a:off x="3849759" y="5253285"/>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4" name="Arrow: Curved Left 23">
            <a:extLst>
              <a:ext uri="{FF2B5EF4-FFF2-40B4-BE49-F238E27FC236}">
                <a16:creationId xmlns:a16="http://schemas.microsoft.com/office/drawing/2014/main" id="{6D20B48A-ECE6-30BC-EF8F-2BFA05DD284C}"/>
              </a:ext>
            </a:extLst>
          </p:cNvPr>
          <p:cNvSpPr/>
          <p:nvPr/>
        </p:nvSpPr>
        <p:spPr>
          <a:xfrm>
            <a:off x="3803376" y="4676814"/>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5" name="Arrow: Curved Left 24">
            <a:extLst>
              <a:ext uri="{FF2B5EF4-FFF2-40B4-BE49-F238E27FC236}">
                <a16:creationId xmlns:a16="http://schemas.microsoft.com/office/drawing/2014/main" id="{2C718AF3-3955-C254-DF58-F8A124ECF39A}"/>
              </a:ext>
            </a:extLst>
          </p:cNvPr>
          <p:cNvSpPr/>
          <p:nvPr/>
        </p:nvSpPr>
        <p:spPr>
          <a:xfrm flipV="1">
            <a:off x="5612296" y="5264126"/>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cxnSp>
        <p:nvCxnSpPr>
          <p:cNvPr id="27" name="Straight Arrow Connector 26">
            <a:extLst>
              <a:ext uri="{FF2B5EF4-FFF2-40B4-BE49-F238E27FC236}">
                <a16:creationId xmlns:a16="http://schemas.microsoft.com/office/drawing/2014/main" id="{71062606-15F3-0918-40B2-A864AF65CB91}"/>
              </a:ext>
            </a:extLst>
          </p:cNvPr>
          <p:cNvCxnSpPr/>
          <p:nvPr/>
        </p:nvCxnSpPr>
        <p:spPr>
          <a:xfrm>
            <a:off x="4178854" y="5770118"/>
            <a:ext cx="90114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41833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366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 grpId="0" animBg="1"/>
      <p:bldP spid="23" grpId="0" animBg="1"/>
      <p:bldP spid="24"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89319D-2F02-0384-6334-89AAA010C202}"/>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2178A4E-C892-1B8B-1843-361B6A8F7A2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19" name="TextBox 18">
            <a:extLst>
              <a:ext uri="{FF2B5EF4-FFF2-40B4-BE49-F238E27FC236}">
                <a16:creationId xmlns:a16="http://schemas.microsoft.com/office/drawing/2014/main" id="{7C598BCC-891D-93F2-84DF-43EADC8E146A}"/>
              </a:ext>
            </a:extLst>
          </p:cNvPr>
          <p:cNvSpPr txBox="1"/>
          <p:nvPr/>
        </p:nvSpPr>
        <p:spPr>
          <a:xfrm>
            <a:off x="457200" y="2298700"/>
            <a:ext cx="8689569" cy="152285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at </a:t>
            </a:r>
            <a:r>
              <a:rPr lang="en-CA" sz="2800" i="1" dirty="0">
                <a:solidFill>
                  <a:srgbClr val="000000"/>
                </a:solidFill>
                <a:latin typeface="Century Gothic - 28"/>
              </a:rPr>
              <a:t>x</a:t>
            </a:r>
            <a:r>
              <a:rPr lang="en-CA" sz="2800" dirty="0">
                <a:solidFill>
                  <a:srgbClr val="000000"/>
                </a:solidFill>
                <a:latin typeface="Century Gothic - 28"/>
              </a:rPr>
              <a:t>. 		</a:t>
            </a:r>
            <a:r>
              <a:rPr lang="en-CA" sz="2800" i="1" dirty="0">
                <a:solidFill>
                  <a:srgbClr val="000000"/>
                </a:solidFill>
                <a:latin typeface="Century Gothic - 28"/>
              </a:rPr>
              <a:t>x</a:t>
            </a:r>
            <a:r>
              <a:rPr lang="en-CA" sz="2800" dirty="0">
                <a:solidFill>
                  <a:srgbClr val="000000"/>
                </a:solidFill>
                <a:latin typeface="Century Gothic - 28"/>
              </a:rPr>
              <a:t>	              </a:t>
            </a:r>
            <a:r>
              <a:rPr lang="en-CA" sz="2800" i="1" dirty="0">
                <a:solidFill>
                  <a:srgbClr val="000000"/>
                </a:solidFill>
                <a:latin typeface="Century Gothic - 28"/>
              </a:rPr>
              <a:t>x</a:t>
            </a:r>
            <a:r>
              <a:rPr lang="en-CA" sz="2800" dirty="0">
                <a:solidFill>
                  <a:srgbClr val="000000"/>
                </a:solidFill>
                <a:latin typeface="Century Gothic - 28"/>
              </a:rPr>
              <a:t>	      Get back to </a:t>
            </a:r>
            <a:r>
              <a:rPr lang="en-CA" sz="2800" i="1" dirty="0">
                <a:solidFill>
                  <a:srgbClr val="000000"/>
                </a:solidFill>
                <a:latin typeface="Century Gothic - 28"/>
              </a:rPr>
              <a:t>x</a:t>
            </a:r>
            <a:br>
              <a:rPr lang="en-CA" sz="2800" dirty="0">
                <a:solidFill>
                  <a:srgbClr val="000000"/>
                </a:solidFill>
                <a:latin typeface="Century Gothic - 28"/>
              </a:rPr>
            </a:br>
            <a:r>
              <a:rPr lang="en-CA" sz="2800" dirty="0">
                <a:solidFill>
                  <a:srgbClr val="000000"/>
                </a:solidFill>
                <a:latin typeface="Century Gothic - 28"/>
              </a:rPr>
              <a:t>Multiply by 5.    5</a:t>
            </a:r>
            <a:r>
              <a:rPr lang="en-CA" sz="2800" i="1" dirty="0">
                <a:solidFill>
                  <a:srgbClr val="000000"/>
                </a:solidFill>
                <a:latin typeface="Century Gothic - 28"/>
              </a:rPr>
              <a:t>x</a:t>
            </a:r>
            <a:r>
              <a:rPr lang="en-CA" sz="2800" dirty="0">
                <a:solidFill>
                  <a:srgbClr val="000000"/>
                </a:solidFill>
                <a:latin typeface="Century Gothic - 28"/>
              </a:rPr>
              <a:t> 		   5</a:t>
            </a:r>
            <a:r>
              <a:rPr lang="en-CA" sz="2800" i="1" dirty="0">
                <a:solidFill>
                  <a:srgbClr val="000000"/>
                </a:solidFill>
                <a:latin typeface="Century Gothic - 28"/>
              </a:rPr>
              <a:t>x</a:t>
            </a:r>
            <a:r>
              <a:rPr lang="en-CA" sz="2800" dirty="0">
                <a:solidFill>
                  <a:srgbClr val="000000"/>
                </a:solidFill>
                <a:latin typeface="Century Gothic - 28"/>
              </a:rPr>
              <a:t>            Divide by 5</a:t>
            </a:r>
            <a:br>
              <a:rPr lang="en-CA" sz="2800" dirty="0">
                <a:solidFill>
                  <a:srgbClr val="000000"/>
                </a:solidFill>
                <a:latin typeface="Century Gothic - 28"/>
              </a:rPr>
            </a:br>
            <a:r>
              <a:rPr lang="en-CA" sz="2800" dirty="0">
                <a:solidFill>
                  <a:srgbClr val="000000"/>
                </a:solidFill>
                <a:latin typeface="Century Gothic - 28"/>
              </a:rPr>
              <a:t>Add 9.	      5</a:t>
            </a:r>
            <a:r>
              <a:rPr lang="en-CA" sz="2800" i="1" dirty="0">
                <a:solidFill>
                  <a:srgbClr val="000000"/>
                </a:solidFill>
                <a:latin typeface="Century Gothic - 28"/>
              </a:rPr>
              <a:t>x</a:t>
            </a:r>
            <a:r>
              <a:rPr lang="en-CA" sz="2800" dirty="0">
                <a:solidFill>
                  <a:srgbClr val="000000"/>
                </a:solidFill>
                <a:latin typeface="Century Gothic - 28"/>
              </a:rPr>
              <a:t> + 9	         5</a:t>
            </a:r>
            <a:r>
              <a:rPr lang="en-CA" sz="2800" i="1" dirty="0">
                <a:solidFill>
                  <a:srgbClr val="000000"/>
                </a:solidFill>
                <a:latin typeface="Century Gothic - 28"/>
              </a:rPr>
              <a:t>x</a:t>
            </a:r>
            <a:r>
              <a:rPr lang="en-CA" sz="2800" dirty="0">
                <a:solidFill>
                  <a:srgbClr val="000000"/>
                </a:solidFill>
                <a:latin typeface="Century Gothic - 28"/>
              </a:rPr>
              <a:t> + 9	Subtract 9</a:t>
            </a:r>
          </a:p>
        </p:txBody>
      </p:sp>
      <p:sp>
        <p:nvSpPr>
          <p:cNvPr id="20" name="TextBox 19">
            <a:extLst>
              <a:ext uri="{FF2B5EF4-FFF2-40B4-BE49-F238E27FC236}">
                <a16:creationId xmlns:a16="http://schemas.microsoft.com/office/drawing/2014/main" id="{0C87D06B-1D3A-C00C-6B2C-A58444F67074}"/>
              </a:ext>
            </a:extLst>
          </p:cNvPr>
          <p:cNvSpPr txBox="1"/>
          <p:nvPr/>
        </p:nvSpPr>
        <p:spPr>
          <a:xfrm>
            <a:off x="457200" y="419100"/>
            <a:ext cx="9081516" cy="152285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Write the operations "Start at </a:t>
            </a:r>
            <a:r>
              <a:rPr lang="en-US" sz="2800" i="1" dirty="0">
                <a:solidFill>
                  <a:srgbClr val="000000"/>
                </a:solidFill>
                <a:latin typeface="Century Gothic - 28"/>
              </a:rPr>
              <a:t>x</a:t>
            </a:r>
            <a:r>
              <a:rPr lang="en-US" sz="2800" dirty="0">
                <a:solidFill>
                  <a:srgbClr val="000000"/>
                </a:solidFill>
                <a:latin typeface="Century Gothic - 28"/>
              </a:rPr>
              <a:t>, multiply by 5, add 9" as an expression involving </a:t>
            </a:r>
            <a:r>
              <a:rPr lang="en-US" sz="2800" i="1" dirty="0">
                <a:solidFill>
                  <a:srgbClr val="000000"/>
                </a:solidFill>
                <a:latin typeface="Century Gothic - 28"/>
              </a:rPr>
              <a:t>x</a:t>
            </a:r>
            <a:r>
              <a:rPr lang="en-US" sz="2800" dirty="0">
                <a:solidFill>
                  <a:srgbClr val="000000"/>
                </a:solidFill>
                <a:latin typeface="Century Gothic - 28"/>
              </a:rPr>
              <a:t>. Then then find the operations needed to return to </a:t>
            </a:r>
            <a:r>
              <a:rPr lang="en-US" sz="2800" i="1" dirty="0">
                <a:solidFill>
                  <a:srgbClr val="000000"/>
                </a:solidFill>
                <a:latin typeface="Century Gothic - 28"/>
              </a:rPr>
              <a:t>x</a:t>
            </a:r>
            <a:r>
              <a:rPr lang="en-US" sz="2800" dirty="0">
                <a:solidFill>
                  <a:srgbClr val="000000"/>
                </a:solidFill>
                <a:latin typeface="Century Gothic - 28"/>
              </a:rPr>
              <a:t>. </a:t>
            </a:r>
            <a:endParaRPr lang="en-CA" sz="2800" dirty="0">
              <a:solidFill>
                <a:srgbClr val="000000"/>
              </a:solidFill>
              <a:latin typeface="Century Gothic - 28"/>
            </a:endParaRPr>
          </a:p>
        </p:txBody>
      </p:sp>
      <p:sp>
        <p:nvSpPr>
          <p:cNvPr id="21" name="TextBox 20">
            <a:extLst>
              <a:ext uri="{FF2B5EF4-FFF2-40B4-BE49-F238E27FC236}">
                <a16:creationId xmlns:a16="http://schemas.microsoft.com/office/drawing/2014/main" id="{63F01B50-7C68-AFEC-5D3F-8FC61A9A16AF}"/>
              </a:ext>
            </a:extLst>
          </p:cNvPr>
          <p:cNvSpPr txBox="1"/>
          <p:nvPr/>
        </p:nvSpPr>
        <p:spPr>
          <a:xfrm>
            <a:off x="469900" y="4267200"/>
            <a:ext cx="8714740" cy="260789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To evaluate an expression, use the order </a:t>
            </a:r>
            <a:br>
              <a:rPr lang="en-US" sz="2800" dirty="0">
                <a:solidFill>
                  <a:srgbClr val="000000"/>
                </a:solidFill>
                <a:latin typeface="Century Gothic - 28"/>
              </a:rPr>
            </a:br>
            <a:r>
              <a:rPr lang="en-US" sz="2800" dirty="0">
                <a:solidFill>
                  <a:srgbClr val="000000"/>
                </a:solidFill>
                <a:latin typeface="Century Gothic - 28"/>
              </a:rPr>
              <a:t>of operations. </a:t>
            </a:r>
          </a:p>
          <a:p>
            <a:pPr>
              <a:lnSpc>
                <a:spcPct val="114000"/>
              </a:lnSpc>
              <a:spcAft>
                <a:spcPts val="800"/>
              </a:spcAft>
            </a:pPr>
            <a:r>
              <a:rPr lang="en-US" sz="2800" dirty="0">
                <a:solidFill>
                  <a:srgbClr val="000000"/>
                </a:solidFill>
                <a:latin typeface="Century Gothic - 28"/>
              </a:rPr>
              <a:t>To undo operations and return to the starting number or variable, apply the order of operations in reverse.</a:t>
            </a:r>
            <a:endParaRPr lang="en-CA" sz="2800" dirty="0">
              <a:solidFill>
                <a:srgbClr val="000000"/>
              </a:solidFill>
              <a:latin typeface="Century Gothic - 28"/>
            </a:endParaRPr>
          </a:p>
        </p:txBody>
      </p:sp>
      <p:sp>
        <p:nvSpPr>
          <p:cNvPr id="27" name="Arrow: Curved Left 26">
            <a:extLst>
              <a:ext uri="{FF2B5EF4-FFF2-40B4-BE49-F238E27FC236}">
                <a16:creationId xmlns:a16="http://schemas.microsoft.com/office/drawing/2014/main" id="{DE46931B-38A7-55BB-1A78-C13B2751101B}"/>
              </a:ext>
            </a:extLst>
          </p:cNvPr>
          <p:cNvSpPr/>
          <p:nvPr/>
        </p:nvSpPr>
        <p:spPr>
          <a:xfrm>
            <a:off x="3909395" y="2569719"/>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8" name="Arrow: Curved Left 27">
            <a:extLst>
              <a:ext uri="{FF2B5EF4-FFF2-40B4-BE49-F238E27FC236}">
                <a16:creationId xmlns:a16="http://schemas.microsoft.com/office/drawing/2014/main" id="{1C075605-DFA6-A96D-5FEB-7A625AE2A6C1}"/>
              </a:ext>
            </a:extLst>
          </p:cNvPr>
          <p:cNvSpPr/>
          <p:nvPr/>
        </p:nvSpPr>
        <p:spPr>
          <a:xfrm>
            <a:off x="3962404" y="3139563"/>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9" name="Arrow: Curved Left 28">
            <a:extLst>
              <a:ext uri="{FF2B5EF4-FFF2-40B4-BE49-F238E27FC236}">
                <a16:creationId xmlns:a16="http://schemas.microsoft.com/office/drawing/2014/main" id="{3719B706-BF00-44BD-8081-3325609E6258}"/>
              </a:ext>
            </a:extLst>
          </p:cNvPr>
          <p:cNvSpPr/>
          <p:nvPr/>
        </p:nvSpPr>
        <p:spPr>
          <a:xfrm flipV="1">
            <a:off x="6096001" y="3097394"/>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30" name="Arrow: Curved Left 29">
            <a:extLst>
              <a:ext uri="{FF2B5EF4-FFF2-40B4-BE49-F238E27FC236}">
                <a16:creationId xmlns:a16="http://schemas.microsoft.com/office/drawing/2014/main" id="{17E21693-AC0B-3EEB-100B-B9904EE4FC7A}"/>
              </a:ext>
            </a:extLst>
          </p:cNvPr>
          <p:cNvSpPr/>
          <p:nvPr/>
        </p:nvSpPr>
        <p:spPr>
          <a:xfrm flipV="1">
            <a:off x="6069496" y="2580556"/>
            <a:ext cx="375478" cy="505992"/>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cxnSp>
        <p:nvCxnSpPr>
          <p:cNvPr id="31" name="Straight Arrow Connector 30">
            <a:extLst>
              <a:ext uri="{FF2B5EF4-FFF2-40B4-BE49-F238E27FC236}">
                <a16:creationId xmlns:a16="http://schemas.microsoft.com/office/drawing/2014/main" id="{A98BD215-93D5-4967-173F-E26C5E450FE6}"/>
              </a:ext>
            </a:extLst>
          </p:cNvPr>
          <p:cNvCxnSpPr/>
          <p:nvPr/>
        </p:nvCxnSpPr>
        <p:spPr>
          <a:xfrm>
            <a:off x="4205358" y="3623264"/>
            <a:ext cx="90114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2164090"/>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1833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3236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7" grpId="0" animBg="1"/>
      <p:bldP spid="28" grpId="0" animBg="1"/>
      <p:bldP spid="29" grpId="0" animBg="1"/>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762EB7-94D9-BC94-85DE-0535021E91FF}"/>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C9D0B43-7B45-5C55-2413-265238A7354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279CA61C-E824-31D7-25D5-AD279A1D56B2}"/>
              </a:ext>
            </a:extLst>
          </p:cNvPr>
          <p:cNvSpPr txBox="1"/>
          <p:nvPr/>
        </p:nvSpPr>
        <p:spPr>
          <a:xfrm>
            <a:off x="457200" y="419100"/>
            <a:ext cx="8905240" cy="459452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a:t>
            </a:r>
          </a:p>
          <a:p>
            <a:pPr>
              <a:lnSpc>
                <a:spcPct val="114000"/>
              </a:lnSpc>
              <a:spcAft>
                <a:spcPts val="800"/>
              </a:spcAft>
            </a:pPr>
            <a:r>
              <a:rPr lang="en-US" sz="2800" dirty="0">
                <a:solidFill>
                  <a:srgbClr val="000000"/>
                </a:solidFill>
                <a:latin typeface="Century Gothic - 28"/>
              </a:rPr>
              <a:t>1. Find the result. Then write the operations in the correct order to get back to the starting number.</a:t>
            </a:r>
          </a:p>
          <a:p>
            <a:pPr>
              <a:lnSpc>
                <a:spcPct val="114000"/>
              </a:lnSpc>
              <a:spcAft>
                <a:spcPts val="800"/>
              </a:spcAft>
            </a:pPr>
            <a:r>
              <a:rPr lang="en-US" sz="2800" dirty="0">
                <a:solidFill>
                  <a:srgbClr val="000000"/>
                </a:solidFill>
                <a:latin typeface="Century Gothic - 28"/>
              </a:rPr>
              <a:t>a) Start at 15. Multiply by 3. Add 7.		</a:t>
            </a:r>
          </a:p>
          <a:p>
            <a:pPr>
              <a:lnSpc>
                <a:spcPct val="114000"/>
              </a:lnSpc>
              <a:spcAft>
                <a:spcPts val="800"/>
              </a:spcAft>
            </a:pPr>
            <a:r>
              <a:rPr lang="en-US" sz="2800" dirty="0">
                <a:solidFill>
                  <a:srgbClr val="000000"/>
                </a:solidFill>
                <a:latin typeface="Century Gothic - 28"/>
              </a:rPr>
              <a:t>b) Start at 21. Subtract 6. Divide by 3.</a:t>
            </a:r>
          </a:p>
          <a:p>
            <a:pPr>
              <a:lnSpc>
                <a:spcPct val="114000"/>
              </a:lnSpc>
              <a:spcAft>
                <a:spcPts val="800"/>
              </a:spcAft>
            </a:pPr>
            <a:r>
              <a:rPr lang="en-US" sz="2800" dirty="0">
                <a:solidFill>
                  <a:srgbClr val="000000"/>
                </a:solidFill>
                <a:latin typeface="Century Gothic - 28"/>
              </a:rPr>
              <a:t>c) Start at 24. Divide by 6. Add 17.		</a:t>
            </a:r>
          </a:p>
          <a:p>
            <a:pPr>
              <a:lnSpc>
                <a:spcPct val="114000"/>
              </a:lnSpc>
              <a:spcAft>
                <a:spcPts val="800"/>
              </a:spcAft>
            </a:pPr>
            <a:r>
              <a:rPr lang="en-US" sz="2800" dirty="0">
                <a:solidFill>
                  <a:srgbClr val="000000"/>
                </a:solidFill>
                <a:latin typeface="Century Gothic - 28"/>
              </a:rPr>
              <a:t>d) Start at 9. Multiply by 5. Divide by 3.  </a:t>
            </a:r>
          </a:p>
          <a:p>
            <a:pPr>
              <a:lnSpc>
                <a:spcPct val="114000"/>
              </a:lnSpc>
              <a:spcAft>
                <a:spcPts val="800"/>
              </a:spcAft>
            </a:pPr>
            <a:r>
              <a:rPr lang="en-CA" sz="2800" dirty="0">
                <a:solidFill>
                  <a:srgbClr val="FF0000"/>
                </a:solidFill>
                <a:latin typeface="Century Gothic - 28"/>
              </a:rPr>
              <a:t>Bonus: </a:t>
            </a:r>
          </a:p>
        </p:txBody>
      </p:sp>
      <p:sp>
        <p:nvSpPr>
          <p:cNvPr id="8" name="TextBox 7">
            <a:extLst>
              <a:ext uri="{FF2B5EF4-FFF2-40B4-BE49-F238E27FC236}">
                <a16:creationId xmlns:a16="http://schemas.microsoft.com/office/drawing/2014/main" id="{AA71154A-B6B4-B3FB-BA86-E81FB911E9CB}"/>
              </a:ext>
            </a:extLst>
          </p:cNvPr>
          <p:cNvSpPr txBox="1"/>
          <p:nvPr/>
        </p:nvSpPr>
        <p:spPr>
          <a:xfrm>
            <a:off x="457200" y="5537200"/>
            <a:ext cx="8014716"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Start at 16. Add 4. Divide by 2. Multiply by 12. Subtract 135.</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9580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548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11C472-B0C1-7016-83AB-817FF7A99A76}"/>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7847ACA-279C-BF80-57CA-00E5DADC4EF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903225A3-2AF6-978C-2F8D-8213A9310BFA}"/>
              </a:ext>
            </a:extLst>
          </p:cNvPr>
          <p:cNvSpPr txBox="1"/>
          <p:nvPr/>
        </p:nvSpPr>
        <p:spPr>
          <a:xfrm>
            <a:off x="457200" y="1054100"/>
            <a:ext cx="8740140" cy="2996526"/>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 52; Subtract 7. Divide by 3. </a:t>
            </a:r>
            <a:br>
              <a:rPr lang="en-US" sz="2800" dirty="0">
                <a:solidFill>
                  <a:srgbClr val="000000"/>
                </a:solidFill>
                <a:latin typeface="Century Gothic - 28"/>
              </a:rPr>
            </a:br>
            <a:r>
              <a:rPr lang="en-US" sz="2800" dirty="0">
                <a:solidFill>
                  <a:srgbClr val="000000"/>
                </a:solidFill>
                <a:latin typeface="Century Gothic - 28"/>
              </a:rPr>
              <a:t>b) 5; Multiply by 3. Add 6. </a:t>
            </a:r>
            <a:br>
              <a:rPr lang="en-US" sz="2800" dirty="0">
                <a:solidFill>
                  <a:srgbClr val="000000"/>
                </a:solidFill>
                <a:latin typeface="Century Gothic - 28"/>
              </a:rPr>
            </a:br>
            <a:r>
              <a:rPr lang="en-US" sz="2800" dirty="0">
                <a:solidFill>
                  <a:srgbClr val="000000"/>
                </a:solidFill>
                <a:latin typeface="Century Gothic - 28"/>
              </a:rPr>
              <a:t>​c) 21; Subtract 17. Multiply by 6. </a:t>
            </a:r>
            <a:br>
              <a:rPr lang="en-US" sz="2800" dirty="0">
                <a:solidFill>
                  <a:srgbClr val="000000"/>
                </a:solidFill>
                <a:latin typeface="Century Gothic - 28"/>
              </a:rPr>
            </a:br>
            <a:r>
              <a:rPr lang="en-US" sz="2800" dirty="0">
                <a:solidFill>
                  <a:srgbClr val="000000"/>
                </a:solidFill>
                <a:latin typeface="Century Gothic - 28"/>
              </a:rPr>
              <a:t>d) 15; Multiply by 3. Divide by 5. </a:t>
            </a:r>
            <a:br>
              <a:rPr lang="en-US" sz="2800" dirty="0">
                <a:solidFill>
                  <a:srgbClr val="000000"/>
                </a:solidFill>
                <a:latin typeface="Century Gothic - 28"/>
              </a:rPr>
            </a:br>
            <a:r>
              <a:rPr lang="en-US" sz="2800" dirty="0">
                <a:solidFill>
                  <a:srgbClr val="000000"/>
                </a:solidFill>
                <a:latin typeface="Century Gothic - 28"/>
              </a:rPr>
              <a:t>Bonus: −15; Add 135. Divide by 12. Multiply by 2. Subtract 4. </a:t>
            </a:r>
            <a:endParaRPr lang="en-CA" sz="2800" dirty="0">
              <a:solidFill>
                <a:srgbClr val="000000"/>
              </a:solidFill>
              <a:latin typeface="Century Gothic - 28"/>
            </a:endParaRPr>
          </a:p>
        </p:txBody>
      </p:sp>
      <p:sp>
        <p:nvSpPr>
          <p:cNvPr id="5" name="TextBox 4">
            <a:extLst>
              <a:ext uri="{FF2B5EF4-FFF2-40B4-BE49-F238E27FC236}">
                <a16:creationId xmlns:a16="http://schemas.microsoft.com/office/drawing/2014/main" id="{D22FCF28-09CF-9769-35D6-B4A6550A34A5}"/>
              </a:ext>
            </a:extLst>
          </p:cNvPr>
          <p:cNvSpPr txBox="1"/>
          <p:nvPr/>
        </p:nvSpPr>
        <p:spPr>
          <a:xfrm>
            <a:off x="457200" y="419100"/>
            <a:ext cx="180492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Answers: </a:t>
            </a:r>
          </a:p>
        </p:txBody>
      </p: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9702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183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07331-A59A-9945-F098-D66515A59C2A}"/>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C3E4A83-EC4D-BFFA-02E5-AB73FCE75C0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69C243D2-D13E-D973-EDD5-EDD893D990EA}"/>
              </a:ext>
            </a:extLst>
          </p:cNvPr>
          <p:cNvSpPr txBox="1"/>
          <p:nvPr/>
        </p:nvSpPr>
        <p:spPr>
          <a:xfrm>
            <a:off x="457200" y="419100"/>
            <a:ext cx="8854440" cy="449193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Write the result as an expression. Then write the operations in the correct order to get back to </a:t>
            </a:r>
            <a:br>
              <a:rPr lang="en-US" sz="2800" dirty="0">
                <a:solidFill>
                  <a:srgbClr val="000000"/>
                </a:solidFill>
                <a:latin typeface="Century Gothic - 28"/>
              </a:rPr>
            </a:br>
            <a:r>
              <a:rPr lang="en-US" sz="2800" dirty="0">
                <a:solidFill>
                  <a:srgbClr val="000000"/>
                </a:solidFill>
                <a:latin typeface="Century Gothic - 28"/>
              </a:rPr>
              <a:t>the variable.</a:t>
            </a:r>
          </a:p>
          <a:p>
            <a:pPr>
              <a:lnSpc>
                <a:spcPct val="114000"/>
              </a:lnSpc>
              <a:spcAft>
                <a:spcPts val="800"/>
              </a:spcAft>
            </a:pPr>
            <a:r>
              <a:rPr lang="en-CA" sz="2800" dirty="0">
                <a:solidFill>
                  <a:srgbClr val="000000"/>
                </a:solidFill>
                <a:latin typeface="Century Gothic - 28"/>
              </a:rPr>
              <a:t>a) Start with </a:t>
            </a:r>
            <a:r>
              <a:rPr lang="en-CA" sz="2800" i="1" dirty="0">
                <a:solidFill>
                  <a:srgbClr val="000000"/>
                </a:solidFill>
                <a:latin typeface="Century Gothic - 28"/>
              </a:rPr>
              <a:t>x</a:t>
            </a:r>
            <a:r>
              <a:rPr lang="en-US" sz="2800" dirty="0">
                <a:solidFill>
                  <a:srgbClr val="000000"/>
                </a:solidFill>
                <a:latin typeface="Century Gothic - 28"/>
              </a:rPr>
              <a:t>. Multiply by 3. Add 7.		</a:t>
            </a:r>
          </a:p>
          <a:p>
            <a:pPr>
              <a:lnSpc>
                <a:spcPct val="114000"/>
              </a:lnSpc>
              <a:spcAft>
                <a:spcPts val="800"/>
              </a:spcAft>
            </a:pPr>
            <a:r>
              <a:rPr lang="en-CA" sz="2800" dirty="0">
                <a:solidFill>
                  <a:srgbClr val="000000"/>
                </a:solidFill>
                <a:latin typeface="Century Gothic - 28"/>
              </a:rPr>
              <a:t>b) Start with </a:t>
            </a:r>
            <a:r>
              <a:rPr lang="en-CA" sz="2800" i="1" dirty="0">
                <a:solidFill>
                  <a:srgbClr val="000000"/>
                </a:solidFill>
                <a:latin typeface="Century Gothic - 28"/>
              </a:rPr>
              <a:t>y</a:t>
            </a:r>
            <a:r>
              <a:rPr lang="en-US" sz="2800" dirty="0">
                <a:solidFill>
                  <a:srgbClr val="000000"/>
                </a:solidFill>
                <a:latin typeface="Century Gothic - 28"/>
              </a:rPr>
              <a:t>. Subtract 17. Divide by 4.</a:t>
            </a:r>
          </a:p>
          <a:p>
            <a:pPr>
              <a:lnSpc>
                <a:spcPct val="114000"/>
              </a:lnSpc>
              <a:spcAft>
                <a:spcPts val="800"/>
              </a:spcAft>
            </a:pPr>
            <a:r>
              <a:rPr lang="en-CA" sz="2800" dirty="0">
                <a:solidFill>
                  <a:srgbClr val="000000"/>
                </a:solidFill>
                <a:latin typeface="Century Gothic - 28"/>
              </a:rPr>
              <a:t>c) Start with </a:t>
            </a:r>
            <a:r>
              <a:rPr lang="en-CA" sz="2800" i="1" dirty="0">
                <a:solidFill>
                  <a:srgbClr val="000000"/>
                </a:solidFill>
                <a:latin typeface="Century Gothic - 28"/>
              </a:rPr>
              <a:t>m</a:t>
            </a:r>
            <a:r>
              <a:rPr lang="en-US" sz="2800" dirty="0">
                <a:solidFill>
                  <a:srgbClr val="000000"/>
                </a:solidFill>
                <a:latin typeface="Century Gothic - 28"/>
              </a:rPr>
              <a:t>. Multiply by 2. Divide by 5.	</a:t>
            </a:r>
          </a:p>
          <a:p>
            <a:pPr>
              <a:lnSpc>
                <a:spcPct val="114000"/>
              </a:lnSpc>
              <a:spcAft>
                <a:spcPts val="800"/>
              </a:spcAft>
            </a:pPr>
            <a:r>
              <a:rPr lang="en-CA" sz="2800" dirty="0">
                <a:solidFill>
                  <a:srgbClr val="000000"/>
                </a:solidFill>
                <a:latin typeface="Century Gothic - 28"/>
              </a:rPr>
              <a:t>d) Start with </a:t>
            </a:r>
            <a:r>
              <a:rPr lang="en-CA" sz="2800" i="1" dirty="0">
                <a:solidFill>
                  <a:srgbClr val="000000"/>
                </a:solidFill>
                <a:latin typeface="Century Gothic - 28"/>
              </a:rPr>
              <a:t>n</a:t>
            </a:r>
            <a:r>
              <a:rPr lang="en-US" sz="2800" dirty="0">
                <a:solidFill>
                  <a:srgbClr val="000000"/>
                </a:solidFill>
                <a:latin typeface="Century Gothic - 28"/>
              </a:rPr>
              <a:t>. Multiply by 24. Subtract 75.</a:t>
            </a:r>
          </a:p>
          <a:p>
            <a:pPr>
              <a:lnSpc>
                <a:spcPct val="114000"/>
              </a:lnSpc>
              <a:spcAft>
                <a:spcPts val="800"/>
              </a:spcAft>
            </a:pPr>
            <a:r>
              <a:rPr lang="en-CA" sz="2800" dirty="0">
                <a:solidFill>
                  <a:srgbClr val="FF0000"/>
                </a:solidFill>
                <a:latin typeface="Century Gothic - 28"/>
              </a:rPr>
              <a:t>Bonus:</a:t>
            </a:r>
            <a:r>
              <a:rPr lang="en-CA" sz="2800" dirty="0">
                <a:solidFill>
                  <a:srgbClr val="000000"/>
                </a:solidFill>
                <a:latin typeface="Century Gothic - 28"/>
              </a:rPr>
              <a:t> </a:t>
            </a:r>
          </a:p>
        </p:txBody>
      </p:sp>
      <p:sp>
        <p:nvSpPr>
          <p:cNvPr id="8" name="TextBox 7">
            <a:extLst>
              <a:ext uri="{FF2B5EF4-FFF2-40B4-BE49-F238E27FC236}">
                <a16:creationId xmlns:a16="http://schemas.microsoft.com/office/drawing/2014/main" id="{B84E2608-DBFE-CFAB-D3E0-407F48DADBB9}"/>
              </a:ext>
            </a:extLst>
          </p:cNvPr>
          <p:cNvSpPr txBox="1"/>
          <p:nvPr/>
        </p:nvSpPr>
        <p:spPr>
          <a:xfrm>
            <a:off x="457200" y="5283200"/>
            <a:ext cx="8409940" cy="103053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Start with </a:t>
            </a:r>
            <a:r>
              <a:rPr lang="en-CA" sz="2800" i="1" dirty="0">
                <a:solidFill>
                  <a:srgbClr val="000000"/>
                </a:solidFill>
                <a:latin typeface="Century Gothic - 28"/>
              </a:rPr>
              <a:t>x</a:t>
            </a:r>
            <a:r>
              <a:rPr lang="en-US" sz="2800" dirty="0">
                <a:solidFill>
                  <a:srgbClr val="000000"/>
                </a:solidFill>
                <a:latin typeface="Century Gothic - 28"/>
              </a:rPr>
              <a:t>. Multiply by 4. Divide by 7.  </a:t>
            </a:r>
            <a:br>
              <a:rPr lang="en-US" sz="2800" dirty="0">
                <a:solidFill>
                  <a:srgbClr val="000000"/>
                </a:solidFill>
                <a:latin typeface="Century Gothic - 28"/>
              </a:rPr>
            </a:br>
            <a:r>
              <a:rPr lang="en-US" sz="2800" dirty="0">
                <a:solidFill>
                  <a:srgbClr val="000000"/>
                </a:solidFill>
                <a:latin typeface="Century Gothic - 28"/>
              </a:rPr>
              <a:t>Subtract 102. Add 13.</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9834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93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0A4EA7-1D3C-9C8B-DC4B-2DA981733EDD}"/>
              </a:ext>
            </a:extLst>
          </p:cNvPr>
          <p:cNvSpPr txBox="1"/>
          <p:nvPr/>
        </p:nvSpPr>
        <p:spPr>
          <a:xfrm>
            <a:off x="457200" y="6921500"/>
            <a:ext cx="5679440" cy="338554"/>
          </a:xfrm>
          <a:prstGeom prst="rect">
            <a:avLst/>
          </a:prstGeom>
          <a:noFill/>
        </p:spPr>
        <p:txBody>
          <a:bodyPr vert="horz" rtlCol="0">
            <a:spAutoFit/>
          </a:bodyPr>
          <a:lstStyle/>
          <a:p>
            <a:r>
              <a:rPr lang="en-US" sz="1600">
                <a:solidFill>
                  <a:srgbClr val="666666"/>
                </a:solidFill>
                <a:latin typeface="Century Gothic"/>
              </a:rPr>
              <a:t>3. Reversing two or more operations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5F81A1C-BCE3-5FC0-99CB-64B6B2939D6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J-41–42 for details.</a:t>
            </a:r>
          </a:p>
        </p:txBody>
      </p:sp>
      <p:sp>
        <p:nvSpPr>
          <p:cNvPr id="4" name="TextBox 3">
            <a:extLst>
              <a:ext uri="{FF2B5EF4-FFF2-40B4-BE49-F238E27FC236}">
                <a16:creationId xmlns:a16="http://schemas.microsoft.com/office/drawing/2014/main" id="{4CABE794-B7C3-4014-46C4-4E44AEC67563}"/>
              </a:ext>
            </a:extLst>
          </p:cNvPr>
          <p:cNvSpPr txBox="1"/>
          <p:nvPr/>
        </p:nvSpPr>
        <p:spPr>
          <a:xfrm>
            <a:off x="457200" y="965200"/>
            <a:ext cx="8930640" cy="2996526"/>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 3</a:t>
            </a:r>
            <a:r>
              <a:rPr lang="en-CA" sz="2800" i="1" dirty="0">
                <a:solidFill>
                  <a:srgbClr val="000000"/>
                </a:solidFill>
                <a:latin typeface="Century Gothic - 28"/>
              </a:rPr>
              <a:t>x</a:t>
            </a:r>
            <a:r>
              <a:rPr lang="en-US" sz="2800" dirty="0">
                <a:solidFill>
                  <a:srgbClr val="000000"/>
                </a:solidFill>
                <a:latin typeface="Century Gothic - 28"/>
              </a:rPr>
              <a:t> + 7; Subtract 7. Divide by 3. </a:t>
            </a:r>
            <a:br>
              <a:rPr lang="en-US" sz="2800" dirty="0">
                <a:solidFill>
                  <a:srgbClr val="000000"/>
                </a:solidFill>
                <a:latin typeface="Century Gothic - 28"/>
              </a:rPr>
            </a:br>
            <a:r>
              <a:rPr lang="en-US" sz="2800" dirty="0">
                <a:solidFill>
                  <a:srgbClr val="000000"/>
                </a:solidFill>
                <a:latin typeface="Century Gothic - 28"/>
              </a:rPr>
              <a:t>b) (</a:t>
            </a:r>
            <a:r>
              <a:rPr lang="en-US" sz="2800" i="1" dirty="0">
                <a:solidFill>
                  <a:srgbClr val="000000"/>
                </a:solidFill>
                <a:latin typeface="Century Gothic - 28"/>
              </a:rPr>
              <a:t>y</a:t>
            </a:r>
            <a:r>
              <a:rPr lang="en-US" sz="2800" dirty="0">
                <a:solidFill>
                  <a:srgbClr val="000000"/>
                </a:solidFill>
                <a:latin typeface="Century Gothic - 28"/>
              </a:rPr>
              <a:t> – 17) ÷ 4; Multiply by 4. Add 17. </a:t>
            </a:r>
            <a:br>
              <a:rPr lang="en-US" sz="2800" dirty="0">
                <a:solidFill>
                  <a:srgbClr val="000000"/>
                </a:solidFill>
                <a:latin typeface="Century Gothic - 28"/>
              </a:rPr>
            </a:br>
            <a:r>
              <a:rPr lang="en-US" sz="2800" dirty="0">
                <a:solidFill>
                  <a:srgbClr val="000000"/>
                </a:solidFill>
                <a:latin typeface="Century Gothic - 28"/>
              </a:rPr>
              <a:t>c) 2</a:t>
            </a:r>
            <a:r>
              <a:rPr lang="en-US" sz="2800" i="1" dirty="0">
                <a:solidFill>
                  <a:srgbClr val="000000"/>
                </a:solidFill>
                <a:latin typeface="Century Gothic - 28"/>
              </a:rPr>
              <a:t>m</a:t>
            </a:r>
            <a:r>
              <a:rPr lang="en-US" sz="2800" dirty="0">
                <a:solidFill>
                  <a:srgbClr val="000000"/>
                </a:solidFill>
                <a:latin typeface="Century Gothic - 28"/>
              </a:rPr>
              <a:t>/5; Multiply by 5. Divide by 2. </a:t>
            </a:r>
            <a:br>
              <a:rPr lang="en-US" sz="2800" dirty="0">
                <a:solidFill>
                  <a:srgbClr val="000000"/>
                </a:solidFill>
                <a:latin typeface="Century Gothic - 28"/>
              </a:rPr>
            </a:br>
            <a:r>
              <a:rPr lang="en-US" sz="2800" dirty="0">
                <a:solidFill>
                  <a:srgbClr val="000000"/>
                </a:solidFill>
                <a:latin typeface="Century Gothic - 28"/>
              </a:rPr>
              <a:t>​d) 24</a:t>
            </a:r>
            <a:r>
              <a:rPr lang="en-US" sz="2800" i="1" dirty="0">
                <a:solidFill>
                  <a:srgbClr val="000000"/>
                </a:solidFill>
                <a:latin typeface="Century Gothic - 28"/>
              </a:rPr>
              <a:t>n</a:t>
            </a:r>
            <a:r>
              <a:rPr lang="en-US" sz="2800" dirty="0">
                <a:solidFill>
                  <a:srgbClr val="000000"/>
                </a:solidFill>
                <a:latin typeface="Century Gothic - 28"/>
              </a:rPr>
              <a:t> – 75; Add 75. Divide by 24 </a:t>
            </a:r>
            <a:br>
              <a:rPr lang="en-US" sz="2800" dirty="0">
                <a:solidFill>
                  <a:srgbClr val="000000"/>
                </a:solidFill>
                <a:latin typeface="Century Gothic - 28"/>
              </a:rPr>
            </a:br>
            <a:r>
              <a:rPr lang="en-US" sz="2800" dirty="0">
                <a:solidFill>
                  <a:srgbClr val="000000"/>
                </a:solidFill>
                <a:latin typeface="Century Gothic - 28"/>
              </a:rPr>
              <a:t>Bonus: 4</a:t>
            </a:r>
            <a:r>
              <a:rPr lang="en-US" sz="2800" i="1" dirty="0">
                <a:solidFill>
                  <a:srgbClr val="000000"/>
                </a:solidFill>
                <a:latin typeface="Century Gothic - 28"/>
              </a:rPr>
              <a:t>x</a:t>
            </a:r>
            <a:r>
              <a:rPr lang="en-US" sz="2800" dirty="0">
                <a:solidFill>
                  <a:srgbClr val="000000"/>
                </a:solidFill>
                <a:latin typeface="Century Gothic - 28"/>
              </a:rPr>
              <a:t>/7 – 102 + 13; Subtract 13. Add 102. Multiply by 7. Divide by 4.</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0B2A7582-A797-F7E1-9443-8B176217DC32}"/>
              </a:ext>
            </a:extLst>
          </p:cNvPr>
          <p:cNvSpPr txBox="1"/>
          <p:nvPr/>
        </p:nvSpPr>
        <p:spPr>
          <a:xfrm>
            <a:off x="457200" y="406400"/>
            <a:ext cx="180492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t>
            </a:r>
          </a:p>
        </p:txBody>
      </p:sp>
      <p:cxnSp>
        <p:nvCxnSpPr>
          <p:cNvPr id="9" name="Straight Connector 8">
            <a:extLst>
              <a:ext uri="{FF2B5EF4-FFF2-40B4-BE49-F238E27FC236}">
                <a16:creationId xmlns:a16="http://schemas.microsoft.com/office/drawing/2014/main" id="{9F2B2479-2F85-2EE1-D0F4-0F6230CCD630}"/>
              </a:ext>
            </a:extLst>
          </p:cNvPr>
          <p:cNvCxnSpPr>
            <a:cxnSpLocks/>
          </p:cNvCxnSpPr>
          <p:nvPr/>
        </p:nvCxnSpPr>
        <p:spPr>
          <a:xfrm>
            <a:off x="-193228" y="963118"/>
            <a:ext cx="105092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18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2D4838C-AE92-802C-38D2-48E88A8E4F2F}"/>
              </a:ext>
            </a:extLst>
          </p:cNvPr>
          <p:cNvSpPr txBox="1"/>
          <p:nvPr/>
        </p:nvSpPr>
        <p:spPr>
          <a:xfrm>
            <a:off x="457200" y="419100"/>
            <a:ext cx="82448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Activity 2: Finding the mystery number</a:t>
            </a:r>
            <a:endParaRPr lang="en-CA" sz="2800" dirty="0">
              <a:solidFill>
                <a:srgbClr val="000000"/>
              </a:solidFill>
              <a:latin typeface="Century Gothic - 28"/>
            </a:endParaRPr>
          </a:p>
        </p:txBody>
      </p:sp>
      <p:sp>
        <p:nvSpPr>
          <p:cNvPr id="3" name="TextBox 2">
            <a:extLst>
              <a:ext uri="{FF2B5EF4-FFF2-40B4-BE49-F238E27FC236}">
                <a16:creationId xmlns:a16="http://schemas.microsoft.com/office/drawing/2014/main" id="{E284E041-C5D6-F625-4B6C-C079453283C0}"/>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 J-43 for details.</a:t>
            </a:r>
          </a:p>
        </p:txBody>
      </p:sp>
      <p:sp>
        <p:nvSpPr>
          <p:cNvPr id="4" name="TextBox 3">
            <a:extLst>
              <a:ext uri="{FF2B5EF4-FFF2-40B4-BE49-F238E27FC236}">
                <a16:creationId xmlns:a16="http://schemas.microsoft.com/office/drawing/2014/main" id="{987A499A-E599-4BFE-2946-051F426E79F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5" name="TextBox 4">
            <a:extLst>
              <a:ext uri="{FF2B5EF4-FFF2-40B4-BE49-F238E27FC236}">
                <a16:creationId xmlns:a16="http://schemas.microsoft.com/office/drawing/2014/main" id="{C9B02D5B-AFD6-FFEC-465F-DFFF8E4C6DF0}"/>
              </a:ext>
            </a:extLst>
          </p:cNvPr>
          <p:cNvSpPr txBox="1"/>
          <p:nvPr/>
        </p:nvSpPr>
        <p:spPr>
          <a:xfrm>
            <a:off x="457200" y="1092200"/>
            <a:ext cx="8841740" cy="5166607"/>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Player 1:</a:t>
            </a:r>
          </a:p>
          <a:p>
            <a:pPr>
              <a:lnSpc>
                <a:spcPct val="114000"/>
              </a:lnSpc>
              <a:spcAft>
                <a:spcPts val="800"/>
              </a:spcAft>
            </a:pPr>
            <a:r>
              <a:rPr lang="en-US" sz="2800" dirty="0">
                <a:solidFill>
                  <a:srgbClr val="000000"/>
                </a:solidFill>
                <a:latin typeface="Century Gothic - 28"/>
              </a:rPr>
              <a:t>- choose a mystery starting number</a:t>
            </a:r>
            <a:br>
              <a:rPr lang="en-US" sz="2800" dirty="0">
                <a:solidFill>
                  <a:srgbClr val="000000"/>
                </a:solidFill>
                <a:latin typeface="Century Gothic - 28"/>
              </a:rPr>
            </a:br>
            <a:r>
              <a:rPr lang="en-US" sz="2800" dirty="0">
                <a:solidFill>
                  <a:srgbClr val="000000"/>
                </a:solidFill>
                <a:latin typeface="Century Gothic - 28"/>
              </a:rPr>
              <a:t>- perform an operation on the number</a:t>
            </a:r>
            <a:br>
              <a:rPr lang="en-US" sz="2800" dirty="0">
                <a:solidFill>
                  <a:srgbClr val="000000"/>
                </a:solidFill>
                <a:latin typeface="Century Gothic - 28"/>
              </a:rPr>
            </a:br>
            <a:r>
              <a:rPr lang="en-US" sz="2800" dirty="0">
                <a:solidFill>
                  <a:srgbClr val="000000"/>
                </a:solidFill>
                <a:latin typeface="Century Gothic - 28"/>
              </a:rPr>
              <a:t>- write down the operation and the result</a:t>
            </a:r>
            <a:br>
              <a:rPr lang="en-US" sz="2800" dirty="0">
                <a:solidFill>
                  <a:srgbClr val="000000"/>
                </a:solidFill>
                <a:latin typeface="Century Gothic - 28"/>
              </a:rPr>
            </a:br>
            <a:r>
              <a:rPr lang="en-US" sz="2800" dirty="0">
                <a:solidFill>
                  <a:srgbClr val="000000"/>
                </a:solidFill>
                <a:latin typeface="Century Gothic - 28"/>
              </a:rPr>
              <a:t>​- perform a second operation</a:t>
            </a:r>
            <a:br>
              <a:rPr lang="en-US" sz="2800" dirty="0">
                <a:solidFill>
                  <a:srgbClr val="000000"/>
                </a:solidFill>
                <a:latin typeface="Century Gothic - 28"/>
              </a:rPr>
            </a:br>
            <a:r>
              <a:rPr lang="en-US" sz="2800" dirty="0">
                <a:solidFill>
                  <a:srgbClr val="000000"/>
                </a:solidFill>
                <a:latin typeface="Century Gothic - 28"/>
              </a:rPr>
              <a:t>- write down the second operation and the </a:t>
            </a:r>
            <a:br>
              <a:rPr lang="en-US" sz="2800" dirty="0">
                <a:solidFill>
                  <a:srgbClr val="000000"/>
                </a:solidFill>
                <a:latin typeface="Century Gothic - 28"/>
              </a:rPr>
            </a:br>
            <a:r>
              <a:rPr lang="en-US" sz="2800" dirty="0">
                <a:solidFill>
                  <a:srgbClr val="000000"/>
                </a:solidFill>
                <a:latin typeface="Century Gothic - 28"/>
              </a:rPr>
              <a:t>final result </a:t>
            </a:r>
          </a:p>
          <a:p>
            <a:pPr>
              <a:lnSpc>
                <a:spcPct val="114000"/>
              </a:lnSpc>
              <a:spcAft>
                <a:spcPts val="800"/>
              </a:spcAft>
            </a:pPr>
            <a:r>
              <a:rPr lang="en-US" sz="2800" dirty="0">
                <a:solidFill>
                  <a:srgbClr val="000000"/>
                </a:solidFill>
                <a:latin typeface="Century Gothic - 28"/>
              </a:rPr>
              <a:t>- show your partner the operations you performed and the resulting numbers but not the starting number </a:t>
            </a:r>
            <a:endParaRPr lang="en-CA" sz="2800" dirty="0">
              <a:solidFill>
                <a:srgbClr val="000000"/>
              </a:solidFill>
              <a:latin typeface="Century Gothic - 28"/>
            </a:endParaRPr>
          </a:p>
        </p:txBody>
      </p:sp>
    </p:spTree>
    <p:extLst>
      <p:ext uri="{BB962C8B-B14F-4D97-AF65-F5344CB8AC3E}">
        <p14:creationId xmlns:p14="http://schemas.microsoft.com/office/powerpoint/2010/main" val="21473777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6EA9F6-896B-D917-A6C1-592F2C57431C}"/>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 J-43 for details.</a:t>
            </a:r>
          </a:p>
        </p:txBody>
      </p:sp>
      <p:sp>
        <p:nvSpPr>
          <p:cNvPr id="3" name="TextBox 2">
            <a:extLst>
              <a:ext uri="{FF2B5EF4-FFF2-40B4-BE49-F238E27FC236}">
                <a16:creationId xmlns:a16="http://schemas.microsoft.com/office/drawing/2014/main" id="{A8655DAF-9C2A-5DB0-A8B1-BBFAEBFB923E}"/>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4" name="TextBox 3">
            <a:extLst>
              <a:ext uri="{FF2B5EF4-FFF2-40B4-BE49-F238E27FC236}">
                <a16:creationId xmlns:a16="http://schemas.microsoft.com/office/drawing/2014/main" id="{D3452504-74C6-742F-CA69-725E78ABA9B9}"/>
              </a:ext>
            </a:extLst>
          </p:cNvPr>
          <p:cNvSpPr txBox="1"/>
          <p:nvPr/>
        </p:nvSpPr>
        <p:spPr>
          <a:xfrm>
            <a:off x="457200" y="379343"/>
            <a:ext cx="8943340" cy="4880567"/>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Example: Start at 15, multiply by 3 and then subtract 6. Player 1 would write:</a:t>
            </a:r>
          </a:p>
          <a:p>
            <a:pPr>
              <a:lnSpc>
                <a:spcPct val="114000"/>
              </a:lnSpc>
              <a:spcAft>
                <a:spcPts val="800"/>
              </a:spcAft>
            </a:pPr>
            <a:r>
              <a:rPr lang="en-CA" sz="2800" dirty="0">
                <a:solidFill>
                  <a:srgbClr val="000000"/>
                </a:solidFill>
                <a:latin typeface="Century Gothic - 28"/>
              </a:rPr>
              <a:t>Start at ____. 			__			</a:t>
            </a:r>
            <a:br>
              <a:rPr lang="en-CA" sz="2800" dirty="0">
                <a:solidFill>
                  <a:srgbClr val="000000"/>
                </a:solidFill>
                <a:latin typeface="Century Gothic - 28"/>
              </a:rPr>
            </a:br>
            <a:r>
              <a:rPr lang="en-CA" sz="2800" dirty="0">
                <a:solidFill>
                  <a:srgbClr val="000000"/>
                </a:solidFill>
                <a:latin typeface="Century Gothic - 28"/>
              </a:rPr>
              <a:t>​Multiply by 3. 			45 			</a:t>
            </a:r>
            <a:br>
              <a:rPr lang="en-CA" sz="2800" dirty="0">
                <a:solidFill>
                  <a:srgbClr val="000000"/>
                </a:solidFill>
                <a:latin typeface="Century Gothic - 28"/>
              </a:rPr>
            </a:br>
            <a:r>
              <a:rPr lang="en-CA" sz="2800" dirty="0">
                <a:solidFill>
                  <a:srgbClr val="000000"/>
                </a:solidFill>
                <a:latin typeface="Century Gothic - 28"/>
              </a:rPr>
              <a:t>​Subtract 6.			39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Player 2: Find the mystery starting number by applying opposite operations. </a:t>
            </a:r>
          </a:p>
          <a:p>
            <a:pPr>
              <a:lnSpc>
                <a:spcPct val="114000"/>
              </a:lnSpc>
              <a:spcAft>
                <a:spcPts val="800"/>
              </a:spcAft>
            </a:pPr>
            <a:r>
              <a:rPr lang="en-US" sz="2800" dirty="0">
                <a:solidFill>
                  <a:srgbClr val="000000"/>
                </a:solidFill>
                <a:latin typeface="Century Gothic - 28"/>
              </a:rPr>
              <a:t>Player 1: Reveal the correct answer. </a:t>
            </a:r>
            <a:endParaRPr lang="en-CA" sz="2800" dirty="0">
              <a:solidFill>
                <a:srgbClr val="000000"/>
              </a:solidFill>
              <a:latin typeface="Century Gothic - 28"/>
            </a:endParaRPr>
          </a:p>
        </p:txBody>
      </p:sp>
      <p:sp>
        <p:nvSpPr>
          <p:cNvPr id="5" name="Arrow: Curved Left 4">
            <a:extLst>
              <a:ext uri="{FF2B5EF4-FFF2-40B4-BE49-F238E27FC236}">
                <a16:creationId xmlns:a16="http://schemas.microsoft.com/office/drawing/2014/main" id="{464682B2-F1E7-2109-28F8-0EE3E0962042}"/>
              </a:ext>
            </a:extLst>
          </p:cNvPr>
          <p:cNvSpPr/>
          <p:nvPr/>
        </p:nvSpPr>
        <p:spPr>
          <a:xfrm>
            <a:off x="5645433" y="1678613"/>
            <a:ext cx="375478" cy="556591"/>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7" name="Arrow: Curved Left 6">
            <a:extLst>
              <a:ext uri="{FF2B5EF4-FFF2-40B4-BE49-F238E27FC236}">
                <a16:creationId xmlns:a16="http://schemas.microsoft.com/office/drawing/2014/main" id="{FB9AA2EE-2998-D85E-0F43-853BAC995468}"/>
              </a:ext>
            </a:extLst>
          </p:cNvPr>
          <p:cNvSpPr/>
          <p:nvPr/>
        </p:nvSpPr>
        <p:spPr>
          <a:xfrm>
            <a:off x="5665313" y="2292629"/>
            <a:ext cx="375478" cy="556591"/>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27251888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52119C-B7C4-6F6D-AB66-F0DE1A8DC71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0A6A9D2B-960E-221C-175F-28AD75E5B5E6}"/>
              </a:ext>
            </a:extLst>
          </p:cNvPr>
          <p:cNvSpPr txBox="1"/>
          <p:nvPr/>
        </p:nvSpPr>
        <p:spPr>
          <a:xfrm>
            <a:off x="457200" y="431800"/>
            <a:ext cx="1945208"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Extensions</a:t>
            </a:r>
          </a:p>
        </p:txBody>
      </p:sp>
      <p:sp>
        <p:nvSpPr>
          <p:cNvPr id="4" name="TextBox 3">
            <a:extLst>
              <a:ext uri="{FF2B5EF4-FFF2-40B4-BE49-F238E27FC236}">
                <a16:creationId xmlns:a16="http://schemas.microsoft.com/office/drawing/2014/main" id="{C8FD7B7B-43D1-1F25-7A26-31446568866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J-43–44 for details.</a:t>
            </a:r>
          </a:p>
        </p:txBody>
      </p:sp>
      <p:sp>
        <p:nvSpPr>
          <p:cNvPr id="5" name="TextBox 4">
            <a:extLst>
              <a:ext uri="{FF2B5EF4-FFF2-40B4-BE49-F238E27FC236}">
                <a16:creationId xmlns:a16="http://schemas.microsoft.com/office/drawing/2014/main" id="{0EECD576-4B82-24E7-1C20-DD45D77FA390}"/>
              </a:ext>
            </a:extLst>
          </p:cNvPr>
          <p:cNvSpPr txBox="1"/>
          <p:nvPr/>
        </p:nvSpPr>
        <p:spPr>
          <a:xfrm>
            <a:off x="457200" y="1066800"/>
            <a:ext cx="9095740" cy="2710486"/>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1. Write the operations you would perform, in order, to isolate </a:t>
            </a:r>
            <a:r>
              <a:rPr lang="en-US" sz="2800" i="1" dirty="0">
                <a:solidFill>
                  <a:srgbClr val="000000"/>
                </a:solidFill>
                <a:latin typeface="Century Gothic - 28"/>
              </a:rPr>
              <a:t>x</a:t>
            </a:r>
            <a:r>
              <a:rPr lang="en-US" sz="2800" dirty="0">
                <a:solidFill>
                  <a:srgbClr val="000000"/>
                </a:solidFill>
                <a:latin typeface="Century Gothic - 28"/>
              </a:rPr>
              <a:t>.</a:t>
            </a:r>
          </a:p>
          <a:p>
            <a:pPr>
              <a:lnSpc>
                <a:spcPct val="114000"/>
              </a:lnSpc>
              <a:spcAft>
                <a:spcPts val="800"/>
              </a:spcAft>
            </a:pPr>
            <a:r>
              <a:rPr lang="en-CA" sz="2800" dirty="0">
                <a:solidFill>
                  <a:srgbClr val="000000"/>
                </a:solidFill>
                <a:latin typeface="Century Gothic - 28"/>
              </a:rPr>
              <a:t>a) Start with </a:t>
            </a:r>
            <a:r>
              <a:rPr lang="en-CA" sz="2800" i="1" dirty="0">
                <a:solidFill>
                  <a:srgbClr val="000000"/>
                </a:solidFill>
                <a:latin typeface="Century Gothic - 28"/>
              </a:rPr>
              <a:t>x</a:t>
            </a:r>
            <a:r>
              <a:rPr lang="en-US" sz="2800" dirty="0">
                <a:solidFill>
                  <a:srgbClr val="000000"/>
                </a:solidFill>
                <a:latin typeface="Century Gothic - 28"/>
              </a:rPr>
              <a:t>. Add 1. Multiply by 2. Subtract 3. </a:t>
            </a:r>
            <a:br>
              <a:rPr lang="en-US" sz="2800" dirty="0">
                <a:solidFill>
                  <a:srgbClr val="000000"/>
                </a:solidFill>
                <a:latin typeface="Century Gothic - 28"/>
              </a:rPr>
            </a:br>
            <a:r>
              <a:rPr lang="en-US" sz="2800" dirty="0">
                <a:solidFill>
                  <a:srgbClr val="000000"/>
                </a:solidFill>
                <a:latin typeface="Century Gothic - 28"/>
              </a:rPr>
              <a:t>Divide by 4. </a:t>
            </a:r>
          </a:p>
          <a:p>
            <a:pPr>
              <a:lnSpc>
                <a:spcPct val="114000"/>
              </a:lnSpc>
              <a:spcAft>
                <a:spcPts val="800"/>
              </a:spcAft>
            </a:pPr>
            <a:r>
              <a:rPr lang="en-CA" sz="2800" dirty="0">
                <a:solidFill>
                  <a:srgbClr val="000000"/>
                </a:solidFill>
                <a:latin typeface="Century Gothic - 28"/>
              </a:rPr>
              <a:t>b) ((((</a:t>
            </a:r>
            <a:r>
              <a:rPr lang="en-CA" sz="2800" i="1" dirty="0">
                <a:solidFill>
                  <a:srgbClr val="000000"/>
                </a:solidFill>
                <a:latin typeface="Century Gothic - 28"/>
              </a:rPr>
              <a:t>x</a:t>
            </a:r>
            <a:r>
              <a:rPr lang="en-CA" sz="2800" dirty="0">
                <a:solidFill>
                  <a:srgbClr val="000000"/>
                </a:solidFill>
                <a:latin typeface="Century Gothic - 28"/>
              </a:rPr>
              <a:t> + 9) × 8) – 7) ÷ 6)</a:t>
            </a:r>
          </a:p>
        </p:txBody>
      </p:sp>
      <p:sp>
        <p:nvSpPr>
          <p:cNvPr id="9" name="TextBox 8">
            <a:extLst>
              <a:ext uri="{FF2B5EF4-FFF2-40B4-BE49-F238E27FC236}">
                <a16:creationId xmlns:a16="http://schemas.microsoft.com/office/drawing/2014/main" id="{342AC957-CA2A-3FDF-9D78-B3F2C5898C1E}"/>
              </a:ext>
            </a:extLst>
          </p:cNvPr>
          <p:cNvSpPr txBox="1"/>
          <p:nvPr/>
        </p:nvSpPr>
        <p:spPr>
          <a:xfrm>
            <a:off x="457200" y="5295900"/>
            <a:ext cx="8663940" cy="152285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t>
            </a:r>
            <a:br>
              <a:rPr lang="en-CA" sz="2800" dirty="0">
                <a:solidFill>
                  <a:srgbClr val="000000"/>
                </a:solidFill>
                <a:latin typeface="Century Gothic - 28"/>
              </a:rPr>
            </a:br>
            <a:r>
              <a:rPr lang="en-CA" sz="2800" dirty="0">
                <a:solidFill>
                  <a:srgbClr val="000000"/>
                </a:solidFill>
                <a:latin typeface="Century Gothic - 28"/>
              </a:rPr>
              <a:t>​</a:t>
            </a:r>
            <a:r>
              <a:rPr lang="en-US" sz="2800" dirty="0">
                <a:solidFill>
                  <a:srgbClr val="000000"/>
                </a:solidFill>
                <a:latin typeface="Century Gothic - 28"/>
              </a:rPr>
              <a:t>a) Multiply by 4. Add 3. Divide by 2. Subtract 1.</a:t>
            </a:r>
            <a:br>
              <a:rPr lang="en-US" sz="2800" dirty="0">
                <a:solidFill>
                  <a:srgbClr val="000000"/>
                </a:solidFill>
                <a:latin typeface="Century Gothic - 28"/>
              </a:rPr>
            </a:br>
            <a:r>
              <a:rPr lang="en-US" sz="2800" dirty="0">
                <a:solidFill>
                  <a:srgbClr val="000000"/>
                </a:solidFill>
                <a:latin typeface="Century Gothic - 28"/>
              </a:rPr>
              <a:t>b) Multiply by 6. Add 7. Divide by 8. Subtract 9.</a:t>
            </a:r>
            <a:endParaRPr lang="en-CA" sz="2800" dirty="0">
              <a:solidFill>
                <a:srgbClr val="000000"/>
              </a:solidFill>
              <a:latin typeface="Century Gothic - 28"/>
            </a:endParaRPr>
          </a:p>
        </p:txBody>
      </p: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50342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342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89B295-A326-EA86-F792-DDAC47EDD7E4}"/>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D2FDC077-13CB-97AB-EF93-D767CFB67D3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4" name="TextBox 3">
            <a:extLst>
              <a:ext uri="{FF2B5EF4-FFF2-40B4-BE49-F238E27FC236}">
                <a16:creationId xmlns:a16="http://schemas.microsoft.com/office/drawing/2014/main" id="{E8B2CF34-7FBB-E910-2488-53772BFDBA76}"/>
              </a:ext>
            </a:extLst>
          </p:cNvPr>
          <p:cNvSpPr txBox="1"/>
          <p:nvPr/>
        </p:nvSpPr>
        <p:spPr>
          <a:xfrm>
            <a:off x="457200" y="419100"/>
            <a:ext cx="89306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Write an equation to match the balanced scales. </a:t>
            </a:r>
            <a:endParaRPr lang="en-CA" sz="2800" dirty="0">
              <a:solidFill>
                <a:srgbClr val="000000"/>
              </a:solidFill>
              <a:latin typeface="Century Gothic - 28"/>
            </a:endParaRPr>
          </a:p>
        </p:txBody>
      </p:sp>
      <p:pic>
        <p:nvPicPr>
          <p:cNvPr id="6" name="Picture 5">
            <a:extLst>
              <a:ext uri="{FF2B5EF4-FFF2-40B4-BE49-F238E27FC236}">
                <a16:creationId xmlns:a16="http://schemas.microsoft.com/office/drawing/2014/main" id="{12290E57-EE38-166A-72B8-5A3907BD6CAC}"/>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905000" y="952500"/>
            <a:ext cx="5115940" cy="1656588"/>
          </a:xfrm>
          <a:prstGeom prst="rect">
            <a:avLst/>
          </a:prstGeom>
          <a:solidFill>
            <a:schemeClr val="accent1">
              <a:alpha val="0"/>
            </a:schemeClr>
          </a:solidFill>
        </p:spPr>
      </p:pic>
      <p:sp>
        <p:nvSpPr>
          <p:cNvPr id="7" name="TextBox 6">
            <a:extLst>
              <a:ext uri="{FF2B5EF4-FFF2-40B4-BE49-F238E27FC236}">
                <a16:creationId xmlns:a16="http://schemas.microsoft.com/office/drawing/2014/main" id="{3B02A3C8-D375-5646-1485-D673FFE13661}"/>
              </a:ext>
            </a:extLst>
          </p:cNvPr>
          <p:cNvSpPr txBox="1"/>
          <p:nvPr/>
        </p:nvSpPr>
        <p:spPr>
          <a:xfrm>
            <a:off x="457200" y="3733800"/>
            <a:ext cx="8894877" cy="2712217"/>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What does the "3</a:t>
            </a:r>
            <a:r>
              <a:rPr lang="en-CA" sz="2800" i="1" dirty="0">
                <a:solidFill>
                  <a:srgbClr val="000000"/>
                </a:solidFill>
                <a:latin typeface="Century Gothic - 28"/>
              </a:rPr>
              <a:t>x</a:t>
            </a:r>
            <a:r>
              <a:rPr lang="en-CA" sz="2800" dirty="0">
                <a:solidFill>
                  <a:srgbClr val="000000"/>
                </a:solidFill>
                <a:latin typeface="Century Gothic - 28"/>
              </a:rPr>
              <a:t>"</a:t>
            </a:r>
            <a:r>
              <a:rPr lang="en-US" sz="2800" dirty="0">
                <a:solidFill>
                  <a:srgbClr val="000000"/>
                </a:solidFill>
                <a:latin typeface="Century Gothic - 28"/>
              </a:rPr>
              <a:t> correspond to in the balance</a:t>
            </a:r>
            <a:r>
              <a:rPr lang="en-US" sz="2800" dirty="0">
                <a:solidFill>
                  <a:srgbClr val="000000"/>
                </a:solidFill>
                <a:latin typeface="Arial - 28"/>
              </a:rPr>
              <a:t>?</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does the "4" correspond to</a:t>
            </a:r>
            <a:r>
              <a:rPr lang="en-US" sz="2800" dirty="0">
                <a:solidFill>
                  <a:srgbClr val="000000"/>
                </a:solidFill>
                <a:latin typeface="Arial - 28"/>
              </a:rPr>
              <a:t>?</a:t>
            </a:r>
            <a:br>
              <a:rPr lang="en-US" sz="2800" dirty="0">
                <a:solidFill>
                  <a:srgbClr val="000000"/>
                </a:solidFill>
                <a:latin typeface="Century Gothic - 28"/>
              </a:rPr>
            </a:b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What does the "10" correspond to</a:t>
            </a:r>
            <a:r>
              <a:rPr lang="en-US" sz="2800" dirty="0">
                <a:solidFill>
                  <a:srgbClr val="000000"/>
                </a:solidFill>
                <a:latin typeface="Arial - 28"/>
              </a:rPr>
              <a:t>?</a:t>
            </a:r>
            <a:r>
              <a:rPr lang="en-US" sz="2800" dirty="0">
                <a:solidFill>
                  <a:srgbClr val="000000"/>
                </a:solidFill>
                <a:latin typeface="Century Gothic - 28"/>
              </a:rPr>
              <a:t> </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EAC752C5-B136-CD85-9CE7-FFCED3754CCF}"/>
              </a:ext>
            </a:extLst>
          </p:cNvPr>
          <p:cNvSpPr txBox="1"/>
          <p:nvPr/>
        </p:nvSpPr>
        <p:spPr>
          <a:xfrm>
            <a:off x="2501900" y="2768600"/>
            <a:ext cx="4519040"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4      = 	10</a:t>
            </a:r>
          </a:p>
        </p:txBody>
      </p:sp>
      <p:cxnSp>
        <p:nvCxnSpPr>
          <p:cNvPr id="9" name="Straight Connector 8">
            <a:extLst>
              <a:ext uri="{FF2B5EF4-FFF2-40B4-BE49-F238E27FC236}">
                <a16:creationId xmlns:a16="http://schemas.microsoft.com/office/drawing/2014/main" id="{59E5229D-5815-5F95-F4D7-EBD99E59F4C8}"/>
              </a:ext>
            </a:extLst>
          </p:cNvPr>
          <p:cNvCxnSpPr>
            <a:cxnSpLocks/>
          </p:cNvCxnSpPr>
          <p:nvPr/>
        </p:nvCxnSpPr>
        <p:spPr>
          <a:xfrm flipV="1">
            <a:off x="-4763" y="27990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876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20F754-3512-DA50-7194-C8D09D0BC02A}"/>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24004DD5-2EB4-80B9-D4E9-EB43D6AA150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J-43–44 for details.</a:t>
            </a:r>
          </a:p>
        </p:txBody>
      </p:sp>
      <p:sp>
        <p:nvSpPr>
          <p:cNvPr id="4" name="TextBox 3">
            <a:extLst>
              <a:ext uri="{FF2B5EF4-FFF2-40B4-BE49-F238E27FC236}">
                <a16:creationId xmlns:a16="http://schemas.microsoft.com/office/drawing/2014/main" id="{64E0E18C-63CB-2CD3-F484-2C84D5757CD0}"/>
              </a:ext>
            </a:extLst>
          </p:cNvPr>
          <p:cNvSpPr txBox="1"/>
          <p:nvPr/>
        </p:nvSpPr>
        <p:spPr>
          <a:xfrm>
            <a:off x="469900" y="419100"/>
            <a:ext cx="8956040" cy="5371792"/>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2. Hanna buys her mother a gift of a pair of gloves. She puts the gloves in a gift box, puts the lid on the box, ties a ribbon around the box, and places the box with the ribbon inside a gift bag.</a:t>
            </a:r>
          </a:p>
          <a:p>
            <a:pPr>
              <a:lnSpc>
                <a:spcPct val="114000"/>
              </a:lnSpc>
              <a:spcAft>
                <a:spcPts val="800"/>
              </a:spcAft>
            </a:pP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a) Write steps for Hanna's mother to take the gloves out of the box.</a:t>
            </a:r>
          </a:p>
          <a:p>
            <a:pPr>
              <a:lnSpc>
                <a:spcPct val="114000"/>
              </a:lnSpc>
              <a:spcAft>
                <a:spcPts val="800"/>
              </a:spcAft>
            </a:pPr>
            <a:endParaRPr lang="en-US"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b) How is this like undoing operations to isolate a variable in an equation</a:t>
            </a:r>
            <a:r>
              <a:rPr lang="en-US" sz="2800" dirty="0">
                <a:solidFill>
                  <a:srgbClr val="000000"/>
                </a:solidFill>
                <a:latin typeface="Arial" panose="020B0604020202020204" pitchFamily="34" charset="0"/>
                <a:cs typeface="Arial" panose="020B0604020202020204" pitchFamily="34" charset="0"/>
              </a:rPr>
              <a:t>?</a:t>
            </a:r>
            <a:endParaRPr lang="en-CA" sz="28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9050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619F76-7F97-CD7B-090D-9B6C2A480CBE}"/>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A293CCCF-BCDD-C727-F926-0F05A63DF64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J-43–44 for details.</a:t>
            </a:r>
          </a:p>
        </p:txBody>
      </p:sp>
      <p:sp>
        <p:nvSpPr>
          <p:cNvPr id="4" name="TextBox 3">
            <a:extLst>
              <a:ext uri="{FF2B5EF4-FFF2-40B4-BE49-F238E27FC236}">
                <a16:creationId xmlns:a16="http://schemas.microsoft.com/office/drawing/2014/main" id="{CB03327C-C08D-7634-DCAB-9A8F9CB58F65}"/>
              </a:ext>
            </a:extLst>
          </p:cNvPr>
          <p:cNvSpPr txBox="1"/>
          <p:nvPr/>
        </p:nvSpPr>
        <p:spPr>
          <a:xfrm>
            <a:off x="457200" y="1155700"/>
            <a:ext cx="9019540" cy="3590342"/>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 Remove the box from the gift bag. Untie and remove the ribbon. Open the box by removing the lid. And, finally, remove the gloves from the box. </a:t>
            </a:r>
          </a:p>
          <a:p>
            <a:pPr>
              <a:lnSpc>
                <a:spcPct val="114000"/>
              </a:lnSpc>
              <a:spcAft>
                <a:spcPts val="800"/>
              </a:spcAft>
            </a:pPr>
            <a:r>
              <a:rPr lang="en-US" sz="2800" dirty="0">
                <a:solidFill>
                  <a:srgbClr val="000000"/>
                </a:solidFill>
                <a:latin typeface="Century Gothic - 28"/>
              </a:rPr>
              <a:t>b) Just as Hanna's mom needed to remove first the gift bag, then the ribbon, and finally the gift box to get to the gloves, you need to undo operations in reverse order to isolate a variable.</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DB7675C2-BC59-C84B-AFD3-3E4994121298}"/>
              </a:ext>
            </a:extLst>
          </p:cNvPr>
          <p:cNvSpPr txBox="1"/>
          <p:nvPr/>
        </p:nvSpPr>
        <p:spPr>
          <a:xfrm>
            <a:off x="457200" y="419100"/>
            <a:ext cx="180492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t>
            </a: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10718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727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EDAF52-6820-AB05-38E5-709D73A51FAC}"/>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AA23CC62-2613-2347-723E-70E5389778C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J-43–44 for details.</a:t>
            </a:r>
          </a:p>
        </p:txBody>
      </p:sp>
      <p:sp>
        <p:nvSpPr>
          <p:cNvPr id="4" name="TextBox 3">
            <a:extLst>
              <a:ext uri="{FF2B5EF4-FFF2-40B4-BE49-F238E27FC236}">
                <a16:creationId xmlns:a16="http://schemas.microsoft.com/office/drawing/2014/main" id="{5F34359F-0775-0A28-E0B6-E4E95B00139B}"/>
              </a:ext>
            </a:extLst>
          </p:cNvPr>
          <p:cNvSpPr txBox="1"/>
          <p:nvPr/>
        </p:nvSpPr>
        <p:spPr>
          <a:xfrm>
            <a:off x="457200" y="419100"/>
            <a:ext cx="9146540" cy="5371792"/>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3. This "magic trick" will tell you a person's chosen number and their age:</a:t>
            </a:r>
          </a:p>
          <a:p>
            <a:pPr>
              <a:lnSpc>
                <a:spcPct val="114000"/>
              </a:lnSpc>
              <a:spcAft>
                <a:spcPts val="800"/>
              </a:spcAft>
            </a:pPr>
            <a:r>
              <a:rPr lang="en-US" sz="2800" dirty="0">
                <a:solidFill>
                  <a:srgbClr val="000000"/>
                </a:solidFill>
                <a:latin typeface="Century Gothic - 28"/>
              </a:rPr>
              <a:t>Step 1: Choose a whole number between 1 and 9.</a:t>
            </a:r>
            <a:br>
              <a:rPr lang="en-US" sz="2800" dirty="0">
                <a:solidFill>
                  <a:srgbClr val="000000"/>
                </a:solidFill>
                <a:latin typeface="Century Gothic - 28"/>
              </a:rPr>
            </a:br>
            <a:r>
              <a:rPr lang="en-US" sz="2800" dirty="0">
                <a:solidFill>
                  <a:srgbClr val="000000"/>
                </a:solidFill>
                <a:latin typeface="Century Gothic - 28"/>
              </a:rPr>
              <a:t>Step 2: Multiply the number by 100.</a:t>
            </a:r>
          </a:p>
          <a:p>
            <a:pPr>
              <a:lnSpc>
                <a:spcPct val="114000"/>
              </a:lnSpc>
              <a:spcAft>
                <a:spcPts val="800"/>
              </a:spcAft>
            </a:pPr>
            <a:r>
              <a:rPr lang="en-US" sz="2800" dirty="0">
                <a:solidFill>
                  <a:srgbClr val="000000"/>
                </a:solidFill>
                <a:latin typeface="Century Gothic - 28"/>
              </a:rPr>
              <a:t>Step 3: Add the current year (a 4-digit number).</a:t>
            </a:r>
          </a:p>
          <a:p>
            <a:pPr>
              <a:lnSpc>
                <a:spcPct val="114000"/>
              </a:lnSpc>
              <a:spcAft>
                <a:spcPts val="800"/>
              </a:spcAft>
            </a:pPr>
            <a:r>
              <a:rPr lang="en-US" sz="2800" dirty="0">
                <a:solidFill>
                  <a:srgbClr val="000000"/>
                </a:solidFill>
                <a:latin typeface="Century Gothic - 28"/>
              </a:rPr>
              <a:t>Step 4. Subtract your year of birth (another 4-digit number).</a:t>
            </a:r>
          </a:p>
          <a:p>
            <a:pPr>
              <a:lnSpc>
                <a:spcPct val="114000"/>
              </a:lnSpc>
              <a:spcAft>
                <a:spcPts val="800"/>
              </a:spcAft>
            </a:pPr>
            <a:r>
              <a:rPr lang="en-US" sz="2800" dirty="0">
                <a:solidFill>
                  <a:srgbClr val="000000"/>
                </a:solidFill>
                <a:latin typeface="Century Gothic - 28"/>
              </a:rPr>
              <a:t>The result is a 3-digit number. The first digit is the number you chose in Step 1, and the next two digits are the age you will be on Dec. 31</a:t>
            </a:r>
            <a:r>
              <a:rPr lang="en-US" sz="2800" baseline="30000" dirty="0">
                <a:solidFill>
                  <a:srgbClr val="000000"/>
                </a:solidFill>
                <a:latin typeface="Century Gothic - 28"/>
              </a:rPr>
              <a:t>st</a:t>
            </a:r>
            <a:r>
              <a:rPr lang="en-US" sz="2800" dirty="0">
                <a:solidFill>
                  <a:srgbClr val="000000"/>
                </a:solidFill>
                <a:latin typeface="Century Gothic - 28"/>
              </a:rPr>
              <a:t> of this year.</a:t>
            </a:r>
            <a:endParaRPr lang="en-CA" sz="2800" dirty="0">
              <a:solidFill>
                <a:srgbClr val="000000"/>
              </a:solidFill>
              <a:latin typeface="Century Gothic - 28"/>
            </a:endParaRPr>
          </a:p>
        </p:txBody>
      </p:sp>
    </p:spTree>
    <p:extLst>
      <p:ext uri="{BB962C8B-B14F-4D97-AF65-F5344CB8AC3E}">
        <p14:creationId xmlns:p14="http://schemas.microsoft.com/office/powerpoint/2010/main" val="387429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74AE0E-4531-4414-13D0-C0CDBC052E84}"/>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52AF29CB-741E-1835-668D-0E801F037AE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J-43–44 for details.</a:t>
            </a:r>
          </a:p>
        </p:txBody>
      </p:sp>
      <p:sp>
        <p:nvSpPr>
          <p:cNvPr id="4" name="TextBox 3">
            <a:extLst>
              <a:ext uri="{FF2B5EF4-FFF2-40B4-BE49-F238E27FC236}">
                <a16:creationId xmlns:a16="http://schemas.microsoft.com/office/drawing/2014/main" id="{C3920F33-568D-9A1E-6C73-399F643B844D}"/>
              </a:ext>
            </a:extLst>
          </p:cNvPr>
          <p:cNvSpPr txBox="1"/>
          <p:nvPr/>
        </p:nvSpPr>
        <p:spPr>
          <a:xfrm>
            <a:off x="457200" y="800100"/>
            <a:ext cx="8979408" cy="320344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a) Does this trick work for you</a:t>
            </a:r>
            <a:r>
              <a:rPr lang="en-US" sz="2800" dirty="0">
                <a:solidFill>
                  <a:srgbClr val="000000"/>
                </a:solidFill>
                <a:latin typeface="Arial - 28"/>
              </a:rPr>
              <a:t>?</a:t>
            </a:r>
            <a:r>
              <a:rPr lang="en-US" sz="2800" dirty="0">
                <a:solidFill>
                  <a:srgbClr val="000000"/>
                </a:solidFill>
                <a:latin typeface="Century Gothic - 28"/>
              </a:rPr>
              <a:t> Try it with different numbers in Step 1.</a:t>
            </a:r>
          </a:p>
          <a:p>
            <a:pPr>
              <a:lnSpc>
                <a:spcPct val="114000"/>
              </a:lnSpc>
              <a:spcAft>
                <a:spcPts val="800"/>
              </a:spcAft>
            </a:pPr>
            <a:r>
              <a:rPr lang="en-US" sz="2800" dirty="0">
                <a:solidFill>
                  <a:srgbClr val="000000"/>
                </a:solidFill>
                <a:latin typeface="Century Gothic - 28"/>
              </a:rPr>
              <a:t>b) Try the trick on a friend. Does it work</a:t>
            </a:r>
            <a:r>
              <a:rPr lang="en-US" sz="2800" dirty="0">
                <a:solidFill>
                  <a:srgbClr val="000000"/>
                </a:solidFill>
                <a:latin typeface="Arial - 28"/>
              </a:rPr>
              <a:t>?</a:t>
            </a:r>
            <a:br>
              <a:rPr lang="en-US" sz="2800" dirty="0">
                <a:solidFill>
                  <a:srgbClr val="000000"/>
                </a:solidFill>
                <a:latin typeface="Arial - 28"/>
              </a:rPr>
            </a:br>
            <a:r>
              <a:rPr lang="en-US" sz="2800" dirty="0">
                <a:solidFill>
                  <a:srgbClr val="000000"/>
                </a:solidFill>
                <a:latin typeface="Century Gothic - 28"/>
              </a:rPr>
              <a:t>c) Write Steps 1 to 4 as an expression, using the variable n for the number chosen in Step 1.</a:t>
            </a:r>
          </a:p>
          <a:p>
            <a:pPr>
              <a:lnSpc>
                <a:spcPct val="114000"/>
              </a:lnSpc>
              <a:spcAft>
                <a:spcPts val="800"/>
              </a:spcAft>
            </a:pPr>
            <a:r>
              <a:rPr lang="en-US" sz="2800" dirty="0">
                <a:solidFill>
                  <a:srgbClr val="000000"/>
                </a:solidFill>
                <a:latin typeface="Century Gothic - 28"/>
              </a:rPr>
              <a:t>d) Can you figure out why this trick works</a:t>
            </a:r>
            <a:r>
              <a:rPr lang="en-US" sz="2800" dirty="0">
                <a:solidFill>
                  <a:srgbClr val="000000"/>
                </a:solidFill>
                <a:latin typeface="Arial - 28"/>
              </a:rPr>
              <a:t>?</a:t>
            </a:r>
            <a:endParaRPr lang="en-CA" sz="2800" dirty="0">
              <a:solidFill>
                <a:srgbClr val="000000"/>
              </a:solidFill>
              <a:latin typeface="Century Gothic - 28"/>
            </a:endParaRPr>
          </a:p>
        </p:txBody>
      </p:sp>
    </p:spTree>
    <p:extLst>
      <p:ext uri="{BB962C8B-B14F-4D97-AF65-F5344CB8AC3E}">
        <p14:creationId xmlns:p14="http://schemas.microsoft.com/office/powerpoint/2010/main" val="23049384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BF3B13-6517-6D15-4620-B4DEDB52F91F}"/>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21AF7894-4A87-22C1-F51F-EAC02065EFF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J-43–44 for details.</a:t>
            </a:r>
          </a:p>
        </p:txBody>
      </p:sp>
      <p:sp>
        <p:nvSpPr>
          <p:cNvPr id="7" name="TextBox 6">
            <a:extLst>
              <a:ext uri="{FF2B5EF4-FFF2-40B4-BE49-F238E27FC236}">
                <a16:creationId xmlns:a16="http://schemas.microsoft.com/office/drawing/2014/main" id="{B0227217-065B-E6A1-79F9-5B01CC3895E7}"/>
              </a:ext>
            </a:extLst>
          </p:cNvPr>
          <p:cNvSpPr txBox="1"/>
          <p:nvPr/>
        </p:nvSpPr>
        <p:spPr>
          <a:xfrm>
            <a:off x="469900" y="1092200"/>
            <a:ext cx="9108440" cy="576042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c) If the current year is 2023 and the year of birth</a:t>
            </a:r>
            <a:br>
              <a:rPr lang="en-US" sz="2800" dirty="0">
                <a:solidFill>
                  <a:srgbClr val="000000"/>
                </a:solidFill>
                <a:latin typeface="Century Gothic - 28"/>
              </a:rPr>
            </a:br>
            <a:r>
              <a:rPr lang="en-US" sz="2800" dirty="0">
                <a:solidFill>
                  <a:srgbClr val="000000"/>
                </a:solidFill>
                <a:latin typeface="Century Gothic - 28"/>
              </a:rPr>
              <a:t>​ is 2010, the expression is 100</a:t>
            </a:r>
            <a:r>
              <a:rPr lang="en-US" sz="2800" i="1" dirty="0">
                <a:solidFill>
                  <a:srgbClr val="000000"/>
                </a:solidFill>
                <a:latin typeface="Century Gothic - 28"/>
              </a:rPr>
              <a:t>n</a:t>
            </a:r>
            <a:r>
              <a:rPr lang="en-US" sz="2800" dirty="0">
                <a:solidFill>
                  <a:srgbClr val="000000"/>
                </a:solidFill>
                <a:latin typeface="Century Gothic - 28"/>
              </a:rPr>
              <a:t> + 2023 – 2010, </a:t>
            </a:r>
            <a:br>
              <a:rPr lang="en-US" sz="2800" dirty="0">
                <a:solidFill>
                  <a:srgbClr val="000000"/>
                </a:solidFill>
                <a:latin typeface="Century Gothic - 28"/>
              </a:rPr>
            </a:br>
            <a:r>
              <a:rPr lang="en-US" sz="2800" dirty="0">
                <a:solidFill>
                  <a:srgbClr val="000000"/>
                </a:solidFill>
                <a:latin typeface="Century Gothic - 28"/>
              </a:rPr>
              <a:t>​or 100</a:t>
            </a:r>
            <a:r>
              <a:rPr lang="en-US" sz="2800" i="1" dirty="0">
                <a:solidFill>
                  <a:srgbClr val="000000"/>
                </a:solidFill>
                <a:latin typeface="Century Gothic - 28"/>
              </a:rPr>
              <a:t>n</a:t>
            </a:r>
            <a:r>
              <a:rPr lang="en-US" sz="2800" dirty="0">
                <a:solidFill>
                  <a:srgbClr val="000000"/>
                </a:solidFill>
                <a:latin typeface="Century Gothic - 28"/>
              </a:rPr>
              <a:t> + 13 </a:t>
            </a:r>
          </a:p>
          <a:p>
            <a:pPr>
              <a:lnSpc>
                <a:spcPct val="114000"/>
              </a:lnSpc>
              <a:spcAft>
                <a:spcPts val="800"/>
              </a:spcAft>
            </a:pPr>
            <a:r>
              <a:rPr lang="en-US" sz="2800" dirty="0">
                <a:solidFill>
                  <a:srgbClr val="000000"/>
                </a:solidFill>
                <a:latin typeface="Century Gothic - 28"/>
              </a:rPr>
              <a:t>Solution: </a:t>
            </a:r>
          </a:p>
          <a:p>
            <a:pPr>
              <a:lnSpc>
                <a:spcPct val="114000"/>
              </a:lnSpc>
              <a:spcAft>
                <a:spcPts val="800"/>
              </a:spcAft>
            </a:pPr>
            <a:r>
              <a:rPr lang="en-US" sz="2800" dirty="0">
                <a:solidFill>
                  <a:srgbClr val="000000"/>
                </a:solidFill>
                <a:latin typeface="Century Gothic - 28"/>
              </a:rPr>
              <a:t>d) the current year minus year of birth gives your age as of Dec. 31</a:t>
            </a:r>
            <a:r>
              <a:rPr lang="en-US" sz="2800" baseline="30000" dirty="0">
                <a:solidFill>
                  <a:srgbClr val="000000"/>
                </a:solidFill>
                <a:latin typeface="Century Gothic - 28"/>
              </a:rPr>
              <a:t>st</a:t>
            </a:r>
            <a:r>
              <a:rPr lang="en-US" sz="2800" dirty="0">
                <a:solidFill>
                  <a:srgbClr val="000000"/>
                </a:solidFill>
                <a:latin typeface="Century Gothic - 28"/>
              </a:rPr>
              <a:t> of the current year. So, the expression is always 100</a:t>
            </a:r>
            <a:r>
              <a:rPr lang="en-US" sz="2800" i="1" dirty="0">
                <a:solidFill>
                  <a:srgbClr val="000000"/>
                </a:solidFill>
                <a:latin typeface="Century Gothic - 28"/>
              </a:rPr>
              <a:t>n</a:t>
            </a:r>
            <a:r>
              <a:rPr lang="en-US" sz="2800" dirty="0">
                <a:solidFill>
                  <a:srgbClr val="000000"/>
                </a:solidFill>
                <a:latin typeface="Century Gothic - 28"/>
              </a:rPr>
              <a:t> + age. Since </a:t>
            </a:r>
            <a:r>
              <a:rPr lang="en-US" sz="2800" i="1" dirty="0">
                <a:solidFill>
                  <a:srgbClr val="000000"/>
                </a:solidFill>
                <a:latin typeface="Century Gothic - 28"/>
              </a:rPr>
              <a:t>n</a:t>
            </a:r>
            <a:r>
              <a:rPr lang="en-US" sz="2800" dirty="0">
                <a:solidFill>
                  <a:srgbClr val="000000"/>
                </a:solidFill>
                <a:latin typeface="Century Gothic - 28"/>
              </a:rPr>
              <a:t> is a number between 1 and 9, 100n will be a 3-digit number: the first digit is </a:t>
            </a:r>
            <a:r>
              <a:rPr lang="en-US" sz="2800" i="1" dirty="0">
                <a:solidFill>
                  <a:srgbClr val="000000"/>
                </a:solidFill>
                <a:latin typeface="Century Gothic - 28"/>
              </a:rPr>
              <a:t>n</a:t>
            </a:r>
            <a:r>
              <a:rPr lang="en-US" sz="2800" dirty="0">
                <a:solidFill>
                  <a:srgbClr val="000000"/>
                </a:solidFill>
                <a:latin typeface="Century Gothic - 28"/>
              </a:rPr>
              <a:t> and the next two are 0. If your age is less than 100, adding 100n to your age will give the result.</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A6CE8C4A-C54A-D7DE-1313-21A3D9ACF4FB}"/>
              </a:ext>
            </a:extLst>
          </p:cNvPr>
          <p:cNvSpPr txBox="1"/>
          <p:nvPr/>
        </p:nvSpPr>
        <p:spPr>
          <a:xfrm>
            <a:off x="469900" y="406400"/>
            <a:ext cx="3043631"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Sample answer: </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0845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917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1E79C9-964E-B4A6-C335-15A1B044D2FC}"/>
              </a:ext>
            </a:extLst>
          </p:cNvPr>
          <p:cNvSpPr txBox="1"/>
          <p:nvPr/>
        </p:nvSpPr>
        <p:spPr>
          <a:xfrm>
            <a:off x="457200" y="393700"/>
            <a:ext cx="6606540" cy="656718"/>
          </a:xfrm>
          <a:prstGeom prst="rect">
            <a:avLst/>
          </a:prstGeom>
          <a:noFill/>
        </p:spPr>
        <p:txBody>
          <a:bodyPr vert="horz" rtlCol="0">
            <a:spAutoFit/>
          </a:bodyPr>
          <a:lstStyle/>
          <a:p>
            <a:pPr>
              <a:lnSpc>
                <a:spcPct val="150000"/>
              </a:lnSpc>
            </a:pPr>
            <a:r>
              <a:rPr lang="en-US" sz="2800" dirty="0">
                <a:solidFill>
                  <a:srgbClr val="000000"/>
                </a:solidFill>
                <a:latin typeface="Century Gothic"/>
              </a:rPr>
              <a:t>AP Book 7.2 pp. 12–13</a:t>
            </a:r>
            <a:endParaRPr lang="en-CA" sz="2800" dirty="0">
              <a:solidFill>
                <a:srgbClr val="000000"/>
              </a:solidFill>
              <a:latin typeface="Century Gothic"/>
            </a:endParaRPr>
          </a:p>
        </p:txBody>
      </p:sp>
    </p:spTree>
    <p:extLst>
      <p:ext uri="{BB962C8B-B14F-4D97-AF65-F5344CB8AC3E}">
        <p14:creationId xmlns:p14="http://schemas.microsoft.com/office/powerpoint/2010/main" val="1350996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9D1F95-B792-44D6-1546-2E4910475811}"/>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F337D16E-4BBC-5235-5532-3837F8D4747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4" name="TextBox 3">
            <a:extLst>
              <a:ext uri="{FF2B5EF4-FFF2-40B4-BE49-F238E27FC236}">
                <a16:creationId xmlns:a16="http://schemas.microsoft.com/office/drawing/2014/main" id="{2A7D6D46-324F-35E0-BC12-B8FB59959527}"/>
              </a:ext>
            </a:extLst>
          </p:cNvPr>
          <p:cNvSpPr txBox="1"/>
          <p:nvPr/>
        </p:nvSpPr>
        <p:spPr>
          <a:xfrm>
            <a:off x="469900" y="406400"/>
            <a:ext cx="91973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How could you solve the equation using </a:t>
            </a:r>
            <a:br>
              <a:rPr lang="en-US" sz="2800" dirty="0">
                <a:solidFill>
                  <a:srgbClr val="000000"/>
                </a:solidFill>
                <a:latin typeface="Century Gothic - 28"/>
              </a:rPr>
            </a:br>
            <a:r>
              <a:rPr lang="en-US" sz="2800" dirty="0">
                <a:solidFill>
                  <a:srgbClr val="000000"/>
                </a:solidFill>
                <a:latin typeface="Century Gothic - 28"/>
              </a:rPr>
              <a:t>the balance</a:t>
            </a:r>
            <a:r>
              <a:rPr lang="en-US" sz="2800" dirty="0">
                <a:solidFill>
                  <a:srgbClr val="000000"/>
                </a:solidFill>
                <a:latin typeface="Arial - 28"/>
              </a:rPr>
              <a:t>?</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DD265305-18D3-89A8-79E8-722ACE2BCF20}"/>
              </a:ext>
            </a:extLst>
          </p:cNvPr>
          <p:cNvSpPr txBox="1"/>
          <p:nvPr/>
        </p:nvSpPr>
        <p:spPr>
          <a:xfrm>
            <a:off x="469900" y="1714500"/>
            <a:ext cx="9210040" cy="2712217"/>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One way is to start by isolating the variable term, which corresponds to the three bags.  </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Other than the three bags, what else is on the </a:t>
            </a:r>
            <a:br>
              <a:rPr lang="en-US" sz="2800" dirty="0">
                <a:solidFill>
                  <a:srgbClr val="000000"/>
                </a:solidFill>
                <a:latin typeface="Century Gothic - 28"/>
              </a:rPr>
            </a:br>
            <a:r>
              <a:rPr lang="en-US" sz="2800" dirty="0">
                <a:solidFill>
                  <a:srgbClr val="000000"/>
                </a:solidFill>
                <a:latin typeface="Century Gothic - 28"/>
              </a:rPr>
              <a:t>​left side of the balance</a:t>
            </a:r>
            <a:r>
              <a:rPr lang="en-US" sz="2800" dirty="0">
                <a:solidFill>
                  <a:srgbClr val="000000"/>
                </a:solidFill>
                <a:latin typeface="Arial - 28"/>
              </a:rPr>
              <a:t>?</a:t>
            </a:r>
            <a:r>
              <a:rPr lang="en-US" sz="2800" dirty="0">
                <a:solidFill>
                  <a:srgbClr val="000000"/>
                </a:solidFill>
                <a:latin typeface="Century Gothic - 28"/>
              </a:rPr>
              <a:t> </a:t>
            </a:r>
            <a:endParaRPr lang="en-CA" sz="2800" dirty="0">
              <a:solidFill>
                <a:srgbClr val="000000"/>
              </a:solidFill>
              <a:latin typeface="Century Gothic - 28"/>
            </a:endParaRPr>
          </a:p>
        </p:txBody>
      </p:sp>
      <p:sp>
        <p:nvSpPr>
          <p:cNvPr id="9" name="TextBox 8">
            <a:extLst>
              <a:ext uri="{FF2B5EF4-FFF2-40B4-BE49-F238E27FC236}">
                <a16:creationId xmlns:a16="http://schemas.microsoft.com/office/drawing/2014/main" id="{7AC48679-7ACB-7A64-129A-C73754A4ED5E}"/>
              </a:ext>
            </a:extLst>
          </p:cNvPr>
          <p:cNvSpPr txBox="1"/>
          <p:nvPr/>
        </p:nvSpPr>
        <p:spPr>
          <a:xfrm>
            <a:off x="469900" y="4914900"/>
            <a:ext cx="87782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What must we do to the right side if we remove </a:t>
            </a:r>
            <a:br>
              <a:rPr lang="en-US" sz="2800" dirty="0">
                <a:solidFill>
                  <a:srgbClr val="000000"/>
                </a:solidFill>
                <a:latin typeface="Century Gothic - 28"/>
              </a:rPr>
            </a:br>
            <a:r>
              <a:rPr lang="en-US" sz="2800" dirty="0">
                <a:solidFill>
                  <a:srgbClr val="000000"/>
                </a:solidFill>
                <a:latin typeface="Century Gothic - 28"/>
              </a:rPr>
              <a:t>4 cubes from the left side</a:t>
            </a:r>
            <a:r>
              <a:rPr lang="en-US" sz="2800" dirty="0">
                <a:solidFill>
                  <a:srgbClr val="000000"/>
                </a:solidFill>
                <a:latin typeface="Arial - 28"/>
              </a:rPr>
              <a:t>?</a:t>
            </a:r>
            <a:endParaRPr lang="en-CA" sz="2800" dirty="0">
              <a:solidFill>
                <a:srgbClr val="000000"/>
              </a:solidFill>
              <a:latin typeface="Century Gothic - 28"/>
            </a:endParaRP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4640590"/>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17463" y="14909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263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711F4E-892E-BA27-E686-0C4D648BC0E0}"/>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95C439F3-A383-3258-1377-C4947CBD212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4" name="TextBox 3">
            <a:extLst>
              <a:ext uri="{FF2B5EF4-FFF2-40B4-BE49-F238E27FC236}">
                <a16:creationId xmlns:a16="http://schemas.microsoft.com/office/drawing/2014/main" id="{FBE0323C-421F-CFAE-13FA-A168F62404C9}"/>
              </a:ext>
            </a:extLst>
          </p:cNvPr>
          <p:cNvSpPr txBox="1"/>
          <p:nvPr/>
        </p:nvSpPr>
        <p:spPr>
          <a:xfrm>
            <a:off x="457200" y="419100"/>
            <a:ext cx="83083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Write an equation to show the subtraction. </a:t>
            </a:r>
            <a:endParaRPr lang="en-CA" sz="2800" dirty="0">
              <a:solidFill>
                <a:srgbClr val="000000"/>
              </a:solidFill>
              <a:latin typeface="Century Gothic - 28"/>
            </a:endParaRPr>
          </a:p>
        </p:txBody>
      </p:sp>
      <p:sp>
        <p:nvSpPr>
          <p:cNvPr id="11" name="TextBox 10">
            <a:extLst>
              <a:ext uri="{FF2B5EF4-FFF2-40B4-BE49-F238E27FC236}">
                <a16:creationId xmlns:a16="http://schemas.microsoft.com/office/drawing/2014/main" id="{42995A36-FD6E-A6C7-06E1-DBBC8D2CEF38}"/>
              </a:ext>
            </a:extLst>
          </p:cNvPr>
          <p:cNvSpPr txBox="1"/>
          <p:nvPr/>
        </p:nvSpPr>
        <p:spPr>
          <a:xfrm>
            <a:off x="457200" y="2603500"/>
            <a:ext cx="9160358"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Write an equation for the balance after subtraction.</a:t>
            </a:r>
            <a:endParaRPr lang="en-CA" sz="2800" dirty="0">
              <a:solidFill>
                <a:srgbClr val="000000"/>
              </a:solidFill>
              <a:latin typeface="Century Gothic - 28"/>
            </a:endParaRPr>
          </a:p>
        </p:txBody>
      </p:sp>
      <p:sp>
        <p:nvSpPr>
          <p:cNvPr id="12" name="TextBox 11">
            <a:extLst>
              <a:ext uri="{FF2B5EF4-FFF2-40B4-BE49-F238E27FC236}">
                <a16:creationId xmlns:a16="http://schemas.microsoft.com/office/drawing/2014/main" id="{38145003-6608-8D79-73DC-019FDE5B1980}"/>
              </a:ext>
            </a:extLst>
          </p:cNvPr>
          <p:cNvSpPr txBox="1"/>
          <p:nvPr/>
        </p:nvSpPr>
        <p:spPr>
          <a:xfrm>
            <a:off x="2857500" y="1460500"/>
            <a:ext cx="3221075"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+ 4 − 4 = 10 − 4</a:t>
            </a:r>
          </a:p>
        </p:txBody>
      </p:sp>
      <p:sp>
        <p:nvSpPr>
          <p:cNvPr id="13" name="TextBox 12">
            <a:extLst>
              <a:ext uri="{FF2B5EF4-FFF2-40B4-BE49-F238E27FC236}">
                <a16:creationId xmlns:a16="http://schemas.microsoft.com/office/drawing/2014/main" id="{FD14097C-EAFE-5FDA-1799-C85BA1964FFA}"/>
              </a:ext>
            </a:extLst>
          </p:cNvPr>
          <p:cNvSpPr txBox="1"/>
          <p:nvPr/>
        </p:nvSpPr>
        <p:spPr>
          <a:xfrm>
            <a:off x="457200" y="4978400"/>
            <a:ext cx="7017026" cy="542136"/>
          </a:xfrm>
          <a:prstGeom prst="rect">
            <a:avLst/>
          </a:prstGeom>
          <a:noFill/>
        </p:spPr>
        <p:txBody>
          <a:bodyPr vert="horz" wrap="square" rtlCol="0">
            <a:spAutoFit/>
          </a:bodyPr>
          <a:lstStyle/>
          <a:p>
            <a:pPr>
              <a:lnSpc>
                <a:spcPct val="114000"/>
              </a:lnSpc>
              <a:spcAft>
                <a:spcPts val="800"/>
              </a:spcAft>
            </a:pPr>
            <a:r>
              <a:rPr lang="en-US" sz="2800" dirty="0">
                <a:solidFill>
                  <a:srgbClr val="000000"/>
                </a:solidFill>
                <a:latin typeface="Century Gothic - 28"/>
              </a:rPr>
              <a:t>Now, how can we solve this equation</a:t>
            </a:r>
            <a:r>
              <a:rPr lang="en-US" sz="2800" dirty="0">
                <a:solidFill>
                  <a:srgbClr val="000000"/>
                </a:solidFill>
                <a:latin typeface="Arial - 28"/>
              </a:rPr>
              <a:t>?</a:t>
            </a:r>
            <a:endParaRPr lang="en-CA" sz="2800" dirty="0">
              <a:solidFill>
                <a:srgbClr val="000000"/>
              </a:solidFill>
              <a:latin typeface="Century Gothic - 28"/>
            </a:endParaRPr>
          </a:p>
        </p:txBody>
      </p:sp>
      <p:sp>
        <p:nvSpPr>
          <p:cNvPr id="14" name="TextBox 13">
            <a:extLst>
              <a:ext uri="{FF2B5EF4-FFF2-40B4-BE49-F238E27FC236}">
                <a16:creationId xmlns:a16="http://schemas.microsoft.com/office/drawing/2014/main" id="{36F42E6E-B4B2-0232-B05F-A9B2A7AE8E4C}"/>
              </a:ext>
            </a:extLst>
          </p:cNvPr>
          <p:cNvSpPr txBox="1"/>
          <p:nvPr/>
        </p:nvSpPr>
        <p:spPr>
          <a:xfrm>
            <a:off x="3035300" y="3683000"/>
            <a:ext cx="5578613" cy="54040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3</a:t>
            </a:r>
            <a:r>
              <a:rPr lang="en-CA" sz="2800" i="1" dirty="0">
                <a:solidFill>
                  <a:srgbClr val="000000"/>
                </a:solidFill>
                <a:latin typeface="Century Gothic - 28"/>
              </a:rPr>
              <a:t>x</a:t>
            </a:r>
            <a:r>
              <a:rPr lang="en-CA" sz="2800" dirty="0">
                <a:solidFill>
                  <a:srgbClr val="000000"/>
                </a:solidFill>
                <a:latin typeface="Century Gothic - 28"/>
              </a:rPr>
              <a:t> 		= 		6 </a:t>
            </a:r>
          </a:p>
        </p:txBody>
      </p:sp>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1300490"/>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9E5229D-5815-5F95-F4D7-EBD99E59F4C8}"/>
              </a:ext>
            </a:extLst>
          </p:cNvPr>
          <p:cNvCxnSpPr>
            <a:cxnSpLocks/>
          </p:cNvCxnSpPr>
          <p:nvPr/>
        </p:nvCxnSpPr>
        <p:spPr>
          <a:xfrm flipV="1">
            <a:off x="-4763" y="35356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48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AEEEB2-79E4-1985-3D0A-762D1BE38BDB}"/>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35B95ADE-A101-4889-CFD0-4B51BD497B7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7" name="TextBox 6">
            <a:extLst>
              <a:ext uri="{FF2B5EF4-FFF2-40B4-BE49-F238E27FC236}">
                <a16:creationId xmlns:a16="http://schemas.microsoft.com/office/drawing/2014/main" id="{DB717F34-A255-932E-7DF2-B44DD9027746}"/>
              </a:ext>
            </a:extLst>
          </p:cNvPr>
          <p:cNvSpPr txBox="1"/>
          <p:nvPr/>
        </p:nvSpPr>
        <p:spPr>
          <a:xfrm>
            <a:off x="457200" y="5372100"/>
            <a:ext cx="8435340" cy="542136"/>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So, how many cubes must be in each bag</a:t>
            </a:r>
            <a:r>
              <a:rPr lang="en-US" sz="2800" dirty="0">
                <a:solidFill>
                  <a:srgbClr val="000000"/>
                </a:solidFill>
                <a:latin typeface="Arial - 28"/>
              </a:rPr>
              <a:t>?</a:t>
            </a:r>
            <a:r>
              <a:rPr lang="en-US" sz="2800" dirty="0">
                <a:solidFill>
                  <a:srgbClr val="000000"/>
                </a:solidFill>
                <a:latin typeface="Century Gothic - 28"/>
              </a:rPr>
              <a:t> </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DED18BDF-45EB-BBE3-D89D-63842DC62A74}"/>
              </a:ext>
            </a:extLst>
          </p:cNvPr>
          <p:cNvSpPr txBox="1"/>
          <p:nvPr/>
        </p:nvSpPr>
        <p:spPr>
          <a:xfrm>
            <a:off x="4622800" y="4711700"/>
            <a:ext cx="998576"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 </a:t>
            </a:r>
            <a:r>
              <a:rPr lang="en-CA" sz="2800" dirty="0">
                <a:solidFill>
                  <a:srgbClr val="000000"/>
                </a:solidFill>
                <a:latin typeface="Century Gothic"/>
              </a:rPr>
              <a:t>= 2</a:t>
            </a:r>
          </a:p>
        </p:txBody>
      </p:sp>
      <p:grpSp>
        <p:nvGrpSpPr>
          <p:cNvPr id="16" name="Group 15">
            <a:extLst>
              <a:ext uri="{FF2B5EF4-FFF2-40B4-BE49-F238E27FC236}">
                <a16:creationId xmlns:a16="http://schemas.microsoft.com/office/drawing/2014/main" id="{8E7B262E-EFEC-2B9F-7150-ACF32392B3C6}"/>
              </a:ext>
            </a:extLst>
          </p:cNvPr>
          <p:cNvGrpSpPr/>
          <p:nvPr/>
        </p:nvGrpSpPr>
        <p:grpSpPr>
          <a:xfrm>
            <a:off x="4284980" y="2120900"/>
            <a:ext cx="1393419" cy="1069320"/>
            <a:chOff x="4284980" y="2120900"/>
            <a:chExt cx="1393419" cy="1069320"/>
          </a:xfrm>
        </p:grpSpPr>
        <p:sp>
          <p:nvSpPr>
            <p:cNvPr id="9" name="TextBox 8">
              <a:extLst>
                <a:ext uri="{FF2B5EF4-FFF2-40B4-BE49-F238E27FC236}">
                  <a16:creationId xmlns:a16="http://schemas.microsoft.com/office/drawing/2014/main" id="{BAF33B10-C8D0-3CDD-C5FC-11FA257BA23B}"/>
                </a:ext>
              </a:extLst>
            </p:cNvPr>
            <p:cNvSpPr txBox="1"/>
            <p:nvPr/>
          </p:nvSpPr>
          <p:spPr>
            <a:xfrm>
              <a:off x="4826000" y="2374900"/>
              <a:ext cx="630809" cy="523220"/>
            </a:xfrm>
            <a:prstGeom prst="rect">
              <a:avLst/>
            </a:prstGeom>
            <a:noFill/>
          </p:spPr>
          <p:txBody>
            <a:bodyPr vert="horz" rtlCol="0">
              <a:spAutoFit/>
            </a:bodyPr>
            <a:lstStyle/>
            <a:p>
              <a:r>
                <a:rPr lang="en-CA" sz="2800" i="1">
                  <a:solidFill>
                    <a:srgbClr val="000000"/>
                  </a:solidFill>
                  <a:latin typeface="Century Gothic"/>
                </a:rPr>
                <a:t> </a:t>
              </a:r>
              <a:r>
                <a:rPr lang="en-CA" sz="2800">
                  <a:solidFill>
                    <a:srgbClr val="000000"/>
                  </a:solidFill>
                  <a:latin typeface="Century Gothic"/>
                </a:rPr>
                <a:t>= </a:t>
              </a:r>
            </a:p>
          </p:txBody>
        </p:sp>
        <p:sp>
          <p:nvSpPr>
            <p:cNvPr id="10" name="TextBox 9">
              <a:extLst>
                <a:ext uri="{FF2B5EF4-FFF2-40B4-BE49-F238E27FC236}">
                  <a16:creationId xmlns:a16="http://schemas.microsoft.com/office/drawing/2014/main" id="{FBD6B604-7ED7-29B6-031C-5D1EC8B98334}"/>
                </a:ext>
              </a:extLst>
            </p:cNvPr>
            <p:cNvSpPr txBox="1"/>
            <p:nvPr/>
          </p:nvSpPr>
          <p:spPr>
            <a:xfrm>
              <a:off x="5262880" y="2120900"/>
              <a:ext cx="415519" cy="523220"/>
            </a:xfrm>
            <a:prstGeom prst="rect">
              <a:avLst/>
            </a:prstGeom>
            <a:noFill/>
          </p:spPr>
          <p:txBody>
            <a:bodyPr vert="horz" rtlCol="0">
              <a:spAutoFit/>
            </a:bodyPr>
            <a:lstStyle/>
            <a:p>
              <a:pPr algn="ctr"/>
              <a:r>
                <a:rPr lang="en-CA" sz="2800">
                  <a:solidFill>
                    <a:srgbClr val="000000"/>
                  </a:solidFill>
                  <a:latin typeface="Century Gothic"/>
                </a:rPr>
                <a:t>6</a:t>
              </a:r>
            </a:p>
          </p:txBody>
        </p:sp>
        <p:sp>
          <p:nvSpPr>
            <p:cNvPr id="11" name="TextBox 10">
              <a:extLst>
                <a:ext uri="{FF2B5EF4-FFF2-40B4-BE49-F238E27FC236}">
                  <a16:creationId xmlns:a16="http://schemas.microsoft.com/office/drawing/2014/main" id="{311F8275-41C5-EFF2-1B83-476FF48FD39F}"/>
                </a:ext>
              </a:extLst>
            </p:cNvPr>
            <p:cNvSpPr txBox="1"/>
            <p:nvPr/>
          </p:nvSpPr>
          <p:spPr>
            <a:xfrm>
              <a:off x="5262880" y="2654300"/>
              <a:ext cx="415519" cy="523220"/>
            </a:xfrm>
            <a:prstGeom prst="rect">
              <a:avLst/>
            </a:prstGeom>
            <a:noFill/>
          </p:spPr>
          <p:txBody>
            <a:bodyPr vert="horz" rtlCol="0">
              <a:spAutoFit/>
            </a:bodyPr>
            <a:lstStyle/>
            <a:p>
              <a:pPr algn="ctr"/>
              <a:r>
                <a:rPr lang="en-CA" sz="2800">
                  <a:solidFill>
                    <a:srgbClr val="000000"/>
                  </a:solidFill>
                  <a:latin typeface="Century Gothic"/>
                </a:rPr>
                <a:t>3</a:t>
              </a:r>
            </a:p>
          </p:txBody>
        </p:sp>
        <p:cxnSp>
          <p:nvCxnSpPr>
            <p:cNvPr id="12" name="Straight Connector 11">
              <a:extLst>
                <a:ext uri="{FF2B5EF4-FFF2-40B4-BE49-F238E27FC236}">
                  <a16:creationId xmlns:a16="http://schemas.microsoft.com/office/drawing/2014/main" id="{D81F734F-FC6B-C7F1-216C-940D9BB3CC01}"/>
                </a:ext>
              </a:extLst>
            </p:cNvPr>
            <p:cNvCxnSpPr/>
            <p:nvPr/>
          </p:nvCxnSpPr>
          <p:spPr>
            <a:xfrm>
              <a:off x="5334000" y="2652268"/>
              <a:ext cx="270637"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AB1126B-19C2-2C9A-17BC-17BF86E04E00}"/>
                </a:ext>
              </a:extLst>
            </p:cNvPr>
            <p:cNvSpPr txBox="1"/>
            <p:nvPr/>
          </p:nvSpPr>
          <p:spPr>
            <a:xfrm>
              <a:off x="4284980" y="2120900"/>
              <a:ext cx="586207" cy="523220"/>
            </a:xfrm>
            <a:prstGeom prst="rect">
              <a:avLst/>
            </a:prstGeom>
            <a:noFill/>
          </p:spPr>
          <p:txBody>
            <a:bodyPr vert="horz" rtlCol="0">
              <a:spAutoFit/>
            </a:bodyPr>
            <a:lstStyle/>
            <a:p>
              <a:pPr algn="ctr"/>
              <a:r>
                <a:rPr lang="en-CA" sz="2800">
                  <a:solidFill>
                    <a:srgbClr val="000000"/>
                  </a:solidFill>
                  <a:latin typeface="Century Gothic"/>
                </a:rPr>
                <a:t>3</a:t>
              </a:r>
              <a:r>
                <a:rPr lang="en-CA" sz="2800" i="1">
                  <a:solidFill>
                    <a:srgbClr val="000000"/>
                  </a:solidFill>
                  <a:latin typeface="Century Gothic"/>
                </a:rPr>
                <a:t>x</a:t>
              </a:r>
            </a:p>
          </p:txBody>
        </p:sp>
        <p:sp>
          <p:nvSpPr>
            <p:cNvPr id="14" name="TextBox 13">
              <a:extLst>
                <a:ext uri="{FF2B5EF4-FFF2-40B4-BE49-F238E27FC236}">
                  <a16:creationId xmlns:a16="http://schemas.microsoft.com/office/drawing/2014/main" id="{605DDE7E-561E-3CD1-78D5-589CF87189C4}"/>
                </a:ext>
              </a:extLst>
            </p:cNvPr>
            <p:cNvSpPr txBox="1"/>
            <p:nvPr/>
          </p:nvSpPr>
          <p:spPr>
            <a:xfrm>
              <a:off x="4284980" y="2667000"/>
              <a:ext cx="513969" cy="523220"/>
            </a:xfrm>
            <a:prstGeom prst="rect">
              <a:avLst/>
            </a:prstGeom>
            <a:noFill/>
          </p:spPr>
          <p:txBody>
            <a:bodyPr vert="horz" rtlCol="0">
              <a:spAutoFit/>
            </a:bodyPr>
            <a:lstStyle/>
            <a:p>
              <a:pPr algn="ctr"/>
              <a:r>
                <a:rPr lang="en-CA" sz="2800">
                  <a:solidFill>
                    <a:srgbClr val="000000"/>
                  </a:solidFill>
                  <a:latin typeface="Century Gothic"/>
                </a:rPr>
                <a:t> 3</a:t>
              </a:r>
            </a:p>
          </p:txBody>
        </p:sp>
        <p:cxnSp>
          <p:nvCxnSpPr>
            <p:cNvPr id="15" name="Straight Connector 14">
              <a:extLst>
                <a:ext uri="{FF2B5EF4-FFF2-40B4-BE49-F238E27FC236}">
                  <a16:creationId xmlns:a16="http://schemas.microsoft.com/office/drawing/2014/main" id="{B9BCEE80-C281-4E01-DB83-0C845804C2C0}"/>
                </a:ext>
              </a:extLst>
            </p:cNvPr>
            <p:cNvCxnSpPr/>
            <p:nvPr/>
          </p:nvCxnSpPr>
          <p:spPr>
            <a:xfrm>
              <a:off x="4395089" y="2653538"/>
              <a:ext cx="404495"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BDAB9AD7-A462-600C-4587-2214E7F1EFCC}"/>
              </a:ext>
            </a:extLst>
          </p:cNvPr>
          <p:cNvSpPr txBox="1"/>
          <p:nvPr/>
        </p:nvSpPr>
        <p:spPr>
          <a:xfrm>
            <a:off x="457200" y="6121400"/>
            <a:ext cx="7012686"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 28"/>
              </a:rPr>
              <a:t>x</a:t>
            </a:r>
            <a:r>
              <a:rPr lang="en-CA" sz="2800" dirty="0">
                <a:solidFill>
                  <a:srgbClr val="000000"/>
                </a:solidFill>
                <a:latin typeface="Century Gothic - 28"/>
              </a:rPr>
              <a:t> </a:t>
            </a:r>
            <a:r>
              <a:rPr lang="en-US" sz="2800" dirty="0">
                <a:solidFill>
                  <a:srgbClr val="000000"/>
                </a:solidFill>
                <a:latin typeface="Century Gothic - 28"/>
              </a:rPr>
              <a:t>= 2, there are two cubes in each bag </a:t>
            </a:r>
            <a:endParaRPr lang="en-CA" sz="2800" dirty="0">
              <a:solidFill>
                <a:srgbClr val="000000"/>
              </a:solidFill>
              <a:latin typeface="Century Gothic - 28"/>
            </a:endParaRPr>
          </a:p>
        </p:txBody>
      </p:sp>
      <p:pic>
        <p:nvPicPr>
          <p:cNvPr id="19" name="Picture 18">
            <a:extLst>
              <a:ext uri="{FF2B5EF4-FFF2-40B4-BE49-F238E27FC236}">
                <a16:creationId xmlns:a16="http://schemas.microsoft.com/office/drawing/2014/main" id="{64F6CD2F-3C80-0C40-B676-39F0D638336E}"/>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2184400" y="419100"/>
            <a:ext cx="5719064" cy="1764665"/>
          </a:xfrm>
          <a:prstGeom prst="rect">
            <a:avLst/>
          </a:prstGeom>
          <a:solidFill>
            <a:schemeClr val="accent1">
              <a:alpha val="0"/>
            </a:schemeClr>
          </a:solidFill>
        </p:spPr>
      </p:pic>
      <p:pic>
        <p:nvPicPr>
          <p:cNvPr id="21" name="Picture 20">
            <a:extLst>
              <a:ext uri="{FF2B5EF4-FFF2-40B4-BE49-F238E27FC236}">
                <a16:creationId xmlns:a16="http://schemas.microsoft.com/office/drawing/2014/main" id="{1AA771EB-4694-6BE8-DA84-843AC0C35830}"/>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2222500" y="3060700"/>
            <a:ext cx="5764403" cy="1693926"/>
          </a:xfrm>
          <a:prstGeom prst="rect">
            <a:avLst/>
          </a:prstGeom>
          <a:solidFill>
            <a:schemeClr val="accent1">
              <a:alpha val="0"/>
            </a:schemeClr>
          </a:solidFill>
        </p:spPr>
      </p:pic>
      <p:cxnSp>
        <p:nvCxnSpPr>
          <p:cNvPr id="5" name="Straight Connector 4">
            <a:extLst>
              <a:ext uri="{FF2B5EF4-FFF2-40B4-BE49-F238E27FC236}">
                <a16:creationId xmlns:a16="http://schemas.microsoft.com/office/drawing/2014/main" id="{59E5229D-5815-5F95-F4D7-EBD99E59F4C8}"/>
              </a:ext>
            </a:extLst>
          </p:cNvPr>
          <p:cNvCxnSpPr>
            <a:cxnSpLocks/>
          </p:cNvCxnSpPr>
          <p:nvPr/>
        </p:nvCxnSpPr>
        <p:spPr>
          <a:xfrm flipV="1">
            <a:off x="-4763" y="60502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00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D8A3DA-1561-CD3D-D860-22AA70DD07E1}"/>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1DAA2879-04D8-DC44-B9E8-F670D74069B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7" name="TextBox 6">
            <a:extLst>
              <a:ext uri="{FF2B5EF4-FFF2-40B4-BE49-F238E27FC236}">
                <a16:creationId xmlns:a16="http://schemas.microsoft.com/office/drawing/2014/main" id="{75DE0DD1-DE66-9E49-0264-AE88F0A7C52A}"/>
              </a:ext>
            </a:extLst>
          </p:cNvPr>
          <p:cNvSpPr txBox="1"/>
          <p:nvPr/>
        </p:nvSpPr>
        <p:spPr>
          <a:xfrm>
            <a:off x="469900" y="379343"/>
            <a:ext cx="96545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Make a model for 2</a:t>
            </a:r>
            <a:r>
              <a:rPr lang="en-US" sz="2800" i="1" dirty="0">
                <a:solidFill>
                  <a:srgbClr val="000000"/>
                </a:solidFill>
                <a:latin typeface="Century Gothic - 28"/>
              </a:rPr>
              <a:t>x</a:t>
            </a:r>
            <a:r>
              <a:rPr lang="en-US" sz="2800" dirty="0">
                <a:solidFill>
                  <a:srgbClr val="000000"/>
                </a:solidFill>
                <a:latin typeface="Century Gothic - 28"/>
              </a:rPr>
              <a:t> + 3 = 11 using pictures.</a:t>
            </a:r>
            <a:br>
              <a:rPr lang="en-US" sz="2800" dirty="0">
                <a:solidFill>
                  <a:srgbClr val="000000"/>
                </a:solidFill>
                <a:latin typeface="Century Gothic - 28"/>
              </a:rPr>
            </a:br>
            <a:r>
              <a:rPr lang="en-US" sz="2800" dirty="0">
                <a:solidFill>
                  <a:srgbClr val="000000"/>
                </a:solidFill>
                <a:latin typeface="Century Gothic - 28"/>
              </a:rPr>
              <a:t>Solve using pictures and write the equations.</a:t>
            </a:r>
            <a:endParaRPr lang="en-CA" sz="2800" dirty="0">
              <a:solidFill>
                <a:srgbClr val="000000"/>
              </a:solidFill>
              <a:latin typeface="Century Gothic - 28"/>
            </a:endParaRPr>
          </a:p>
        </p:txBody>
      </p:sp>
      <p:pic>
        <p:nvPicPr>
          <p:cNvPr id="9" name="Picture 8">
            <a:extLst>
              <a:ext uri="{FF2B5EF4-FFF2-40B4-BE49-F238E27FC236}">
                <a16:creationId xmlns:a16="http://schemas.microsoft.com/office/drawing/2014/main" id="{5E8AA9FE-8294-3DA2-1B5E-AB361353348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762000" y="2082800"/>
            <a:ext cx="3098038" cy="3725291"/>
          </a:xfrm>
          <a:prstGeom prst="rect">
            <a:avLst/>
          </a:prstGeom>
          <a:solidFill>
            <a:schemeClr val="accent1">
              <a:alpha val="0"/>
            </a:schemeClr>
          </a:solidFill>
        </p:spPr>
      </p:pic>
      <p:sp>
        <p:nvSpPr>
          <p:cNvPr id="10" name="TextBox 9">
            <a:extLst>
              <a:ext uri="{FF2B5EF4-FFF2-40B4-BE49-F238E27FC236}">
                <a16:creationId xmlns:a16="http://schemas.microsoft.com/office/drawing/2014/main" id="{D3A26AF3-5697-6C60-AD9F-3D26AFEE8E1A}"/>
              </a:ext>
            </a:extLst>
          </p:cNvPr>
          <p:cNvSpPr txBox="1"/>
          <p:nvPr/>
        </p:nvSpPr>
        <p:spPr>
          <a:xfrm>
            <a:off x="4152900" y="2336800"/>
            <a:ext cx="35458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a:t>
            </a:r>
            <a:r>
              <a:rPr lang="en-CA" sz="2800" i="1" dirty="0">
                <a:solidFill>
                  <a:srgbClr val="000000"/>
                </a:solidFill>
                <a:latin typeface="Century Gothic"/>
              </a:rPr>
              <a:t>x</a:t>
            </a:r>
            <a:r>
              <a:rPr lang="en-CA" sz="2800" dirty="0">
                <a:solidFill>
                  <a:srgbClr val="000000"/>
                </a:solidFill>
                <a:latin typeface="Century Gothic"/>
              </a:rPr>
              <a:t> + 3 − 3 = 11 − 3 </a:t>
            </a:r>
          </a:p>
        </p:txBody>
      </p:sp>
      <p:sp>
        <p:nvSpPr>
          <p:cNvPr id="11" name="TextBox 10">
            <a:extLst>
              <a:ext uri="{FF2B5EF4-FFF2-40B4-BE49-F238E27FC236}">
                <a16:creationId xmlns:a16="http://schemas.microsoft.com/office/drawing/2014/main" id="{E94F04D8-D239-4644-8D1F-C5DDCF362D91}"/>
              </a:ext>
            </a:extLst>
          </p:cNvPr>
          <p:cNvSpPr txBox="1"/>
          <p:nvPr/>
        </p:nvSpPr>
        <p:spPr>
          <a:xfrm>
            <a:off x="4660900" y="1524000"/>
            <a:ext cx="2002181"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a:t>
            </a:r>
            <a:r>
              <a:rPr lang="en-CA" sz="2800" i="1" dirty="0">
                <a:solidFill>
                  <a:srgbClr val="000000"/>
                </a:solidFill>
                <a:latin typeface="Century Gothic"/>
              </a:rPr>
              <a:t>x</a:t>
            </a:r>
            <a:r>
              <a:rPr lang="en-CA" sz="2800" dirty="0">
                <a:solidFill>
                  <a:srgbClr val="000000"/>
                </a:solidFill>
                <a:latin typeface="Century Gothic"/>
              </a:rPr>
              <a:t> + 3 = 11</a:t>
            </a:r>
          </a:p>
        </p:txBody>
      </p:sp>
      <p:sp>
        <p:nvSpPr>
          <p:cNvPr id="12" name="TextBox 11">
            <a:extLst>
              <a:ext uri="{FF2B5EF4-FFF2-40B4-BE49-F238E27FC236}">
                <a16:creationId xmlns:a16="http://schemas.microsoft.com/office/drawing/2014/main" id="{D515D46B-22D2-0CB6-3B07-BAE61882C3A9}"/>
              </a:ext>
            </a:extLst>
          </p:cNvPr>
          <p:cNvSpPr txBox="1"/>
          <p:nvPr/>
        </p:nvSpPr>
        <p:spPr>
          <a:xfrm>
            <a:off x="7696200" y="4102100"/>
            <a:ext cx="2415540" cy="1031629"/>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divide both sides by 2</a:t>
            </a:r>
          </a:p>
        </p:txBody>
      </p:sp>
      <p:sp>
        <p:nvSpPr>
          <p:cNvPr id="13" name="TextBox 12">
            <a:extLst>
              <a:ext uri="{FF2B5EF4-FFF2-40B4-BE49-F238E27FC236}">
                <a16:creationId xmlns:a16="http://schemas.microsoft.com/office/drawing/2014/main" id="{D498A2C4-0D24-BA75-D2B6-7C03F244BB59}"/>
              </a:ext>
            </a:extLst>
          </p:cNvPr>
          <p:cNvSpPr txBox="1"/>
          <p:nvPr/>
        </p:nvSpPr>
        <p:spPr>
          <a:xfrm>
            <a:off x="7696200" y="2273300"/>
            <a:ext cx="2593340" cy="152285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subtract 3 from both sides</a:t>
            </a:r>
          </a:p>
        </p:txBody>
      </p:sp>
      <p:sp>
        <p:nvSpPr>
          <p:cNvPr id="14" name="TextBox 13">
            <a:extLst>
              <a:ext uri="{FF2B5EF4-FFF2-40B4-BE49-F238E27FC236}">
                <a16:creationId xmlns:a16="http://schemas.microsoft.com/office/drawing/2014/main" id="{D11D4421-C8D1-CF5C-3E53-B19499955EE0}"/>
              </a:ext>
            </a:extLst>
          </p:cNvPr>
          <p:cNvSpPr txBox="1"/>
          <p:nvPr/>
        </p:nvSpPr>
        <p:spPr>
          <a:xfrm>
            <a:off x="5334000" y="4140200"/>
            <a:ext cx="119565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a:t>
            </a:r>
            <a:r>
              <a:rPr lang="en-CA" sz="2800" i="1" dirty="0">
                <a:solidFill>
                  <a:srgbClr val="000000"/>
                </a:solidFill>
                <a:latin typeface="Century Gothic"/>
              </a:rPr>
              <a:t>x</a:t>
            </a:r>
            <a:r>
              <a:rPr lang="en-CA" sz="2800" dirty="0">
                <a:solidFill>
                  <a:srgbClr val="000000"/>
                </a:solidFill>
                <a:latin typeface="Century Gothic"/>
              </a:rPr>
              <a:t> = 8</a:t>
            </a:r>
          </a:p>
        </p:txBody>
      </p:sp>
      <p:sp>
        <p:nvSpPr>
          <p:cNvPr id="15" name="TextBox 14">
            <a:extLst>
              <a:ext uri="{FF2B5EF4-FFF2-40B4-BE49-F238E27FC236}">
                <a16:creationId xmlns:a16="http://schemas.microsoft.com/office/drawing/2014/main" id="{70326380-6EA8-02BF-BF79-3A6C955EF5C8}"/>
              </a:ext>
            </a:extLst>
          </p:cNvPr>
          <p:cNvSpPr txBox="1"/>
          <p:nvPr/>
        </p:nvSpPr>
        <p:spPr>
          <a:xfrm>
            <a:off x="5511800" y="5105400"/>
            <a:ext cx="998576"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4</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4909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0013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7CA4B6-F88F-4AB0-2524-82BE0A4F6464}"/>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28EFEB7D-90AC-B8BA-FE3A-0EFE6FB2DA8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7" name="TextBox 6">
            <a:extLst>
              <a:ext uri="{FF2B5EF4-FFF2-40B4-BE49-F238E27FC236}">
                <a16:creationId xmlns:a16="http://schemas.microsoft.com/office/drawing/2014/main" id="{71F3FE15-9428-DE1B-67A1-FE84AFDEDEF2}"/>
              </a:ext>
            </a:extLst>
          </p:cNvPr>
          <p:cNvSpPr txBox="1"/>
          <p:nvPr/>
        </p:nvSpPr>
        <p:spPr>
          <a:xfrm>
            <a:off x="469900" y="419100"/>
            <a:ext cx="78638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 28"/>
              </a:rPr>
              <a:t>Check the solution in the original equation.</a:t>
            </a:r>
            <a:endParaRPr lang="en-CA" sz="2800" dirty="0">
              <a:solidFill>
                <a:srgbClr val="000000"/>
              </a:solidFill>
              <a:latin typeface="Century Gothic - 28"/>
            </a:endParaRPr>
          </a:p>
        </p:txBody>
      </p:sp>
      <p:sp>
        <p:nvSpPr>
          <p:cNvPr id="8" name="TextBox 7">
            <a:extLst>
              <a:ext uri="{FF2B5EF4-FFF2-40B4-BE49-F238E27FC236}">
                <a16:creationId xmlns:a16="http://schemas.microsoft.com/office/drawing/2014/main" id="{E393BD0A-AE30-0563-DCBA-89DD76F59CC3}"/>
              </a:ext>
            </a:extLst>
          </p:cNvPr>
          <p:cNvSpPr txBox="1"/>
          <p:nvPr/>
        </p:nvSpPr>
        <p:spPr>
          <a:xfrm>
            <a:off x="482599" y="1168400"/>
            <a:ext cx="9072217" cy="1728037"/>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 28"/>
              </a:rPr>
              <a:t>LS = 2</a:t>
            </a:r>
            <a:r>
              <a:rPr lang="en-CA" sz="2800" i="1" dirty="0">
                <a:solidFill>
                  <a:srgbClr val="000000"/>
                </a:solidFill>
                <a:latin typeface="Century Gothic - 28"/>
              </a:rPr>
              <a:t>x</a:t>
            </a:r>
            <a:r>
              <a:rPr lang="en-CA" sz="2800" dirty="0">
                <a:solidFill>
                  <a:srgbClr val="000000"/>
                </a:solidFill>
                <a:latin typeface="Century Gothic - 28"/>
              </a:rPr>
              <a:t> + 3 		RS = 11</a:t>
            </a:r>
          </a:p>
          <a:p>
            <a:pPr>
              <a:lnSpc>
                <a:spcPct val="114000"/>
              </a:lnSpc>
              <a:spcAft>
                <a:spcPts val="800"/>
              </a:spcAft>
            </a:pPr>
            <a:r>
              <a:rPr lang="en-CA" sz="2800" dirty="0">
                <a:solidFill>
                  <a:srgbClr val="000000"/>
                </a:solidFill>
                <a:latin typeface="Century Gothic - 28"/>
              </a:rPr>
              <a:t>    = 2(4) + 3  </a:t>
            </a:r>
          </a:p>
          <a:p>
            <a:pPr>
              <a:lnSpc>
                <a:spcPct val="114000"/>
              </a:lnSpc>
              <a:spcAft>
                <a:spcPts val="800"/>
              </a:spcAft>
            </a:pPr>
            <a:r>
              <a:rPr lang="en-CA" sz="2800" dirty="0">
                <a:solidFill>
                  <a:srgbClr val="000000"/>
                </a:solidFill>
                <a:latin typeface="Century Gothic - 28"/>
              </a:rPr>
              <a:t>    = 11			LS = RS, so </a:t>
            </a:r>
            <a:r>
              <a:rPr lang="en-CA" sz="2800" i="1" dirty="0">
                <a:solidFill>
                  <a:srgbClr val="000000"/>
                </a:solidFill>
                <a:latin typeface="Century Gothic - 28"/>
              </a:rPr>
              <a:t>x</a:t>
            </a:r>
            <a:r>
              <a:rPr lang="en-CA" sz="2800" dirty="0">
                <a:solidFill>
                  <a:srgbClr val="000000"/>
                </a:solidFill>
                <a:latin typeface="Century Gothic - 28"/>
              </a:rPr>
              <a:t> = 4 is the solution</a:t>
            </a:r>
          </a:p>
        </p:txBody>
      </p:sp>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11099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5933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CFC759-A60D-AF0F-7A52-1183A41AF9A9}"/>
              </a:ext>
            </a:extLst>
          </p:cNvPr>
          <p:cNvSpPr txBox="1"/>
          <p:nvPr/>
        </p:nvSpPr>
        <p:spPr>
          <a:xfrm>
            <a:off x="457200" y="6921500"/>
            <a:ext cx="5679440" cy="338554"/>
          </a:xfrm>
          <a:prstGeom prst="rect">
            <a:avLst/>
          </a:prstGeom>
          <a:noFill/>
        </p:spPr>
        <p:txBody>
          <a:bodyPr vert="horz" rtlCol="0">
            <a:spAutoFit/>
          </a:bodyPr>
          <a:lstStyle/>
          <a:p>
            <a:r>
              <a:rPr lang="en-CA" sz="1600">
                <a:solidFill>
                  <a:srgbClr val="666666"/>
                </a:solidFill>
                <a:latin typeface="Century Gothic"/>
              </a:rPr>
              <a:t>1. Modeling two-step equations</a:t>
            </a:r>
          </a:p>
        </p:txBody>
      </p:sp>
      <p:sp>
        <p:nvSpPr>
          <p:cNvPr id="3" name="TextBox 2">
            <a:extLst>
              <a:ext uri="{FF2B5EF4-FFF2-40B4-BE49-F238E27FC236}">
                <a16:creationId xmlns:a16="http://schemas.microsoft.com/office/drawing/2014/main" id="{93F971E2-474D-4FD4-CBB0-261DDE00430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J-38–40 for details.</a:t>
            </a:r>
          </a:p>
        </p:txBody>
      </p:sp>
      <p:sp>
        <p:nvSpPr>
          <p:cNvPr id="7" name="TextBox 6">
            <a:extLst>
              <a:ext uri="{FF2B5EF4-FFF2-40B4-BE49-F238E27FC236}">
                <a16:creationId xmlns:a16="http://schemas.microsoft.com/office/drawing/2014/main" id="{3D1C1DAE-4455-99B4-55E2-F7EC9D9E4C6F}"/>
              </a:ext>
            </a:extLst>
          </p:cNvPr>
          <p:cNvSpPr txBox="1"/>
          <p:nvPr/>
        </p:nvSpPr>
        <p:spPr>
          <a:xfrm>
            <a:off x="457200" y="406400"/>
            <a:ext cx="9133840" cy="5371792"/>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Exercises</a:t>
            </a:r>
          </a:p>
          <a:p>
            <a:pPr>
              <a:lnSpc>
                <a:spcPct val="114000"/>
              </a:lnSpc>
              <a:spcAft>
                <a:spcPts val="800"/>
              </a:spcAft>
            </a:pPr>
            <a:endParaRPr lang="en-CA" sz="2800" dirty="0">
              <a:solidFill>
                <a:srgbClr val="000000"/>
              </a:solidFill>
              <a:latin typeface="Century Gothic - 28"/>
            </a:endParaRPr>
          </a:p>
          <a:p>
            <a:pPr>
              <a:lnSpc>
                <a:spcPct val="114000"/>
              </a:lnSpc>
              <a:spcAft>
                <a:spcPts val="800"/>
              </a:spcAft>
            </a:pPr>
            <a:r>
              <a:rPr lang="en-US" sz="2800" dirty="0">
                <a:solidFill>
                  <a:srgbClr val="000000"/>
                </a:solidFill>
                <a:latin typeface="Century Gothic - 28"/>
              </a:rPr>
              <a:t>1. Each circle represents a cube, and each rectangle represents a bag with the same unknown number of cubes. Write the equation shown by the model. Use the variable </a:t>
            </a:r>
            <a:r>
              <a:rPr lang="en-US" sz="2800" i="1" dirty="0">
                <a:solidFill>
                  <a:srgbClr val="000000"/>
                </a:solidFill>
                <a:latin typeface="Century Gothic - 28"/>
              </a:rPr>
              <a:t>x</a:t>
            </a:r>
            <a:r>
              <a:rPr lang="en-US" sz="2800" dirty="0">
                <a:solidFill>
                  <a:srgbClr val="000000"/>
                </a:solidFill>
                <a:latin typeface="Century Gothic - 28"/>
              </a:rPr>
              <a:t> for the unknown number of cubes in each bag.</a:t>
            </a:r>
            <a:endParaRPr lang="en-CA" sz="2800" dirty="0">
              <a:solidFill>
                <a:srgbClr val="000000"/>
              </a:solidFill>
              <a:latin typeface="Century Gothic - 28"/>
            </a:endParaRPr>
          </a:p>
          <a:p>
            <a:pPr>
              <a:lnSpc>
                <a:spcPct val="114000"/>
              </a:lnSpc>
              <a:spcAft>
                <a:spcPts val="800"/>
              </a:spcAft>
            </a:pPr>
            <a:r>
              <a:rPr lang="en-CA" sz="2800" dirty="0">
                <a:solidFill>
                  <a:srgbClr val="000000"/>
                </a:solidFill>
                <a:latin typeface="Century Gothic - 28"/>
              </a:rPr>
              <a:t>a)					b)					</a:t>
            </a:r>
          </a:p>
          <a:p>
            <a:pPr>
              <a:lnSpc>
                <a:spcPct val="114000"/>
              </a:lnSpc>
              <a:spcAft>
                <a:spcPts val="800"/>
              </a:spcAft>
            </a:pPr>
            <a:r>
              <a:rPr lang="en-CA" sz="2800" dirty="0">
                <a:solidFill>
                  <a:srgbClr val="000000"/>
                </a:solidFill>
                <a:latin typeface="Century Gothic - 28"/>
              </a:rPr>
              <a:t>c)</a:t>
            </a:r>
          </a:p>
        </p:txBody>
      </p:sp>
      <p:pic>
        <p:nvPicPr>
          <p:cNvPr id="9" name="Picture 8">
            <a:extLst>
              <a:ext uri="{FF2B5EF4-FFF2-40B4-BE49-F238E27FC236}">
                <a16:creationId xmlns:a16="http://schemas.microsoft.com/office/drawing/2014/main" id="{4E605B8D-9562-5EE8-FB89-AF25B0DE549E}"/>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119256" y="4097135"/>
            <a:ext cx="2530094" cy="1054735"/>
          </a:xfrm>
          <a:prstGeom prst="rect">
            <a:avLst/>
          </a:prstGeom>
          <a:solidFill>
            <a:schemeClr val="accent1">
              <a:alpha val="0"/>
            </a:schemeClr>
          </a:solidFill>
        </p:spPr>
      </p:pic>
      <p:pic>
        <p:nvPicPr>
          <p:cNvPr id="11" name="Picture 10">
            <a:extLst>
              <a:ext uri="{FF2B5EF4-FFF2-40B4-BE49-F238E27FC236}">
                <a16:creationId xmlns:a16="http://schemas.microsoft.com/office/drawing/2014/main" id="{385C8280-7794-4BDD-93C1-0EC359352B66}"/>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76291" y="3900556"/>
            <a:ext cx="3514598" cy="1048131"/>
          </a:xfrm>
          <a:prstGeom prst="rect">
            <a:avLst/>
          </a:prstGeom>
          <a:solidFill>
            <a:schemeClr val="accent1">
              <a:alpha val="0"/>
            </a:schemeClr>
          </a:solidFill>
        </p:spPr>
      </p:pic>
      <p:sp>
        <p:nvSpPr>
          <p:cNvPr id="12" name="TextBox 11">
            <a:extLst>
              <a:ext uri="{FF2B5EF4-FFF2-40B4-BE49-F238E27FC236}">
                <a16:creationId xmlns:a16="http://schemas.microsoft.com/office/drawing/2014/main" id="{3D84F9F6-000A-8751-1997-0F1E5340C88F}"/>
              </a:ext>
            </a:extLst>
          </p:cNvPr>
          <p:cNvSpPr txBox="1"/>
          <p:nvPr/>
        </p:nvSpPr>
        <p:spPr>
          <a:xfrm>
            <a:off x="457200" y="6362700"/>
            <a:ext cx="8363382"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 28"/>
              </a:rPr>
              <a:t>Answers: a) 2</a:t>
            </a:r>
            <a:r>
              <a:rPr lang="en-CA" sz="2800" i="1" dirty="0">
                <a:solidFill>
                  <a:srgbClr val="000000"/>
                </a:solidFill>
                <a:latin typeface="Century Gothic - 28"/>
              </a:rPr>
              <a:t>x</a:t>
            </a:r>
            <a:r>
              <a:rPr lang="en-CA" sz="2800" dirty="0">
                <a:solidFill>
                  <a:srgbClr val="000000"/>
                </a:solidFill>
                <a:latin typeface="Century Gothic - 28"/>
              </a:rPr>
              <a:t> + 1 = 7, b) 3</a:t>
            </a:r>
            <a:r>
              <a:rPr lang="en-CA" sz="2800" i="1" dirty="0">
                <a:solidFill>
                  <a:srgbClr val="000000"/>
                </a:solidFill>
                <a:latin typeface="Century Gothic - 28"/>
              </a:rPr>
              <a:t>x</a:t>
            </a:r>
            <a:r>
              <a:rPr lang="en-CA" sz="2800" dirty="0">
                <a:solidFill>
                  <a:srgbClr val="000000"/>
                </a:solidFill>
                <a:latin typeface="Century Gothic - 28"/>
              </a:rPr>
              <a:t> + 2 = 8, c) 6 = 3</a:t>
            </a:r>
            <a:r>
              <a:rPr lang="en-CA" sz="2800" i="1" dirty="0">
                <a:solidFill>
                  <a:srgbClr val="000000"/>
                </a:solidFill>
                <a:latin typeface="Century Gothic - 28"/>
              </a:rPr>
              <a:t>x</a:t>
            </a:r>
            <a:r>
              <a:rPr lang="en-CA" sz="2800" dirty="0">
                <a:solidFill>
                  <a:srgbClr val="000000"/>
                </a:solidFill>
                <a:latin typeface="Century Gothic - 28"/>
              </a:rPr>
              <a:t> + 3</a:t>
            </a:r>
          </a:p>
        </p:txBody>
      </p:sp>
      <p:pic>
        <p:nvPicPr>
          <p:cNvPr id="14" name="Picture 13">
            <a:extLst>
              <a:ext uri="{FF2B5EF4-FFF2-40B4-BE49-F238E27FC236}">
                <a16:creationId xmlns:a16="http://schemas.microsoft.com/office/drawing/2014/main" id="{0CF93810-A9AB-12C1-5319-3E37595BE552}"/>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901700" y="5137428"/>
            <a:ext cx="3630676" cy="1046353"/>
          </a:xfrm>
          <a:prstGeom prst="rect">
            <a:avLst/>
          </a:prstGeom>
          <a:solidFill>
            <a:schemeClr val="accent1">
              <a:alpha val="0"/>
            </a:schemeClr>
          </a:solidFill>
        </p:spPr>
      </p:pic>
      <p:cxnSp>
        <p:nvCxnSpPr>
          <p:cNvPr id="4" name="Straight Connector 3">
            <a:extLst>
              <a:ext uri="{FF2B5EF4-FFF2-40B4-BE49-F238E27FC236}">
                <a16:creationId xmlns:a16="http://schemas.microsoft.com/office/drawing/2014/main" id="{59E5229D-5815-5F95-F4D7-EBD99E59F4C8}"/>
              </a:ext>
            </a:extLst>
          </p:cNvPr>
          <p:cNvCxnSpPr>
            <a:cxnSpLocks/>
          </p:cNvCxnSpPr>
          <p:nvPr/>
        </p:nvCxnSpPr>
        <p:spPr>
          <a:xfrm flipV="1">
            <a:off x="-4763" y="6367790"/>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20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F6865C-6ECF-4B2B-B8AF-2803C04486FC}"/>
</file>

<file path=customXml/itemProps2.xml><?xml version="1.0" encoding="utf-8"?>
<ds:datastoreItem xmlns:ds="http://schemas.openxmlformats.org/officeDocument/2006/customXml" ds:itemID="{B954AF0B-EC2C-48B9-A487-0E45283209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497</TotalTime>
  <Words>2955</Words>
  <Application>Microsoft Office PowerPoint</Application>
  <PresentationFormat>Custom</PresentationFormat>
  <Paragraphs>257</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Century Gothic - 18</vt:lpstr>
      <vt:lpstr>Century Gothic - 28</vt:lpstr>
      <vt:lpstr>Arial</vt:lpstr>
      <vt:lpstr>Century Gothic</vt:lpstr>
      <vt:lpstr>Century Gothic - 16</vt:lpstr>
      <vt:lpstr>Arial - 28</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Dishpreet Kaur</dc:creator>
  <cp:lastModifiedBy>Lindsay Karpenko</cp:lastModifiedBy>
  <cp:revision>1</cp:revision>
  <dcterms:created xsi:type="dcterms:W3CDTF">2023-02-27T13:37:00Z</dcterms:created>
  <dcterms:modified xsi:type="dcterms:W3CDTF">2023-03-03T19:11:13Z</dcterms:modified>
</cp:coreProperties>
</file>