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10160000" cy="9550400"/>
  <p:notesSz cx="6858000" cy="9144000"/>
  <p:embeddedFontLst>
    <p:embeddedFont>
      <p:font typeface="Century Gothic" panose="020B0502020202020204" pitchFamily="34" charset="0"/>
      <p:regular r:id="rId33"/>
      <p:bold r:id="rId34"/>
      <p:italic r:id="rId35"/>
      <p:bold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0C1161-372D-4AE8-99FE-31B9870E9B27}" v="52" dt="2022-08-25T14:04:31.1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49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font" Target="fonts/font2.fntdata"/><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960C1161-372D-4AE8-99FE-31B9870E9B27}"/>
    <pc:docChg chg="undo custSel modSld">
      <pc:chgData name="Lindsay Karpenko" userId="4bc4bee5-c4bf-4ac4-8ccd-805be0ae23de" providerId="ADAL" clId="{960C1161-372D-4AE8-99FE-31B9870E9B27}" dt="2022-09-01T15:23:58.386" v="625" actId="14100"/>
      <pc:docMkLst>
        <pc:docMk/>
      </pc:docMkLst>
      <pc:sldChg chg="modSp mod">
        <pc:chgData name="Lindsay Karpenko" userId="4bc4bee5-c4bf-4ac4-8ccd-805be0ae23de" providerId="ADAL" clId="{960C1161-372D-4AE8-99FE-31B9870E9B27}" dt="2022-09-01T15:23:35.203" v="621" actId="948"/>
        <pc:sldMkLst>
          <pc:docMk/>
          <pc:sldMk cId="149365516" sldId="256"/>
        </pc:sldMkLst>
        <pc:spChg chg="mod">
          <ac:chgData name="Lindsay Karpenko" userId="4bc4bee5-c4bf-4ac4-8ccd-805be0ae23de" providerId="ADAL" clId="{960C1161-372D-4AE8-99FE-31B9870E9B27}" dt="2022-08-25T13:30:58.230" v="15" actId="948"/>
          <ac:spMkLst>
            <pc:docMk/>
            <pc:sldMk cId="149365516" sldId="256"/>
            <ac:spMk id="2" creationId="{CC4BD863-531C-F513-A194-83348238EB1F}"/>
          </ac:spMkLst>
        </pc:spChg>
        <pc:spChg chg="mod">
          <ac:chgData name="Lindsay Karpenko" userId="4bc4bee5-c4bf-4ac4-8ccd-805be0ae23de" providerId="ADAL" clId="{960C1161-372D-4AE8-99FE-31B9870E9B27}" dt="2022-09-01T15:23:24.777" v="619" actId="2710"/>
          <ac:spMkLst>
            <pc:docMk/>
            <pc:sldMk cId="149365516" sldId="256"/>
            <ac:spMk id="3" creationId="{C0D62E69-F263-E4E3-4EB0-C8BD929947FB}"/>
          </ac:spMkLst>
        </pc:spChg>
        <pc:spChg chg="mod">
          <ac:chgData name="Lindsay Karpenko" userId="4bc4bee5-c4bf-4ac4-8ccd-805be0ae23de" providerId="ADAL" clId="{960C1161-372D-4AE8-99FE-31B9870E9B27}" dt="2022-09-01T15:23:29.956" v="620" actId="948"/>
          <ac:spMkLst>
            <pc:docMk/>
            <pc:sldMk cId="149365516" sldId="256"/>
            <ac:spMk id="7" creationId="{A3784F34-C6D2-4FEA-84BF-57D30E576EBB}"/>
          </ac:spMkLst>
        </pc:spChg>
        <pc:spChg chg="mod">
          <ac:chgData name="Lindsay Karpenko" userId="4bc4bee5-c4bf-4ac4-8ccd-805be0ae23de" providerId="ADAL" clId="{960C1161-372D-4AE8-99FE-31B9870E9B27}" dt="2022-09-01T15:23:35.203" v="621" actId="948"/>
          <ac:spMkLst>
            <pc:docMk/>
            <pc:sldMk cId="149365516" sldId="256"/>
            <ac:spMk id="9" creationId="{AB966D78-90AC-D9AB-C75D-4C72FD532480}"/>
          </ac:spMkLst>
        </pc:spChg>
      </pc:sldChg>
      <pc:sldChg chg="delSp modSp mod">
        <pc:chgData name="Lindsay Karpenko" userId="4bc4bee5-c4bf-4ac4-8ccd-805be0ae23de" providerId="ADAL" clId="{960C1161-372D-4AE8-99FE-31B9870E9B27}" dt="2022-08-25T13:32:40.202" v="49" actId="20577"/>
        <pc:sldMkLst>
          <pc:docMk/>
          <pc:sldMk cId="917810759" sldId="257"/>
        </pc:sldMkLst>
        <pc:spChg chg="del">
          <ac:chgData name="Lindsay Karpenko" userId="4bc4bee5-c4bf-4ac4-8ccd-805be0ae23de" providerId="ADAL" clId="{960C1161-372D-4AE8-99FE-31B9870E9B27}" dt="2022-08-25T13:31:22.497" v="21" actId="478"/>
          <ac:spMkLst>
            <pc:docMk/>
            <pc:sldMk cId="917810759" sldId="257"/>
            <ac:spMk id="6" creationId="{BB9D9CC0-4EE6-7062-9688-222FDD3721BA}"/>
          </ac:spMkLst>
        </pc:spChg>
        <pc:spChg chg="mod">
          <ac:chgData name="Lindsay Karpenko" userId="4bc4bee5-c4bf-4ac4-8ccd-805be0ae23de" providerId="ADAL" clId="{960C1161-372D-4AE8-99FE-31B9870E9B27}" dt="2022-08-25T13:32:40.202" v="49" actId="20577"/>
          <ac:spMkLst>
            <pc:docMk/>
            <pc:sldMk cId="917810759" sldId="257"/>
            <ac:spMk id="8" creationId="{5B968EBC-6D69-594B-2E4D-DA8CCB5CA6D1}"/>
          </ac:spMkLst>
        </pc:spChg>
        <pc:spChg chg="mod">
          <ac:chgData name="Lindsay Karpenko" userId="4bc4bee5-c4bf-4ac4-8ccd-805be0ae23de" providerId="ADAL" clId="{960C1161-372D-4AE8-99FE-31B9870E9B27}" dt="2022-08-25T13:32:35.350" v="48" actId="20577"/>
          <ac:spMkLst>
            <pc:docMk/>
            <pc:sldMk cId="917810759" sldId="257"/>
            <ac:spMk id="9" creationId="{AF582AA9-8020-DDAB-05AA-40B1499F20D5}"/>
          </ac:spMkLst>
        </pc:spChg>
      </pc:sldChg>
      <pc:sldChg chg="addSp delSp modSp mod modAnim">
        <pc:chgData name="Lindsay Karpenko" userId="4bc4bee5-c4bf-4ac4-8ccd-805be0ae23de" providerId="ADAL" clId="{960C1161-372D-4AE8-99FE-31B9870E9B27}" dt="2022-08-25T13:34:16.165" v="118"/>
        <pc:sldMkLst>
          <pc:docMk/>
          <pc:sldMk cId="3361218491" sldId="258"/>
        </pc:sldMkLst>
        <pc:spChg chg="add mod">
          <ac:chgData name="Lindsay Karpenko" userId="4bc4bee5-c4bf-4ac4-8ccd-805be0ae23de" providerId="ADAL" clId="{960C1161-372D-4AE8-99FE-31B9870E9B27}" dt="2022-08-25T13:33:19.949" v="72" actId="1035"/>
          <ac:spMkLst>
            <pc:docMk/>
            <pc:sldMk cId="3361218491" sldId="258"/>
            <ac:spMk id="4" creationId="{DC68E448-1CED-15D8-F41F-5240AB11CF2F}"/>
          </ac:spMkLst>
        </pc:spChg>
        <pc:spChg chg="del">
          <ac:chgData name="Lindsay Karpenko" userId="4bc4bee5-c4bf-4ac4-8ccd-805be0ae23de" providerId="ADAL" clId="{960C1161-372D-4AE8-99FE-31B9870E9B27}" dt="2022-08-25T13:32:53.486" v="50" actId="478"/>
          <ac:spMkLst>
            <pc:docMk/>
            <pc:sldMk cId="3361218491" sldId="258"/>
            <ac:spMk id="6" creationId="{114D1989-9BF9-EE58-51A3-D9437C0DE227}"/>
          </ac:spMkLst>
        </pc:spChg>
        <pc:spChg chg="mod">
          <ac:chgData name="Lindsay Karpenko" userId="4bc4bee5-c4bf-4ac4-8ccd-805be0ae23de" providerId="ADAL" clId="{960C1161-372D-4AE8-99FE-31B9870E9B27}" dt="2022-08-25T13:34:10.370" v="117" actId="948"/>
          <ac:spMkLst>
            <pc:docMk/>
            <pc:sldMk cId="3361218491" sldId="258"/>
            <ac:spMk id="11" creationId="{349E7D56-391B-8F46-CCFA-DF969E143AE5}"/>
          </ac:spMkLst>
        </pc:spChg>
        <pc:grpChg chg="del">
          <ac:chgData name="Lindsay Karpenko" userId="4bc4bee5-c4bf-4ac4-8ccd-805be0ae23de" providerId="ADAL" clId="{960C1161-372D-4AE8-99FE-31B9870E9B27}" dt="2022-08-25T13:33:22.198" v="73" actId="478"/>
          <ac:grpSpMkLst>
            <pc:docMk/>
            <pc:sldMk cId="3361218491" sldId="258"/>
            <ac:grpSpMk id="10" creationId="{26F682CB-DDE6-AD2A-AB51-BCDCE727AED0}"/>
          </ac:grpSpMkLst>
        </pc:grpChg>
        <pc:cxnChg chg="add mod">
          <ac:chgData name="Lindsay Karpenko" userId="4bc4bee5-c4bf-4ac4-8ccd-805be0ae23de" providerId="ADAL" clId="{960C1161-372D-4AE8-99FE-31B9870E9B27}" dt="2022-08-25T13:33:31.942" v="81" actId="1035"/>
          <ac:cxnSpMkLst>
            <pc:docMk/>
            <pc:sldMk cId="3361218491" sldId="258"/>
            <ac:cxnSpMk id="13" creationId="{277D84DE-DBD5-9053-2850-3A845A4F7A5D}"/>
          </ac:cxnSpMkLst>
        </pc:cxnChg>
      </pc:sldChg>
      <pc:sldChg chg="modSp mod">
        <pc:chgData name="Lindsay Karpenko" userId="4bc4bee5-c4bf-4ac4-8ccd-805be0ae23de" providerId="ADAL" clId="{960C1161-372D-4AE8-99FE-31B9870E9B27}" dt="2022-08-25T13:35:46.550" v="122" actId="207"/>
        <pc:sldMkLst>
          <pc:docMk/>
          <pc:sldMk cId="1328856348" sldId="259"/>
        </pc:sldMkLst>
        <pc:spChg chg="mod">
          <ac:chgData name="Lindsay Karpenko" userId="4bc4bee5-c4bf-4ac4-8ccd-805be0ae23de" providerId="ADAL" clId="{960C1161-372D-4AE8-99FE-31B9870E9B27}" dt="2022-08-25T13:34:37.470" v="119" actId="948"/>
          <ac:spMkLst>
            <pc:docMk/>
            <pc:sldMk cId="1328856348" sldId="259"/>
            <ac:spMk id="6" creationId="{FC90335F-B57B-FE27-72A2-1662459BFE83}"/>
          </ac:spMkLst>
        </pc:spChg>
        <pc:spChg chg="mod">
          <ac:chgData name="Lindsay Karpenko" userId="4bc4bee5-c4bf-4ac4-8ccd-805be0ae23de" providerId="ADAL" clId="{960C1161-372D-4AE8-99FE-31B9870E9B27}" dt="2022-08-25T13:35:46.550" v="122" actId="207"/>
          <ac:spMkLst>
            <pc:docMk/>
            <pc:sldMk cId="1328856348" sldId="259"/>
            <ac:spMk id="7" creationId="{FA69C35C-9E06-E918-D00C-8ACEFC3AF6B2}"/>
          </ac:spMkLst>
        </pc:spChg>
      </pc:sldChg>
      <pc:sldChg chg="addSp delSp modSp mod modAnim">
        <pc:chgData name="Lindsay Karpenko" userId="4bc4bee5-c4bf-4ac4-8ccd-805be0ae23de" providerId="ADAL" clId="{960C1161-372D-4AE8-99FE-31B9870E9B27}" dt="2022-08-25T13:36:43.190" v="130" actId="20577"/>
        <pc:sldMkLst>
          <pc:docMk/>
          <pc:sldMk cId="1615929470" sldId="260"/>
        </pc:sldMkLst>
        <pc:spChg chg="mod">
          <ac:chgData name="Lindsay Karpenko" userId="4bc4bee5-c4bf-4ac4-8ccd-805be0ae23de" providerId="ADAL" clId="{960C1161-372D-4AE8-99FE-31B9870E9B27}" dt="2022-08-25T13:36:43.190" v="130" actId="20577"/>
          <ac:spMkLst>
            <pc:docMk/>
            <pc:sldMk cId="1615929470" sldId="260"/>
            <ac:spMk id="4" creationId="{18333421-A36D-352C-FCAE-1B71D20D3277}"/>
          </ac:spMkLst>
        </pc:spChg>
        <pc:grpChg chg="del">
          <ac:chgData name="Lindsay Karpenko" userId="4bc4bee5-c4bf-4ac4-8ccd-805be0ae23de" providerId="ADAL" clId="{960C1161-372D-4AE8-99FE-31B9870E9B27}" dt="2022-08-25T13:35:59.997" v="123" actId="478"/>
          <ac:grpSpMkLst>
            <pc:docMk/>
            <pc:sldMk cId="1615929470" sldId="260"/>
            <ac:grpSpMk id="7" creationId="{228007A4-D6A1-262D-9D27-78CA9A425D70}"/>
          </ac:grpSpMkLst>
        </pc:grpChg>
        <pc:cxnChg chg="add mod">
          <ac:chgData name="Lindsay Karpenko" userId="4bc4bee5-c4bf-4ac4-8ccd-805be0ae23de" providerId="ADAL" clId="{960C1161-372D-4AE8-99FE-31B9870E9B27}" dt="2022-08-25T13:36:14.774" v="128" actId="1035"/>
          <ac:cxnSpMkLst>
            <pc:docMk/>
            <pc:sldMk cId="1615929470" sldId="260"/>
            <ac:cxnSpMk id="23" creationId="{614DE71B-9631-8C7D-A39E-A591625AE626}"/>
          </ac:cxnSpMkLst>
        </pc:cxnChg>
      </pc:sldChg>
      <pc:sldChg chg="addSp delSp modSp mod modAnim">
        <pc:chgData name="Lindsay Karpenko" userId="4bc4bee5-c4bf-4ac4-8ccd-805be0ae23de" providerId="ADAL" clId="{960C1161-372D-4AE8-99FE-31B9870E9B27}" dt="2022-08-25T13:37:58.384" v="140"/>
        <pc:sldMkLst>
          <pc:docMk/>
          <pc:sldMk cId="4140878399" sldId="261"/>
        </pc:sldMkLst>
        <pc:spChg chg="mod">
          <ac:chgData name="Lindsay Karpenko" userId="4bc4bee5-c4bf-4ac4-8ccd-805be0ae23de" providerId="ADAL" clId="{960C1161-372D-4AE8-99FE-31B9870E9B27}" dt="2022-08-25T13:37:17.135" v="133" actId="948"/>
          <ac:spMkLst>
            <pc:docMk/>
            <pc:sldMk cId="4140878399" sldId="261"/>
            <ac:spMk id="36" creationId="{89F34802-7254-FC4F-AC32-70B44303DA2D}"/>
          </ac:spMkLst>
        </pc:spChg>
        <pc:grpChg chg="del">
          <ac:chgData name="Lindsay Karpenko" userId="4bc4bee5-c4bf-4ac4-8ccd-805be0ae23de" providerId="ADAL" clId="{960C1161-372D-4AE8-99FE-31B9870E9B27}" dt="2022-08-25T13:37:04.902" v="131" actId="478"/>
          <ac:grpSpMkLst>
            <pc:docMk/>
            <pc:sldMk cId="4140878399" sldId="261"/>
            <ac:grpSpMk id="35" creationId="{8C84AD99-9A92-5795-F8FA-10B2A5D4A354}"/>
          </ac:grpSpMkLst>
        </pc:grpChg>
        <pc:grpChg chg="del">
          <ac:chgData name="Lindsay Karpenko" userId="4bc4bee5-c4bf-4ac4-8ccd-805be0ae23de" providerId="ADAL" clId="{960C1161-372D-4AE8-99FE-31B9870E9B27}" dt="2022-08-25T13:37:05.934" v="132" actId="478"/>
          <ac:grpSpMkLst>
            <pc:docMk/>
            <pc:sldMk cId="4140878399" sldId="261"/>
            <ac:grpSpMk id="39" creationId="{F0788589-C1F6-2C42-FDB2-A2A795E0EB12}"/>
          </ac:grpSpMkLst>
        </pc:grpChg>
        <pc:cxnChg chg="add">
          <ac:chgData name="Lindsay Karpenko" userId="4bc4bee5-c4bf-4ac4-8ccd-805be0ae23de" providerId="ADAL" clId="{960C1161-372D-4AE8-99FE-31B9870E9B27}" dt="2022-08-25T13:37:30.520" v="134" actId="11529"/>
          <ac:cxnSpMkLst>
            <pc:docMk/>
            <pc:sldMk cId="4140878399" sldId="261"/>
            <ac:cxnSpMk id="19" creationId="{E3721F66-EC22-8FD5-ADE5-6A47D9EF5153}"/>
          </ac:cxnSpMkLst>
        </pc:cxnChg>
        <pc:cxnChg chg="add">
          <ac:chgData name="Lindsay Karpenko" userId="4bc4bee5-c4bf-4ac4-8ccd-805be0ae23de" providerId="ADAL" clId="{960C1161-372D-4AE8-99FE-31B9870E9B27}" dt="2022-08-25T13:37:37.790" v="135" actId="11529"/>
          <ac:cxnSpMkLst>
            <pc:docMk/>
            <pc:sldMk cId="4140878399" sldId="261"/>
            <ac:cxnSpMk id="41" creationId="{4C63F43D-A411-4D1A-71F7-2259BF12651D}"/>
          </ac:cxnSpMkLst>
        </pc:cxnChg>
        <pc:cxnChg chg="add mod">
          <ac:chgData name="Lindsay Karpenko" userId="4bc4bee5-c4bf-4ac4-8ccd-805be0ae23de" providerId="ADAL" clId="{960C1161-372D-4AE8-99FE-31B9870E9B27}" dt="2022-08-25T13:37:49.486" v="138" actId="1038"/>
          <ac:cxnSpMkLst>
            <pc:docMk/>
            <pc:sldMk cId="4140878399" sldId="261"/>
            <ac:cxnSpMk id="42" creationId="{8EE3C959-E2B2-6CB7-7A99-E0645D799F2E}"/>
          </ac:cxnSpMkLst>
        </pc:cxnChg>
      </pc:sldChg>
      <pc:sldChg chg="addSp delSp modSp mod modAnim">
        <pc:chgData name="Lindsay Karpenko" userId="4bc4bee5-c4bf-4ac4-8ccd-805be0ae23de" providerId="ADAL" clId="{960C1161-372D-4AE8-99FE-31B9870E9B27}" dt="2022-08-25T13:39:09.570" v="152"/>
        <pc:sldMkLst>
          <pc:docMk/>
          <pc:sldMk cId="2065827718" sldId="262"/>
        </pc:sldMkLst>
        <pc:spChg chg="mod">
          <ac:chgData name="Lindsay Karpenko" userId="4bc4bee5-c4bf-4ac4-8ccd-805be0ae23de" providerId="ADAL" clId="{960C1161-372D-4AE8-99FE-31B9870E9B27}" dt="2022-08-25T13:38:43.110" v="148" actId="20577"/>
          <ac:spMkLst>
            <pc:docMk/>
            <pc:sldMk cId="2065827718" sldId="262"/>
            <ac:spMk id="7" creationId="{A4B721CD-B2F7-3831-0F88-ACE0323B86C0}"/>
          </ac:spMkLst>
        </pc:spChg>
        <pc:grpChg chg="del">
          <ac:chgData name="Lindsay Karpenko" userId="4bc4bee5-c4bf-4ac4-8ccd-805be0ae23de" providerId="ADAL" clId="{960C1161-372D-4AE8-99FE-31B9870E9B27}" dt="2022-08-25T13:38:46.214" v="149" actId="478"/>
          <ac:grpSpMkLst>
            <pc:docMk/>
            <pc:sldMk cId="2065827718" sldId="262"/>
            <ac:grpSpMk id="10" creationId="{F1E284D3-B2BE-07F7-0012-25B5E9A76E57}"/>
          </ac:grpSpMkLst>
        </pc:grpChg>
        <pc:cxnChg chg="add">
          <ac:chgData name="Lindsay Karpenko" userId="4bc4bee5-c4bf-4ac4-8ccd-805be0ae23de" providerId="ADAL" clId="{960C1161-372D-4AE8-99FE-31B9870E9B27}" dt="2022-08-25T13:38:55.663" v="150" actId="11529"/>
          <ac:cxnSpMkLst>
            <pc:docMk/>
            <pc:sldMk cId="2065827718" sldId="262"/>
            <ac:cxnSpMk id="11" creationId="{DAF51AFF-92B4-A8E6-BA40-0A2326B5879E}"/>
          </ac:cxnSpMkLst>
        </pc:cxnChg>
        <pc:cxnChg chg="add">
          <ac:chgData name="Lindsay Karpenko" userId="4bc4bee5-c4bf-4ac4-8ccd-805be0ae23de" providerId="ADAL" clId="{960C1161-372D-4AE8-99FE-31B9870E9B27}" dt="2022-08-25T13:39:03.040" v="151" actId="11529"/>
          <ac:cxnSpMkLst>
            <pc:docMk/>
            <pc:sldMk cId="2065827718" sldId="262"/>
            <ac:cxnSpMk id="13" creationId="{2CDCC3CE-CDF8-0D6F-B1CF-C56740553C4C}"/>
          </ac:cxnSpMkLst>
        </pc:cxnChg>
      </pc:sldChg>
      <pc:sldChg chg="modSp mod">
        <pc:chgData name="Lindsay Karpenko" userId="4bc4bee5-c4bf-4ac4-8ccd-805be0ae23de" providerId="ADAL" clId="{960C1161-372D-4AE8-99FE-31B9870E9B27}" dt="2022-08-25T13:40:12.528" v="153" actId="948"/>
        <pc:sldMkLst>
          <pc:docMk/>
          <pc:sldMk cId="2858241600" sldId="263"/>
        </pc:sldMkLst>
        <pc:spChg chg="mod">
          <ac:chgData name="Lindsay Karpenko" userId="4bc4bee5-c4bf-4ac4-8ccd-805be0ae23de" providerId="ADAL" clId="{960C1161-372D-4AE8-99FE-31B9870E9B27}" dt="2022-08-25T13:40:12.528" v="153" actId="948"/>
          <ac:spMkLst>
            <pc:docMk/>
            <pc:sldMk cId="2858241600" sldId="263"/>
            <ac:spMk id="5" creationId="{8AA20248-D54D-2E04-E843-235747A6D688}"/>
          </ac:spMkLst>
        </pc:spChg>
      </pc:sldChg>
      <pc:sldChg chg="addSp delSp modSp mod modAnim">
        <pc:chgData name="Lindsay Karpenko" userId="4bc4bee5-c4bf-4ac4-8ccd-805be0ae23de" providerId="ADAL" clId="{960C1161-372D-4AE8-99FE-31B9870E9B27}" dt="2022-08-25T13:41:14.951" v="167"/>
        <pc:sldMkLst>
          <pc:docMk/>
          <pc:sldMk cId="4211822132" sldId="264"/>
        </pc:sldMkLst>
        <pc:spChg chg="mod">
          <ac:chgData name="Lindsay Karpenko" userId="4bc4bee5-c4bf-4ac4-8ccd-805be0ae23de" providerId="ADAL" clId="{960C1161-372D-4AE8-99FE-31B9870E9B27}" dt="2022-08-25T13:40:26.213" v="155" actId="20577"/>
          <ac:spMkLst>
            <pc:docMk/>
            <pc:sldMk cId="4211822132" sldId="264"/>
            <ac:spMk id="4" creationId="{84DBC49F-480E-0E11-72B0-3A9E962905A8}"/>
          </ac:spMkLst>
        </pc:spChg>
        <pc:spChg chg="add mod">
          <ac:chgData name="Lindsay Karpenko" userId="4bc4bee5-c4bf-4ac4-8ccd-805be0ae23de" providerId="ADAL" clId="{960C1161-372D-4AE8-99FE-31B9870E9B27}" dt="2022-08-25T13:40:55.397" v="164" actId="20577"/>
          <ac:spMkLst>
            <pc:docMk/>
            <pc:sldMk cId="4211822132" sldId="264"/>
            <ac:spMk id="8" creationId="{CE1106CE-3943-CF3E-05C7-5B267D058ED0}"/>
          </ac:spMkLst>
        </pc:spChg>
        <pc:grpChg chg="del">
          <ac:chgData name="Lindsay Karpenko" userId="4bc4bee5-c4bf-4ac4-8ccd-805be0ae23de" providerId="ADAL" clId="{960C1161-372D-4AE8-99FE-31B9870E9B27}" dt="2022-08-25T13:40:59.133" v="165" actId="478"/>
          <ac:grpSpMkLst>
            <pc:docMk/>
            <pc:sldMk cId="4211822132" sldId="264"/>
            <ac:grpSpMk id="7" creationId="{F91E60B0-A000-B69B-6321-628D608ACEF0}"/>
          </ac:grpSpMkLst>
        </pc:grpChg>
        <pc:cxnChg chg="add">
          <ac:chgData name="Lindsay Karpenko" userId="4bc4bee5-c4bf-4ac4-8ccd-805be0ae23de" providerId="ADAL" clId="{960C1161-372D-4AE8-99FE-31B9870E9B27}" dt="2022-08-25T13:41:07.318" v="166" actId="11529"/>
          <ac:cxnSpMkLst>
            <pc:docMk/>
            <pc:sldMk cId="4211822132" sldId="264"/>
            <ac:cxnSpMk id="11" creationId="{D1227058-BC0F-A11E-41B6-767159BF004D}"/>
          </ac:cxnSpMkLst>
        </pc:cxnChg>
      </pc:sldChg>
      <pc:sldChg chg="modSp mod">
        <pc:chgData name="Lindsay Karpenko" userId="4bc4bee5-c4bf-4ac4-8ccd-805be0ae23de" providerId="ADAL" clId="{960C1161-372D-4AE8-99FE-31B9870E9B27}" dt="2022-08-25T13:41:46.640" v="172" actId="948"/>
        <pc:sldMkLst>
          <pc:docMk/>
          <pc:sldMk cId="3288608372" sldId="265"/>
        </pc:sldMkLst>
        <pc:spChg chg="mod">
          <ac:chgData name="Lindsay Karpenko" userId="4bc4bee5-c4bf-4ac4-8ccd-805be0ae23de" providerId="ADAL" clId="{960C1161-372D-4AE8-99FE-31B9870E9B27}" dt="2022-08-25T13:41:46.640" v="172" actId="948"/>
          <ac:spMkLst>
            <pc:docMk/>
            <pc:sldMk cId="3288608372" sldId="265"/>
            <ac:spMk id="4" creationId="{3B8043E3-1B10-FE62-9281-ECCF8366E57E}"/>
          </ac:spMkLst>
        </pc:spChg>
      </pc:sldChg>
      <pc:sldChg chg="addSp delSp modSp mod modAnim">
        <pc:chgData name="Lindsay Karpenko" userId="4bc4bee5-c4bf-4ac4-8ccd-805be0ae23de" providerId="ADAL" clId="{960C1161-372D-4AE8-99FE-31B9870E9B27}" dt="2022-08-25T13:44:03.503" v="248"/>
        <pc:sldMkLst>
          <pc:docMk/>
          <pc:sldMk cId="1246966497" sldId="266"/>
        </pc:sldMkLst>
        <pc:spChg chg="mod">
          <ac:chgData name="Lindsay Karpenko" userId="4bc4bee5-c4bf-4ac4-8ccd-805be0ae23de" providerId="ADAL" clId="{960C1161-372D-4AE8-99FE-31B9870E9B27}" dt="2022-08-25T13:43:44.461" v="232" actId="20577"/>
          <ac:spMkLst>
            <pc:docMk/>
            <pc:sldMk cId="1246966497" sldId="266"/>
            <ac:spMk id="3" creationId="{92D99733-A358-0F9A-CDF0-E021A06522B9}"/>
          </ac:spMkLst>
        </pc:spChg>
        <pc:spChg chg="add mod">
          <ac:chgData name="Lindsay Karpenko" userId="4bc4bee5-c4bf-4ac4-8ccd-805be0ae23de" providerId="ADAL" clId="{960C1161-372D-4AE8-99FE-31B9870E9B27}" dt="2022-08-25T13:42:46.317" v="198" actId="1035"/>
          <ac:spMkLst>
            <pc:docMk/>
            <pc:sldMk cId="1246966497" sldId="266"/>
            <ac:spMk id="11" creationId="{36D2AF56-9520-C4F5-B365-9F05C3C8C099}"/>
          </ac:spMkLst>
        </pc:spChg>
        <pc:spChg chg="add mod">
          <ac:chgData name="Lindsay Karpenko" userId="4bc4bee5-c4bf-4ac4-8ccd-805be0ae23de" providerId="ADAL" clId="{960C1161-372D-4AE8-99FE-31B9870E9B27}" dt="2022-08-25T13:43:52.773" v="246" actId="1036"/>
          <ac:spMkLst>
            <pc:docMk/>
            <pc:sldMk cId="1246966497" sldId="266"/>
            <ac:spMk id="14" creationId="{4B5484EF-7913-C354-96F0-4C16A3EFFBFC}"/>
          </ac:spMkLst>
        </pc:spChg>
        <pc:grpChg chg="del">
          <ac:chgData name="Lindsay Karpenko" userId="4bc4bee5-c4bf-4ac4-8ccd-805be0ae23de" providerId="ADAL" clId="{960C1161-372D-4AE8-99FE-31B9870E9B27}" dt="2022-08-25T13:42:48.350" v="199" actId="478"/>
          <ac:grpSpMkLst>
            <pc:docMk/>
            <pc:sldMk cId="1246966497" sldId="266"/>
            <ac:grpSpMk id="7" creationId="{483B13E4-CC93-F525-53CA-99662047E766}"/>
          </ac:grpSpMkLst>
        </pc:grpChg>
        <pc:grpChg chg="del">
          <ac:chgData name="Lindsay Karpenko" userId="4bc4bee5-c4bf-4ac4-8ccd-805be0ae23de" providerId="ADAL" clId="{960C1161-372D-4AE8-99FE-31B9870E9B27}" dt="2022-08-25T13:43:13.125" v="206" actId="478"/>
          <ac:grpSpMkLst>
            <pc:docMk/>
            <pc:sldMk cId="1246966497" sldId="266"/>
            <ac:grpSpMk id="10" creationId="{99F437FA-1E6F-F484-9375-85A9DD77F3D5}"/>
          </ac:grpSpMkLst>
        </pc:grpChg>
        <pc:cxnChg chg="add mod">
          <ac:chgData name="Lindsay Karpenko" userId="4bc4bee5-c4bf-4ac4-8ccd-805be0ae23de" providerId="ADAL" clId="{960C1161-372D-4AE8-99FE-31B9870E9B27}" dt="2022-08-25T13:43:15.965" v="212" actId="1035"/>
          <ac:cxnSpMkLst>
            <pc:docMk/>
            <pc:sldMk cId="1246966497" sldId="266"/>
            <ac:cxnSpMk id="13" creationId="{1F7A6131-B38C-2EDD-B7DB-2ADAD0E86CEE}"/>
          </ac:cxnSpMkLst>
        </pc:cxnChg>
        <pc:cxnChg chg="add mod">
          <ac:chgData name="Lindsay Karpenko" userId="4bc4bee5-c4bf-4ac4-8ccd-805be0ae23de" providerId="ADAL" clId="{960C1161-372D-4AE8-99FE-31B9870E9B27}" dt="2022-08-25T13:43:52.773" v="246" actId="1036"/>
          <ac:cxnSpMkLst>
            <pc:docMk/>
            <pc:sldMk cId="1246966497" sldId="266"/>
            <ac:cxnSpMk id="15" creationId="{22B09BF3-00B5-0D7E-C1E2-15E9BDF4AE2C}"/>
          </ac:cxnSpMkLst>
        </pc:cxnChg>
      </pc:sldChg>
      <pc:sldChg chg="modSp mod">
        <pc:chgData name="Lindsay Karpenko" userId="4bc4bee5-c4bf-4ac4-8ccd-805be0ae23de" providerId="ADAL" clId="{960C1161-372D-4AE8-99FE-31B9870E9B27}" dt="2022-08-25T13:45:45.887" v="260" actId="1035"/>
        <pc:sldMkLst>
          <pc:docMk/>
          <pc:sldMk cId="845721395" sldId="267"/>
        </pc:sldMkLst>
        <pc:spChg chg="mod">
          <ac:chgData name="Lindsay Karpenko" userId="4bc4bee5-c4bf-4ac4-8ccd-805be0ae23de" providerId="ADAL" clId="{960C1161-372D-4AE8-99FE-31B9870E9B27}" dt="2022-08-25T13:45:45.887" v="260" actId="1035"/>
          <ac:spMkLst>
            <pc:docMk/>
            <pc:sldMk cId="845721395" sldId="267"/>
            <ac:spMk id="12" creationId="{2F9AB721-1F5F-9DFC-A750-EAEF1FFACDF0}"/>
          </ac:spMkLst>
        </pc:spChg>
        <pc:spChg chg="mod">
          <ac:chgData name="Lindsay Karpenko" userId="4bc4bee5-c4bf-4ac4-8ccd-805be0ae23de" providerId="ADAL" clId="{960C1161-372D-4AE8-99FE-31B9870E9B27}" dt="2022-08-25T13:45:24.892" v="249" actId="114"/>
          <ac:spMkLst>
            <pc:docMk/>
            <pc:sldMk cId="845721395" sldId="267"/>
            <ac:spMk id="21" creationId="{70BA2948-592E-965B-F598-9F1EE2FEA7E2}"/>
          </ac:spMkLst>
        </pc:spChg>
        <pc:spChg chg="mod">
          <ac:chgData name="Lindsay Karpenko" userId="4bc4bee5-c4bf-4ac4-8ccd-805be0ae23de" providerId="ADAL" clId="{960C1161-372D-4AE8-99FE-31B9870E9B27}" dt="2022-08-25T13:45:28.584" v="250" actId="114"/>
          <ac:spMkLst>
            <pc:docMk/>
            <pc:sldMk cId="845721395" sldId="267"/>
            <ac:spMk id="22" creationId="{A1F3A40A-A82D-1B45-B5FD-3EDAAB0CA949}"/>
          </ac:spMkLst>
        </pc:spChg>
        <pc:spChg chg="mod">
          <ac:chgData name="Lindsay Karpenko" userId="4bc4bee5-c4bf-4ac4-8ccd-805be0ae23de" providerId="ADAL" clId="{960C1161-372D-4AE8-99FE-31B9870E9B27}" dt="2022-08-25T13:45:31.254" v="251" actId="114"/>
          <ac:spMkLst>
            <pc:docMk/>
            <pc:sldMk cId="845721395" sldId="267"/>
            <ac:spMk id="23" creationId="{B4FD54DC-16BB-6E56-B429-EC847231A2D7}"/>
          </ac:spMkLst>
        </pc:spChg>
      </pc:sldChg>
      <pc:sldChg chg="addSp delSp modSp mod modAnim">
        <pc:chgData name="Lindsay Karpenko" userId="4bc4bee5-c4bf-4ac4-8ccd-805be0ae23de" providerId="ADAL" clId="{960C1161-372D-4AE8-99FE-31B9870E9B27}" dt="2022-08-25T20:04:25.070" v="613" actId="114"/>
        <pc:sldMkLst>
          <pc:docMk/>
          <pc:sldMk cId="3374784609" sldId="268"/>
        </pc:sldMkLst>
        <pc:spChg chg="mod">
          <ac:chgData name="Lindsay Karpenko" userId="4bc4bee5-c4bf-4ac4-8ccd-805be0ae23de" providerId="ADAL" clId="{960C1161-372D-4AE8-99FE-31B9870E9B27}" dt="2022-08-25T20:04:25.070" v="613" actId="114"/>
          <ac:spMkLst>
            <pc:docMk/>
            <pc:sldMk cId="3374784609" sldId="268"/>
            <ac:spMk id="3" creationId="{8A74E81A-914D-03B8-A4FB-E5D2A0C1C5DF}"/>
          </ac:spMkLst>
        </pc:spChg>
        <pc:grpChg chg="del">
          <ac:chgData name="Lindsay Karpenko" userId="4bc4bee5-c4bf-4ac4-8ccd-805be0ae23de" providerId="ADAL" clId="{960C1161-372D-4AE8-99FE-31B9870E9B27}" dt="2022-08-25T13:46:23.069" v="267" actId="478"/>
          <ac:grpSpMkLst>
            <pc:docMk/>
            <pc:sldMk cId="3374784609" sldId="268"/>
            <ac:grpSpMk id="7" creationId="{449BF2E3-77E4-0CA7-01B4-92D20ED91B89}"/>
          </ac:grpSpMkLst>
        </pc:grpChg>
        <pc:cxnChg chg="add">
          <ac:chgData name="Lindsay Karpenko" userId="4bc4bee5-c4bf-4ac4-8ccd-805be0ae23de" providerId="ADAL" clId="{960C1161-372D-4AE8-99FE-31B9870E9B27}" dt="2022-08-25T13:46:30.231" v="268" actId="11529"/>
          <ac:cxnSpMkLst>
            <pc:docMk/>
            <pc:sldMk cId="3374784609" sldId="268"/>
            <ac:cxnSpMk id="11" creationId="{6A0D461B-DB48-A311-818F-E218A3E070CD}"/>
          </ac:cxnSpMkLst>
        </pc:cxnChg>
      </pc:sldChg>
      <pc:sldChg chg="modSp mod">
        <pc:chgData name="Lindsay Karpenko" userId="4bc4bee5-c4bf-4ac4-8ccd-805be0ae23de" providerId="ADAL" clId="{960C1161-372D-4AE8-99FE-31B9870E9B27}" dt="2022-09-01T15:23:58.386" v="625" actId="14100"/>
        <pc:sldMkLst>
          <pc:docMk/>
          <pc:sldMk cId="3928427628" sldId="269"/>
        </pc:sldMkLst>
        <pc:spChg chg="mod">
          <ac:chgData name="Lindsay Karpenko" userId="4bc4bee5-c4bf-4ac4-8ccd-805be0ae23de" providerId="ADAL" clId="{960C1161-372D-4AE8-99FE-31B9870E9B27}" dt="2022-09-01T15:23:58.386" v="625" actId="14100"/>
          <ac:spMkLst>
            <pc:docMk/>
            <pc:sldMk cId="3928427628" sldId="269"/>
            <ac:spMk id="5" creationId="{59BDDA8D-C7FA-1BEB-75AD-AFED4680D9BD}"/>
          </ac:spMkLst>
        </pc:spChg>
      </pc:sldChg>
      <pc:sldChg chg="addSp delSp modSp mod modAnim">
        <pc:chgData name="Lindsay Karpenko" userId="4bc4bee5-c4bf-4ac4-8ccd-805be0ae23de" providerId="ADAL" clId="{960C1161-372D-4AE8-99FE-31B9870E9B27}" dt="2022-08-25T13:51:41.013" v="352" actId="1037"/>
        <pc:sldMkLst>
          <pc:docMk/>
          <pc:sldMk cId="3548394705" sldId="270"/>
        </pc:sldMkLst>
        <pc:spChg chg="add mod">
          <ac:chgData name="Lindsay Karpenko" userId="4bc4bee5-c4bf-4ac4-8ccd-805be0ae23de" providerId="ADAL" clId="{960C1161-372D-4AE8-99FE-31B9870E9B27}" dt="2022-08-25T13:51:35.357" v="344" actId="1037"/>
          <ac:spMkLst>
            <pc:docMk/>
            <pc:sldMk cId="3548394705" sldId="270"/>
            <ac:spMk id="2" creationId="{17702FE8-4217-3972-9C6F-C68AD89F88A5}"/>
          </ac:spMkLst>
        </pc:spChg>
        <pc:spChg chg="mod">
          <ac:chgData name="Lindsay Karpenko" userId="4bc4bee5-c4bf-4ac4-8ccd-805be0ae23de" providerId="ADAL" clId="{960C1161-372D-4AE8-99FE-31B9870E9B27}" dt="2022-08-25T13:48:46.919" v="273" actId="20577"/>
          <ac:spMkLst>
            <pc:docMk/>
            <pc:sldMk cId="3548394705" sldId="270"/>
            <ac:spMk id="6" creationId="{DC07FD8D-D818-F659-166D-84AFB3BB357E}"/>
          </ac:spMkLst>
        </pc:spChg>
        <pc:spChg chg="mod">
          <ac:chgData name="Lindsay Karpenko" userId="4bc4bee5-c4bf-4ac4-8ccd-805be0ae23de" providerId="ADAL" clId="{960C1161-372D-4AE8-99FE-31B9870E9B27}" dt="2022-08-25T13:51:41.013" v="352" actId="1037"/>
          <ac:spMkLst>
            <pc:docMk/>
            <pc:sldMk cId="3548394705" sldId="270"/>
            <ac:spMk id="15" creationId="{21487947-B703-1364-B009-DE1F7BDA6C1C}"/>
          </ac:spMkLst>
        </pc:spChg>
        <pc:grpChg chg="del">
          <ac:chgData name="Lindsay Karpenko" userId="4bc4bee5-c4bf-4ac4-8ccd-805be0ae23de" providerId="ADAL" clId="{960C1161-372D-4AE8-99FE-31B9870E9B27}" dt="2022-08-25T13:51:10.948" v="327" actId="478"/>
          <ac:grpSpMkLst>
            <pc:docMk/>
            <pc:sldMk cId="3548394705" sldId="270"/>
            <ac:grpSpMk id="18" creationId="{4400F1EA-461B-0E44-CB75-1BF79FFB97A8}"/>
          </ac:grpSpMkLst>
        </pc:grpChg>
        <pc:cxnChg chg="add">
          <ac:chgData name="Lindsay Karpenko" userId="4bc4bee5-c4bf-4ac4-8ccd-805be0ae23de" providerId="ADAL" clId="{960C1161-372D-4AE8-99FE-31B9870E9B27}" dt="2022-08-25T13:51:18.221" v="328" actId="11529"/>
          <ac:cxnSpMkLst>
            <pc:docMk/>
            <pc:sldMk cId="3548394705" sldId="270"/>
            <ac:cxnSpMk id="20" creationId="{77149551-1E28-DE90-C17F-403F0472E7A2}"/>
          </ac:cxnSpMkLst>
        </pc:cxnChg>
        <pc:cxnChg chg="add mod">
          <ac:chgData name="Lindsay Karpenko" userId="4bc4bee5-c4bf-4ac4-8ccd-805be0ae23de" providerId="ADAL" clId="{960C1161-372D-4AE8-99FE-31B9870E9B27}" dt="2022-08-25T13:51:28.060" v="338" actId="1035"/>
          <ac:cxnSpMkLst>
            <pc:docMk/>
            <pc:sldMk cId="3548394705" sldId="270"/>
            <ac:cxnSpMk id="22" creationId="{65666733-0AD4-F616-7C93-AEFC170F65D9}"/>
          </ac:cxnSpMkLst>
        </pc:cxnChg>
      </pc:sldChg>
      <pc:sldChg chg="addSp delSp modSp mod modAnim">
        <pc:chgData name="Lindsay Karpenko" userId="4bc4bee5-c4bf-4ac4-8ccd-805be0ae23de" providerId="ADAL" clId="{960C1161-372D-4AE8-99FE-31B9870E9B27}" dt="2022-08-25T20:05:02.925" v="615" actId="114"/>
        <pc:sldMkLst>
          <pc:docMk/>
          <pc:sldMk cId="1731028475" sldId="271"/>
        </pc:sldMkLst>
        <pc:spChg chg="mod">
          <ac:chgData name="Lindsay Karpenko" userId="4bc4bee5-c4bf-4ac4-8ccd-805be0ae23de" providerId="ADAL" clId="{960C1161-372D-4AE8-99FE-31B9870E9B27}" dt="2022-08-25T20:05:02.925" v="615" actId="114"/>
          <ac:spMkLst>
            <pc:docMk/>
            <pc:sldMk cId="1731028475" sldId="271"/>
            <ac:spMk id="3" creationId="{4D8242BC-643C-C385-E652-34BA5BF2BBA1}"/>
          </ac:spMkLst>
        </pc:spChg>
        <pc:grpChg chg="del">
          <ac:chgData name="Lindsay Karpenko" userId="4bc4bee5-c4bf-4ac4-8ccd-805be0ae23de" providerId="ADAL" clId="{960C1161-372D-4AE8-99FE-31B9870E9B27}" dt="2022-08-25T13:52:02.533" v="354" actId="478"/>
          <ac:grpSpMkLst>
            <pc:docMk/>
            <pc:sldMk cId="1731028475" sldId="271"/>
            <ac:grpSpMk id="7" creationId="{30084F7A-9C5F-66BE-DACE-829CEA17683D}"/>
          </ac:grpSpMkLst>
        </pc:grpChg>
        <pc:cxnChg chg="add mod">
          <ac:chgData name="Lindsay Karpenko" userId="4bc4bee5-c4bf-4ac4-8ccd-805be0ae23de" providerId="ADAL" clId="{960C1161-372D-4AE8-99FE-31B9870E9B27}" dt="2022-08-25T13:52:09.804" v="360" actId="1035"/>
          <ac:cxnSpMkLst>
            <pc:docMk/>
            <pc:sldMk cId="1731028475" sldId="271"/>
            <ac:cxnSpMk id="11" creationId="{FDDF81E7-A1AA-B02E-820C-E6B1530AA5B4}"/>
          </ac:cxnSpMkLst>
        </pc:cxnChg>
      </pc:sldChg>
      <pc:sldChg chg="addSp delSp modSp mod modAnim">
        <pc:chgData name="Lindsay Karpenko" userId="4bc4bee5-c4bf-4ac4-8ccd-805be0ae23de" providerId="ADAL" clId="{960C1161-372D-4AE8-99FE-31B9870E9B27}" dt="2022-08-25T13:55:06.586" v="406"/>
        <pc:sldMkLst>
          <pc:docMk/>
          <pc:sldMk cId="3293204519" sldId="272"/>
        </pc:sldMkLst>
        <pc:spChg chg="mod">
          <ac:chgData name="Lindsay Karpenko" userId="4bc4bee5-c4bf-4ac4-8ccd-805be0ae23de" providerId="ADAL" clId="{960C1161-372D-4AE8-99FE-31B9870E9B27}" dt="2022-08-25T13:55:01.677" v="405" actId="20577"/>
          <ac:spMkLst>
            <pc:docMk/>
            <pc:sldMk cId="3293204519" sldId="272"/>
            <ac:spMk id="23" creationId="{32E0DECF-CB9E-F2D2-B83C-5A8B0169CF2B}"/>
          </ac:spMkLst>
        </pc:spChg>
        <pc:grpChg chg="del">
          <ac:chgData name="Lindsay Karpenko" userId="4bc4bee5-c4bf-4ac4-8ccd-805be0ae23de" providerId="ADAL" clId="{960C1161-372D-4AE8-99FE-31B9870E9B27}" dt="2022-08-25T13:54:22.077" v="376" actId="478"/>
          <ac:grpSpMkLst>
            <pc:docMk/>
            <pc:sldMk cId="3293204519" sldId="272"/>
            <ac:grpSpMk id="6" creationId="{53DFA000-5EA4-C2E8-F545-1F8CEAFA3113}"/>
          </ac:grpSpMkLst>
        </pc:grpChg>
        <pc:cxnChg chg="add mod">
          <ac:chgData name="Lindsay Karpenko" userId="4bc4bee5-c4bf-4ac4-8ccd-805be0ae23de" providerId="ADAL" clId="{960C1161-372D-4AE8-99FE-31B9870E9B27}" dt="2022-08-25T13:54:28.668" v="382" actId="1035"/>
          <ac:cxnSpMkLst>
            <pc:docMk/>
            <pc:sldMk cId="3293204519" sldId="272"/>
            <ac:cxnSpMk id="26" creationId="{97ABADC6-6BC9-2BCC-899B-E57A98449D3C}"/>
          </ac:cxnSpMkLst>
        </pc:cxnChg>
      </pc:sldChg>
      <pc:sldChg chg="modSp mod">
        <pc:chgData name="Lindsay Karpenko" userId="4bc4bee5-c4bf-4ac4-8ccd-805be0ae23de" providerId="ADAL" clId="{960C1161-372D-4AE8-99FE-31B9870E9B27}" dt="2022-08-25T13:56:42.870" v="411" actId="20577"/>
        <pc:sldMkLst>
          <pc:docMk/>
          <pc:sldMk cId="1093334586" sldId="273"/>
        </pc:sldMkLst>
        <pc:spChg chg="mod">
          <ac:chgData name="Lindsay Karpenko" userId="4bc4bee5-c4bf-4ac4-8ccd-805be0ae23de" providerId="ADAL" clId="{960C1161-372D-4AE8-99FE-31B9870E9B27}" dt="2022-08-25T13:55:52.701" v="409" actId="20577"/>
          <ac:spMkLst>
            <pc:docMk/>
            <pc:sldMk cId="1093334586" sldId="273"/>
            <ac:spMk id="4" creationId="{A78BF736-15CE-59DC-8789-05F34F1A6268}"/>
          </ac:spMkLst>
        </pc:spChg>
        <pc:spChg chg="mod">
          <ac:chgData name="Lindsay Karpenko" userId="4bc4bee5-c4bf-4ac4-8ccd-805be0ae23de" providerId="ADAL" clId="{960C1161-372D-4AE8-99FE-31B9870E9B27}" dt="2022-08-25T13:56:42.870" v="411" actId="20577"/>
          <ac:spMkLst>
            <pc:docMk/>
            <pc:sldMk cId="1093334586" sldId="273"/>
            <ac:spMk id="7" creationId="{0F668332-188A-CED9-894A-5D43416FD30F}"/>
          </ac:spMkLst>
        </pc:spChg>
      </pc:sldChg>
      <pc:sldChg chg="addSp delSp modSp mod modAnim">
        <pc:chgData name="Lindsay Karpenko" userId="4bc4bee5-c4bf-4ac4-8ccd-805be0ae23de" providerId="ADAL" clId="{960C1161-372D-4AE8-99FE-31B9870E9B27}" dt="2022-08-25T13:58:18.542" v="466"/>
        <pc:sldMkLst>
          <pc:docMk/>
          <pc:sldMk cId="3410637696" sldId="274"/>
        </pc:sldMkLst>
        <pc:spChg chg="mod">
          <ac:chgData name="Lindsay Karpenko" userId="4bc4bee5-c4bf-4ac4-8ccd-805be0ae23de" providerId="ADAL" clId="{960C1161-372D-4AE8-99FE-31B9870E9B27}" dt="2022-08-25T13:57:14.409" v="417" actId="21"/>
          <ac:spMkLst>
            <pc:docMk/>
            <pc:sldMk cId="3410637696" sldId="274"/>
            <ac:spMk id="4" creationId="{54E67448-0A37-0B12-36AA-A5A85D20E732}"/>
          </ac:spMkLst>
        </pc:spChg>
        <pc:spChg chg="add mod">
          <ac:chgData name="Lindsay Karpenko" userId="4bc4bee5-c4bf-4ac4-8ccd-805be0ae23de" providerId="ADAL" clId="{960C1161-372D-4AE8-99FE-31B9870E9B27}" dt="2022-08-25T13:58:17.396" v="465" actId="1036"/>
          <ac:spMkLst>
            <pc:docMk/>
            <pc:sldMk cId="3410637696" sldId="274"/>
            <ac:spMk id="11" creationId="{435249AA-FFD3-0BCD-9625-637EBC765AB2}"/>
          </ac:spMkLst>
        </pc:spChg>
        <pc:spChg chg="add mod">
          <ac:chgData name="Lindsay Karpenko" userId="4bc4bee5-c4bf-4ac4-8ccd-805be0ae23de" providerId="ADAL" clId="{960C1161-372D-4AE8-99FE-31B9870E9B27}" dt="2022-08-25T13:58:12.691" v="462" actId="1036"/>
          <ac:spMkLst>
            <pc:docMk/>
            <pc:sldMk cId="3410637696" sldId="274"/>
            <ac:spMk id="12" creationId="{BF43394F-1F3A-6A8F-DFAC-C356F74AFB11}"/>
          </ac:spMkLst>
        </pc:spChg>
        <pc:grpChg chg="del">
          <ac:chgData name="Lindsay Karpenko" userId="4bc4bee5-c4bf-4ac4-8ccd-805be0ae23de" providerId="ADAL" clId="{960C1161-372D-4AE8-99FE-31B9870E9B27}" dt="2022-08-25T13:57:33.813" v="430" actId="478"/>
          <ac:grpSpMkLst>
            <pc:docMk/>
            <pc:sldMk cId="3410637696" sldId="274"/>
            <ac:grpSpMk id="7" creationId="{DC9FB888-F6B1-2122-7C23-70929FF3A553}"/>
          </ac:grpSpMkLst>
        </pc:grpChg>
        <pc:grpChg chg="del">
          <ac:chgData name="Lindsay Karpenko" userId="4bc4bee5-c4bf-4ac4-8ccd-805be0ae23de" providerId="ADAL" clId="{960C1161-372D-4AE8-99FE-31B9870E9B27}" dt="2022-08-25T13:57:35.133" v="431" actId="478"/>
          <ac:grpSpMkLst>
            <pc:docMk/>
            <pc:sldMk cId="3410637696" sldId="274"/>
            <ac:grpSpMk id="10" creationId="{171D0EFA-B47A-96B5-35EE-31236A30FBCF}"/>
          </ac:grpSpMkLst>
        </pc:grpChg>
        <pc:cxnChg chg="add mod">
          <ac:chgData name="Lindsay Karpenko" userId="4bc4bee5-c4bf-4ac4-8ccd-805be0ae23de" providerId="ADAL" clId="{960C1161-372D-4AE8-99FE-31B9870E9B27}" dt="2022-08-25T13:57:51.227" v="435" actId="1036"/>
          <ac:cxnSpMkLst>
            <pc:docMk/>
            <pc:sldMk cId="3410637696" sldId="274"/>
            <ac:cxnSpMk id="14" creationId="{69FAB7FD-7C02-DE62-2D2E-FE359DE96B59}"/>
          </ac:cxnSpMkLst>
        </pc:cxnChg>
        <pc:cxnChg chg="add mod">
          <ac:chgData name="Lindsay Karpenko" userId="4bc4bee5-c4bf-4ac4-8ccd-805be0ae23de" providerId="ADAL" clId="{960C1161-372D-4AE8-99FE-31B9870E9B27}" dt="2022-08-25T13:58:07.735" v="459" actId="1076"/>
          <ac:cxnSpMkLst>
            <pc:docMk/>
            <pc:sldMk cId="3410637696" sldId="274"/>
            <ac:cxnSpMk id="16" creationId="{B562D29F-D226-F0AB-6253-830528D53A13}"/>
          </ac:cxnSpMkLst>
        </pc:cxnChg>
      </pc:sldChg>
      <pc:sldChg chg="addSp delSp modSp mod modAnim">
        <pc:chgData name="Lindsay Karpenko" userId="4bc4bee5-c4bf-4ac4-8ccd-805be0ae23de" providerId="ADAL" clId="{960C1161-372D-4AE8-99FE-31B9870E9B27}" dt="2022-08-25T13:59:46.712" v="508" actId="20577"/>
        <pc:sldMkLst>
          <pc:docMk/>
          <pc:sldMk cId="2799771000" sldId="275"/>
        </pc:sldMkLst>
        <pc:spChg chg="mod">
          <ac:chgData name="Lindsay Karpenko" userId="4bc4bee5-c4bf-4ac4-8ccd-805be0ae23de" providerId="ADAL" clId="{960C1161-372D-4AE8-99FE-31B9870E9B27}" dt="2022-08-25T13:59:46.712" v="508" actId="20577"/>
          <ac:spMkLst>
            <pc:docMk/>
            <pc:sldMk cId="2799771000" sldId="275"/>
            <ac:spMk id="3" creationId="{39EEB596-D849-1328-5DFA-CD65D2057046}"/>
          </ac:spMkLst>
        </pc:spChg>
        <pc:grpChg chg="del">
          <ac:chgData name="Lindsay Karpenko" userId="4bc4bee5-c4bf-4ac4-8ccd-805be0ae23de" providerId="ADAL" clId="{960C1161-372D-4AE8-99FE-31B9870E9B27}" dt="2022-08-25T13:59:09.861" v="496" actId="478"/>
          <ac:grpSpMkLst>
            <pc:docMk/>
            <pc:sldMk cId="2799771000" sldId="275"/>
            <ac:grpSpMk id="7" creationId="{657E9E20-C1EB-3724-B00F-2D7BA8F1BD74}"/>
          </ac:grpSpMkLst>
        </pc:grpChg>
        <pc:cxnChg chg="add mod">
          <ac:chgData name="Lindsay Karpenko" userId="4bc4bee5-c4bf-4ac4-8ccd-805be0ae23de" providerId="ADAL" clId="{960C1161-372D-4AE8-99FE-31B9870E9B27}" dt="2022-08-25T13:59:19.476" v="503" actId="1035"/>
          <ac:cxnSpMkLst>
            <pc:docMk/>
            <pc:sldMk cId="2799771000" sldId="275"/>
            <ac:cxnSpMk id="11" creationId="{C847DCC8-EBDC-9528-3F51-C87FA6603A23}"/>
          </ac:cxnSpMkLst>
        </pc:cxnChg>
      </pc:sldChg>
      <pc:sldChg chg="addSp delSp modSp mod modAnim">
        <pc:chgData name="Lindsay Karpenko" userId="4bc4bee5-c4bf-4ac4-8ccd-805be0ae23de" providerId="ADAL" clId="{960C1161-372D-4AE8-99FE-31B9870E9B27}" dt="2022-08-25T20:05:49.821" v="618" actId="114"/>
        <pc:sldMkLst>
          <pc:docMk/>
          <pc:sldMk cId="3381670627" sldId="277"/>
        </pc:sldMkLst>
        <pc:spChg chg="mod">
          <ac:chgData name="Lindsay Karpenko" userId="4bc4bee5-c4bf-4ac4-8ccd-805be0ae23de" providerId="ADAL" clId="{960C1161-372D-4AE8-99FE-31B9870E9B27}" dt="2022-08-25T20:05:49.821" v="618" actId="114"/>
          <ac:spMkLst>
            <pc:docMk/>
            <pc:sldMk cId="3381670627" sldId="277"/>
            <ac:spMk id="5" creationId="{922D585D-2D3D-EFC8-084F-CDCBB5DEA432}"/>
          </ac:spMkLst>
        </pc:spChg>
        <pc:spChg chg="mod">
          <ac:chgData name="Lindsay Karpenko" userId="4bc4bee5-c4bf-4ac4-8ccd-805be0ae23de" providerId="ADAL" clId="{960C1161-372D-4AE8-99FE-31B9870E9B27}" dt="2022-08-25T14:00:53.596" v="537" actId="1035"/>
          <ac:spMkLst>
            <pc:docMk/>
            <pc:sldMk cId="3381670627" sldId="277"/>
            <ac:spMk id="10" creationId="{D83778D0-35FC-A4DE-F6D8-9044064C522A}"/>
          </ac:spMkLst>
        </pc:spChg>
        <pc:grpChg chg="del">
          <ac:chgData name="Lindsay Karpenko" userId="4bc4bee5-c4bf-4ac4-8ccd-805be0ae23de" providerId="ADAL" clId="{960C1161-372D-4AE8-99FE-31B9870E9B27}" dt="2022-08-25T14:00:44.091" v="531" actId="478"/>
          <ac:grpSpMkLst>
            <pc:docMk/>
            <pc:sldMk cId="3381670627" sldId="277"/>
            <ac:grpSpMk id="8" creationId="{921EE855-8D8F-D5C3-CA29-0E90ACB76118}"/>
          </ac:grpSpMkLst>
        </pc:grpChg>
        <pc:cxnChg chg="add">
          <ac:chgData name="Lindsay Karpenko" userId="4bc4bee5-c4bf-4ac4-8ccd-805be0ae23de" providerId="ADAL" clId="{960C1161-372D-4AE8-99FE-31B9870E9B27}" dt="2022-08-25T14:00:49.517" v="532" actId="11529"/>
          <ac:cxnSpMkLst>
            <pc:docMk/>
            <pc:sldMk cId="3381670627" sldId="277"/>
            <ac:cxnSpMk id="12" creationId="{D49AFE02-CA04-5896-B7E9-1C1FD5683E2C}"/>
          </ac:cxnSpMkLst>
        </pc:cxnChg>
      </pc:sldChg>
      <pc:sldChg chg="modSp mod">
        <pc:chgData name="Lindsay Karpenko" userId="4bc4bee5-c4bf-4ac4-8ccd-805be0ae23de" providerId="ADAL" clId="{960C1161-372D-4AE8-99FE-31B9870E9B27}" dt="2022-08-25T14:01:13.852" v="542" actId="20577"/>
        <pc:sldMkLst>
          <pc:docMk/>
          <pc:sldMk cId="4273281723" sldId="278"/>
        </pc:sldMkLst>
        <pc:spChg chg="mod">
          <ac:chgData name="Lindsay Karpenko" userId="4bc4bee5-c4bf-4ac4-8ccd-805be0ae23de" providerId="ADAL" clId="{960C1161-372D-4AE8-99FE-31B9870E9B27}" dt="2022-08-25T14:01:13.852" v="542" actId="20577"/>
          <ac:spMkLst>
            <pc:docMk/>
            <pc:sldMk cId="4273281723" sldId="278"/>
            <ac:spMk id="4" creationId="{009D6845-931F-CCE3-BF92-CA2EE4281C8C}"/>
          </ac:spMkLst>
        </pc:spChg>
      </pc:sldChg>
      <pc:sldChg chg="modSp mod">
        <pc:chgData name="Lindsay Karpenko" userId="4bc4bee5-c4bf-4ac4-8ccd-805be0ae23de" providerId="ADAL" clId="{960C1161-372D-4AE8-99FE-31B9870E9B27}" dt="2022-08-25T14:01:41.749" v="549" actId="20577"/>
        <pc:sldMkLst>
          <pc:docMk/>
          <pc:sldMk cId="2713045236" sldId="279"/>
        </pc:sldMkLst>
        <pc:spChg chg="mod">
          <ac:chgData name="Lindsay Karpenko" userId="4bc4bee5-c4bf-4ac4-8ccd-805be0ae23de" providerId="ADAL" clId="{960C1161-372D-4AE8-99FE-31B9870E9B27}" dt="2022-08-25T14:01:41.749" v="549" actId="20577"/>
          <ac:spMkLst>
            <pc:docMk/>
            <pc:sldMk cId="2713045236" sldId="279"/>
            <ac:spMk id="4" creationId="{FDE46FB5-8274-29A2-6BE1-8C8DE2A48BA5}"/>
          </ac:spMkLst>
        </pc:spChg>
      </pc:sldChg>
      <pc:sldChg chg="addSp delSp modSp mod modAnim">
        <pc:chgData name="Lindsay Karpenko" userId="4bc4bee5-c4bf-4ac4-8ccd-805be0ae23de" providerId="ADAL" clId="{960C1161-372D-4AE8-99FE-31B9870E9B27}" dt="2022-08-25T14:02:59.893" v="574"/>
        <pc:sldMkLst>
          <pc:docMk/>
          <pc:sldMk cId="1511145255" sldId="280"/>
        </pc:sldMkLst>
        <pc:spChg chg="mod">
          <ac:chgData name="Lindsay Karpenko" userId="4bc4bee5-c4bf-4ac4-8ccd-805be0ae23de" providerId="ADAL" clId="{960C1161-372D-4AE8-99FE-31B9870E9B27}" dt="2022-08-25T14:02:47.085" v="562" actId="20577"/>
          <ac:spMkLst>
            <pc:docMk/>
            <pc:sldMk cId="1511145255" sldId="280"/>
            <ac:spMk id="4" creationId="{0FD5B92D-D757-2A78-E43B-8284497049C4}"/>
          </ac:spMkLst>
        </pc:spChg>
        <pc:spChg chg="add mod">
          <ac:chgData name="Lindsay Karpenko" userId="4bc4bee5-c4bf-4ac4-8ccd-805be0ae23de" providerId="ADAL" clId="{960C1161-372D-4AE8-99FE-31B9870E9B27}" dt="2022-08-25T14:02:50.132" v="572" actId="1035"/>
          <ac:spMkLst>
            <pc:docMk/>
            <pc:sldMk cId="1511145255" sldId="280"/>
            <ac:spMk id="8" creationId="{B7426C7E-5E7C-0EA3-52F5-B8D9F1C6FD18}"/>
          </ac:spMkLst>
        </pc:spChg>
        <pc:grpChg chg="del">
          <ac:chgData name="Lindsay Karpenko" userId="4bc4bee5-c4bf-4ac4-8ccd-805be0ae23de" providerId="ADAL" clId="{960C1161-372D-4AE8-99FE-31B9870E9B27}" dt="2022-08-25T14:02:43.867" v="561" actId="478"/>
          <ac:grpSpMkLst>
            <pc:docMk/>
            <pc:sldMk cId="1511145255" sldId="280"/>
            <ac:grpSpMk id="7" creationId="{B9AC9117-1A35-2ECB-AF6F-3EDE90F90998}"/>
          </ac:grpSpMkLst>
        </pc:grpChg>
        <pc:cxnChg chg="add">
          <ac:chgData name="Lindsay Karpenko" userId="4bc4bee5-c4bf-4ac4-8ccd-805be0ae23de" providerId="ADAL" clId="{960C1161-372D-4AE8-99FE-31B9870E9B27}" dt="2022-08-25T14:02:56.620" v="573" actId="11529"/>
          <ac:cxnSpMkLst>
            <pc:docMk/>
            <pc:sldMk cId="1511145255" sldId="280"/>
            <ac:cxnSpMk id="10" creationId="{17561B0D-1C05-8A4F-AE73-5766DE3AD6C8}"/>
          </ac:cxnSpMkLst>
        </pc:cxnChg>
      </pc:sldChg>
      <pc:sldChg chg="modSp mod">
        <pc:chgData name="Lindsay Karpenko" userId="4bc4bee5-c4bf-4ac4-8ccd-805be0ae23de" providerId="ADAL" clId="{960C1161-372D-4AE8-99FE-31B9870E9B27}" dt="2022-08-25T14:03:23.124" v="581" actId="20577"/>
        <pc:sldMkLst>
          <pc:docMk/>
          <pc:sldMk cId="1360902668" sldId="281"/>
        </pc:sldMkLst>
        <pc:spChg chg="mod">
          <ac:chgData name="Lindsay Karpenko" userId="4bc4bee5-c4bf-4ac4-8ccd-805be0ae23de" providerId="ADAL" clId="{960C1161-372D-4AE8-99FE-31B9870E9B27}" dt="2022-08-25T14:03:23.124" v="581" actId="20577"/>
          <ac:spMkLst>
            <pc:docMk/>
            <pc:sldMk cId="1360902668" sldId="281"/>
            <ac:spMk id="4" creationId="{03F0BF62-0923-FAFA-F714-A55630A73E22}"/>
          </ac:spMkLst>
        </pc:spChg>
      </pc:sldChg>
      <pc:sldChg chg="addSp delSp modSp mod modAnim">
        <pc:chgData name="Lindsay Karpenko" userId="4bc4bee5-c4bf-4ac4-8ccd-805be0ae23de" providerId="ADAL" clId="{960C1161-372D-4AE8-99FE-31B9870E9B27}" dt="2022-08-25T14:04:31.110" v="611"/>
        <pc:sldMkLst>
          <pc:docMk/>
          <pc:sldMk cId="1258552447" sldId="282"/>
        </pc:sldMkLst>
        <pc:spChg chg="mod">
          <ac:chgData name="Lindsay Karpenko" userId="4bc4bee5-c4bf-4ac4-8ccd-805be0ae23de" providerId="ADAL" clId="{960C1161-372D-4AE8-99FE-31B9870E9B27}" dt="2022-08-25T14:04:25.324" v="610" actId="20577"/>
          <ac:spMkLst>
            <pc:docMk/>
            <pc:sldMk cId="1258552447" sldId="282"/>
            <ac:spMk id="4" creationId="{1A35006B-7C58-B397-10B9-83749FB27614}"/>
          </ac:spMkLst>
        </pc:spChg>
        <pc:spChg chg="add mod">
          <ac:chgData name="Lindsay Karpenko" userId="4bc4bee5-c4bf-4ac4-8ccd-805be0ae23de" providerId="ADAL" clId="{960C1161-372D-4AE8-99FE-31B9870E9B27}" dt="2022-08-25T14:04:09.123" v="602" actId="1035"/>
          <ac:spMkLst>
            <pc:docMk/>
            <pc:sldMk cId="1258552447" sldId="282"/>
            <ac:spMk id="8" creationId="{0203732D-4F0A-E018-345F-615B0D50CD94}"/>
          </ac:spMkLst>
        </pc:spChg>
        <pc:grpChg chg="del">
          <ac:chgData name="Lindsay Karpenko" userId="4bc4bee5-c4bf-4ac4-8ccd-805be0ae23de" providerId="ADAL" clId="{960C1161-372D-4AE8-99FE-31B9870E9B27}" dt="2022-08-25T14:04:18.724" v="604" actId="478"/>
          <ac:grpSpMkLst>
            <pc:docMk/>
            <pc:sldMk cId="1258552447" sldId="282"/>
            <ac:grpSpMk id="7" creationId="{10081CF5-B192-9834-7888-54828EA76543}"/>
          </ac:grpSpMkLst>
        </pc:grpChg>
        <pc:cxnChg chg="add mod">
          <ac:chgData name="Lindsay Karpenko" userId="4bc4bee5-c4bf-4ac4-8ccd-805be0ae23de" providerId="ADAL" clId="{960C1161-372D-4AE8-99FE-31B9870E9B27}" dt="2022-08-25T14:04:20.611" v="609" actId="1036"/>
          <ac:cxnSpMkLst>
            <pc:docMk/>
            <pc:sldMk cId="1258552447" sldId="282"/>
            <ac:cxnSpMk id="10" creationId="{63B64271-D1A9-0E30-81BD-8D0B890C27BD}"/>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21B13-7F9B-6778-7415-FBBF479879C8}"/>
              </a:ext>
            </a:extLst>
          </p:cNvPr>
          <p:cNvSpPr>
            <a:spLocks noGrp="1"/>
          </p:cNvSpPr>
          <p:nvPr>
            <p:ph type="ctrTitle"/>
          </p:nvPr>
        </p:nvSpPr>
        <p:spPr>
          <a:xfrm>
            <a:off x="1270000" y="1562994"/>
            <a:ext cx="7620000" cy="3324954"/>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21E9D758-F6E7-8F0E-87B6-3FB67489ED16}"/>
              </a:ext>
            </a:extLst>
          </p:cNvPr>
          <p:cNvSpPr>
            <a:spLocks noGrp="1"/>
          </p:cNvSpPr>
          <p:nvPr>
            <p:ph type="subTitle" idx="1"/>
          </p:nvPr>
        </p:nvSpPr>
        <p:spPr>
          <a:xfrm>
            <a:off x="1270000" y="5016171"/>
            <a:ext cx="7620000" cy="2305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64B7BC68-2FCF-2D1F-3C76-09E1B44A4734}"/>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5" name="Footer Placeholder 4">
            <a:extLst>
              <a:ext uri="{FF2B5EF4-FFF2-40B4-BE49-F238E27FC236}">
                <a16:creationId xmlns:a16="http://schemas.microsoft.com/office/drawing/2014/main" id="{45FB47AB-E496-D03A-121F-10AA6ED0B2D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F6F2D96-9AFA-5299-7A6E-B6C1E0E60D8E}"/>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1771995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8B50-E2FA-DED3-4119-F397C2419888}"/>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9D89DA4-D0C3-7421-E5D5-4B663EE6EB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5D48AD3-6D91-124D-895A-7942E36073BF}"/>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5" name="Footer Placeholder 4">
            <a:extLst>
              <a:ext uri="{FF2B5EF4-FFF2-40B4-BE49-F238E27FC236}">
                <a16:creationId xmlns:a16="http://schemas.microsoft.com/office/drawing/2014/main" id="{3D1D80A3-675E-E7FE-356D-BBE28E5FDED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846EC62-98AA-3CC1-0955-CB92AB4D2E2A}"/>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1364303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2E4B98-52E9-BA48-E45B-C2D7AE97D227}"/>
              </a:ext>
            </a:extLst>
          </p:cNvPr>
          <p:cNvSpPr>
            <a:spLocks noGrp="1"/>
          </p:cNvSpPr>
          <p:nvPr>
            <p:ph type="title" orient="vert"/>
          </p:nvPr>
        </p:nvSpPr>
        <p:spPr>
          <a:xfrm>
            <a:off x="7270750" y="508470"/>
            <a:ext cx="2190750" cy="8093523"/>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400988AD-8296-47E4-8B23-29BA6C0D86F0}"/>
              </a:ext>
            </a:extLst>
          </p:cNvPr>
          <p:cNvSpPr>
            <a:spLocks noGrp="1"/>
          </p:cNvSpPr>
          <p:nvPr>
            <p:ph type="body" orient="vert" idx="1"/>
          </p:nvPr>
        </p:nvSpPr>
        <p:spPr>
          <a:xfrm>
            <a:off x="698500" y="508470"/>
            <a:ext cx="6445250" cy="8093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7733088-79E6-C19E-B37B-346D4D6098BB}"/>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5" name="Footer Placeholder 4">
            <a:extLst>
              <a:ext uri="{FF2B5EF4-FFF2-40B4-BE49-F238E27FC236}">
                <a16:creationId xmlns:a16="http://schemas.microsoft.com/office/drawing/2014/main" id="{AA271D56-9BF2-E1FE-A724-2DE5B84F86C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F79D8DC-3956-9E86-57B4-00B2AAAA351C}"/>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314983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34774-1EA7-9F1C-3B27-A20D0E1F81D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E867FF7-1AB6-17C3-7926-C79FF9178A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FDDEC22-4550-F1B9-200A-D9A0980A73CC}"/>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5" name="Footer Placeholder 4">
            <a:extLst>
              <a:ext uri="{FF2B5EF4-FFF2-40B4-BE49-F238E27FC236}">
                <a16:creationId xmlns:a16="http://schemas.microsoft.com/office/drawing/2014/main" id="{1FB6DBC4-FB61-9952-75BB-755670F8F1B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B235E25-5A7F-7571-C567-11C0DE2F0AA7}"/>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3737234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F8264-C6B6-4594-EA56-0A92AAEE95CF}"/>
              </a:ext>
            </a:extLst>
          </p:cNvPr>
          <p:cNvSpPr>
            <a:spLocks noGrp="1"/>
          </p:cNvSpPr>
          <p:nvPr>
            <p:ph type="title"/>
          </p:nvPr>
        </p:nvSpPr>
        <p:spPr>
          <a:xfrm>
            <a:off x="693208" y="2380971"/>
            <a:ext cx="8763000" cy="3972700"/>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C78F7A29-1B36-D67F-CEAC-9136DEA147E7}"/>
              </a:ext>
            </a:extLst>
          </p:cNvPr>
          <p:cNvSpPr>
            <a:spLocks noGrp="1"/>
          </p:cNvSpPr>
          <p:nvPr>
            <p:ph type="body" idx="1"/>
          </p:nvPr>
        </p:nvSpPr>
        <p:spPr>
          <a:xfrm>
            <a:off x="693208" y="6391254"/>
            <a:ext cx="8763000" cy="2089149"/>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73F094C-58FE-6924-98EE-7CBCAEAAF6BC}"/>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5" name="Footer Placeholder 4">
            <a:extLst>
              <a:ext uri="{FF2B5EF4-FFF2-40B4-BE49-F238E27FC236}">
                <a16:creationId xmlns:a16="http://schemas.microsoft.com/office/drawing/2014/main" id="{0B7EE1AA-1449-CC10-927E-1681EE902ED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927220B-5DA4-3D80-E423-2DCA9BBD4A50}"/>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3624489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B34CC-4F0B-B48E-A119-B1DA7157E34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99BF0DB-350A-6912-A5E3-C4AF54C47390}"/>
              </a:ext>
            </a:extLst>
          </p:cNvPr>
          <p:cNvSpPr>
            <a:spLocks noGrp="1"/>
          </p:cNvSpPr>
          <p:nvPr>
            <p:ph sz="half" idx="1"/>
          </p:nvPr>
        </p:nvSpPr>
        <p:spPr>
          <a:xfrm>
            <a:off x="698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27D818F-84AA-D2D3-29A2-EBC947682DA1}"/>
              </a:ext>
            </a:extLst>
          </p:cNvPr>
          <p:cNvSpPr>
            <a:spLocks noGrp="1"/>
          </p:cNvSpPr>
          <p:nvPr>
            <p:ph sz="half" idx="2"/>
          </p:nvPr>
        </p:nvSpPr>
        <p:spPr>
          <a:xfrm>
            <a:off x="5143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D0F460C4-601A-962A-B970-6BD1F5ADC7DE}"/>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6" name="Footer Placeholder 5">
            <a:extLst>
              <a:ext uri="{FF2B5EF4-FFF2-40B4-BE49-F238E27FC236}">
                <a16:creationId xmlns:a16="http://schemas.microsoft.com/office/drawing/2014/main" id="{8A6A51F9-6E29-A208-E038-E553B3973C1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67B7FD7-BDEF-7DA9-4E36-E66E0729D517}"/>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3314521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690F9-718C-AC4F-C920-95BA53F4B4DE}"/>
              </a:ext>
            </a:extLst>
          </p:cNvPr>
          <p:cNvSpPr>
            <a:spLocks noGrp="1"/>
          </p:cNvSpPr>
          <p:nvPr>
            <p:ph type="title"/>
          </p:nvPr>
        </p:nvSpPr>
        <p:spPr>
          <a:xfrm>
            <a:off x="699823" y="508473"/>
            <a:ext cx="8763000" cy="184596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4D6FF58-6392-7FED-7CCD-36395BCC51B1}"/>
              </a:ext>
            </a:extLst>
          </p:cNvPr>
          <p:cNvSpPr>
            <a:spLocks noGrp="1"/>
          </p:cNvSpPr>
          <p:nvPr>
            <p:ph type="body" idx="1"/>
          </p:nvPr>
        </p:nvSpPr>
        <p:spPr>
          <a:xfrm>
            <a:off x="699824" y="2341175"/>
            <a:ext cx="4298156"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EAF52930-3622-1313-CF6A-7ABCCE131FA7}"/>
              </a:ext>
            </a:extLst>
          </p:cNvPr>
          <p:cNvSpPr>
            <a:spLocks noGrp="1"/>
          </p:cNvSpPr>
          <p:nvPr>
            <p:ph sz="half" idx="2"/>
          </p:nvPr>
        </p:nvSpPr>
        <p:spPr>
          <a:xfrm>
            <a:off x="699824" y="3488549"/>
            <a:ext cx="4298156"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F4922608-E48E-5940-021B-1C9DDB5E630D}"/>
              </a:ext>
            </a:extLst>
          </p:cNvPr>
          <p:cNvSpPr>
            <a:spLocks noGrp="1"/>
          </p:cNvSpPr>
          <p:nvPr>
            <p:ph type="body" sz="quarter" idx="3"/>
          </p:nvPr>
        </p:nvSpPr>
        <p:spPr>
          <a:xfrm>
            <a:off x="5143501" y="2341175"/>
            <a:ext cx="4319323"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EF7C5BC9-D910-79A7-EA86-0F0F5BB91E3D}"/>
              </a:ext>
            </a:extLst>
          </p:cNvPr>
          <p:cNvSpPr>
            <a:spLocks noGrp="1"/>
          </p:cNvSpPr>
          <p:nvPr>
            <p:ph sz="quarter" idx="4"/>
          </p:nvPr>
        </p:nvSpPr>
        <p:spPr>
          <a:xfrm>
            <a:off x="5143501" y="3488549"/>
            <a:ext cx="4319323"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67182D9-9E91-AEF5-ED07-CB62F50002EE}"/>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8" name="Footer Placeholder 7">
            <a:extLst>
              <a:ext uri="{FF2B5EF4-FFF2-40B4-BE49-F238E27FC236}">
                <a16:creationId xmlns:a16="http://schemas.microsoft.com/office/drawing/2014/main" id="{691D15F6-6738-91FD-00E9-9F25C4CFA3A0}"/>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BD628C08-1724-1C0C-02B7-2AE23D3332EE}"/>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2765692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DB349-C3C1-0F29-ADEC-9E4B9CF8085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7E7A1F8-9293-5845-DE9E-F89FBD7B2266}"/>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4" name="Footer Placeholder 3">
            <a:extLst>
              <a:ext uri="{FF2B5EF4-FFF2-40B4-BE49-F238E27FC236}">
                <a16:creationId xmlns:a16="http://schemas.microsoft.com/office/drawing/2014/main" id="{D7BA57EF-A947-5546-1875-469E0E4B2516}"/>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243ACD2E-434A-2744-8127-ED66D95FD989}"/>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714305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C68515-F14A-D782-6DC3-ABF021C86AA1}"/>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3" name="Footer Placeholder 2">
            <a:extLst>
              <a:ext uri="{FF2B5EF4-FFF2-40B4-BE49-F238E27FC236}">
                <a16:creationId xmlns:a16="http://schemas.microsoft.com/office/drawing/2014/main" id="{06B2A1F4-BCB6-3961-8981-FBE83D662ACB}"/>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333F16F3-1A61-D831-59F7-8650160F0E8B}"/>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4154823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BC42E-70D0-1ED7-6915-F4D2D5E4D78A}"/>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37F1A8B0-3D75-B98F-B928-9ACA7E4C0C73}"/>
              </a:ext>
            </a:extLst>
          </p:cNvPr>
          <p:cNvSpPr>
            <a:spLocks noGrp="1"/>
          </p:cNvSpPr>
          <p:nvPr>
            <p:ph idx="1"/>
          </p:nvPr>
        </p:nvSpPr>
        <p:spPr>
          <a:xfrm>
            <a:off x="4319323" y="1375083"/>
            <a:ext cx="5143500" cy="678697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C79DE2B0-23AD-871E-EC4A-0631C723DD19}"/>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5B3E6D77-CB7C-074F-6972-688DD6183800}"/>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6" name="Footer Placeholder 5">
            <a:extLst>
              <a:ext uri="{FF2B5EF4-FFF2-40B4-BE49-F238E27FC236}">
                <a16:creationId xmlns:a16="http://schemas.microsoft.com/office/drawing/2014/main" id="{750DAB89-3E7D-2C22-595B-E1C39A037A6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8964743-E1E9-13C4-87BA-D8DE099D3159}"/>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897870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9CD07-6181-3960-A7C0-40904F75372D}"/>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A175ADA-3533-CCD3-55A1-E757A8CB0AB7}"/>
              </a:ext>
            </a:extLst>
          </p:cNvPr>
          <p:cNvSpPr>
            <a:spLocks noGrp="1"/>
          </p:cNvSpPr>
          <p:nvPr>
            <p:ph type="pic" idx="1"/>
          </p:nvPr>
        </p:nvSpPr>
        <p:spPr>
          <a:xfrm>
            <a:off x="4319323" y="1375083"/>
            <a:ext cx="5143500" cy="678697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9C384416-2891-5C35-994A-CDCF1ACDF0A7}"/>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7D1AC428-4B2A-37A7-52F1-93B6B3A67C1F}"/>
              </a:ext>
            </a:extLst>
          </p:cNvPr>
          <p:cNvSpPr>
            <a:spLocks noGrp="1"/>
          </p:cNvSpPr>
          <p:nvPr>
            <p:ph type="dt" sz="half" idx="10"/>
          </p:nvPr>
        </p:nvSpPr>
        <p:spPr/>
        <p:txBody>
          <a:bodyPr/>
          <a:lstStyle/>
          <a:p>
            <a:fld id="{F633E37D-8DCC-43BB-80F1-AB864F4FE167}" type="datetimeFigureOut">
              <a:rPr lang="en-CA" smtClean="0"/>
              <a:t>2022-09-01</a:t>
            </a:fld>
            <a:endParaRPr lang="en-CA"/>
          </a:p>
        </p:txBody>
      </p:sp>
      <p:sp>
        <p:nvSpPr>
          <p:cNvPr id="6" name="Footer Placeholder 5">
            <a:extLst>
              <a:ext uri="{FF2B5EF4-FFF2-40B4-BE49-F238E27FC236}">
                <a16:creationId xmlns:a16="http://schemas.microsoft.com/office/drawing/2014/main" id="{AF4225A4-93CA-CC2A-A2FE-57568ACCD15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5F3304B-5312-0496-BAF7-FB92EC155BA7}"/>
              </a:ext>
            </a:extLst>
          </p:cNvPr>
          <p:cNvSpPr>
            <a:spLocks noGrp="1"/>
          </p:cNvSpPr>
          <p:nvPr>
            <p:ph type="sldNum" sz="quarter" idx="12"/>
          </p:nvPr>
        </p:nvSpPr>
        <p:spPr/>
        <p:txBody>
          <a:bodyPr/>
          <a:lstStyle/>
          <a:p>
            <a:fld id="{6C1A9618-1F6F-4F7F-AABC-93982A800024}" type="slidenum">
              <a:rPr lang="en-CA" smtClean="0"/>
              <a:t>‹#›</a:t>
            </a:fld>
            <a:endParaRPr lang="en-CA"/>
          </a:p>
        </p:txBody>
      </p:sp>
    </p:spTree>
    <p:extLst>
      <p:ext uri="{BB962C8B-B14F-4D97-AF65-F5344CB8AC3E}">
        <p14:creationId xmlns:p14="http://schemas.microsoft.com/office/powerpoint/2010/main" val="522087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0D7F75-8640-3798-A7D0-AB9B76CCE3F9}"/>
              </a:ext>
            </a:extLst>
          </p:cNvPr>
          <p:cNvSpPr>
            <a:spLocks noGrp="1"/>
          </p:cNvSpPr>
          <p:nvPr>
            <p:ph type="title"/>
          </p:nvPr>
        </p:nvSpPr>
        <p:spPr>
          <a:xfrm>
            <a:off x="698500" y="508473"/>
            <a:ext cx="8763000" cy="184596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3A28DD0-1ED9-A35E-2A9B-CDC35C8ADF3C}"/>
              </a:ext>
            </a:extLst>
          </p:cNvPr>
          <p:cNvSpPr>
            <a:spLocks noGrp="1"/>
          </p:cNvSpPr>
          <p:nvPr>
            <p:ph type="body" idx="1"/>
          </p:nvPr>
        </p:nvSpPr>
        <p:spPr>
          <a:xfrm>
            <a:off x="698500" y="2542352"/>
            <a:ext cx="8763000" cy="60596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FB589CB-0794-26F4-A9E4-67670ECB040F}"/>
              </a:ext>
            </a:extLst>
          </p:cNvPr>
          <p:cNvSpPr>
            <a:spLocks noGrp="1"/>
          </p:cNvSpPr>
          <p:nvPr>
            <p:ph type="dt" sz="half" idx="2"/>
          </p:nvPr>
        </p:nvSpPr>
        <p:spPr>
          <a:xfrm>
            <a:off x="698500" y="8851808"/>
            <a:ext cx="2286000" cy="508470"/>
          </a:xfrm>
          <a:prstGeom prst="rect">
            <a:avLst/>
          </a:prstGeom>
        </p:spPr>
        <p:txBody>
          <a:bodyPr vert="horz" lIns="91440" tIns="45720" rIns="91440" bIns="45720" rtlCol="0" anchor="ctr"/>
          <a:lstStyle>
            <a:lvl1pPr algn="l">
              <a:defRPr sz="1000">
                <a:solidFill>
                  <a:schemeClr val="tx1">
                    <a:tint val="75000"/>
                  </a:schemeClr>
                </a:solidFill>
              </a:defRPr>
            </a:lvl1pPr>
          </a:lstStyle>
          <a:p>
            <a:fld id="{F633E37D-8DCC-43BB-80F1-AB864F4FE167}" type="datetimeFigureOut">
              <a:rPr lang="en-CA" smtClean="0"/>
              <a:t>2022-09-01</a:t>
            </a:fld>
            <a:endParaRPr lang="en-CA"/>
          </a:p>
        </p:txBody>
      </p:sp>
      <p:sp>
        <p:nvSpPr>
          <p:cNvPr id="5" name="Footer Placeholder 4">
            <a:extLst>
              <a:ext uri="{FF2B5EF4-FFF2-40B4-BE49-F238E27FC236}">
                <a16:creationId xmlns:a16="http://schemas.microsoft.com/office/drawing/2014/main" id="{3028DECD-8076-C3C5-6AFB-82F62BC81904}"/>
              </a:ext>
            </a:extLst>
          </p:cNvPr>
          <p:cNvSpPr>
            <a:spLocks noGrp="1"/>
          </p:cNvSpPr>
          <p:nvPr>
            <p:ph type="ftr" sz="quarter" idx="3"/>
          </p:nvPr>
        </p:nvSpPr>
        <p:spPr>
          <a:xfrm>
            <a:off x="3365500" y="8851808"/>
            <a:ext cx="3429000" cy="50847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7212E7E7-0375-BCE3-7419-DBDAE8900A08}"/>
              </a:ext>
            </a:extLst>
          </p:cNvPr>
          <p:cNvSpPr>
            <a:spLocks noGrp="1"/>
          </p:cNvSpPr>
          <p:nvPr>
            <p:ph type="sldNum" sz="quarter" idx="4"/>
          </p:nvPr>
        </p:nvSpPr>
        <p:spPr>
          <a:xfrm>
            <a:off x="7175500" y="8851808"/>
            <a:ext cx="2286000" cy="508470"/>
          </a:xfrm>
          <a:prstGeom prst="rect">
            <a:avLst/>
          </a:prstGeom>
        </p:spPr>
        <p:txBody>
          <a:bodyPr vert="horz" lIns="91440" tIns="45720" rIns="91440" bIns="45720" rtlCol="0" anchor="ctr"/>
          <a:lstStyle>
            <a:lvl1pPr algn="r">
              <a:defRPr sz="1000">
                <a:solidFill>
                  <a:schemeClr val="tx1">
                    <a:tint val="75000"/>
                  </a:schemeClr>
                </a:solidFill>
              </a:defRPr>
            </a:lvl1pPr>
          </a:lstStyle>
          <a:p>
            <a:fld id="{6C1A9618-1F6F-4F7F-AABC-93982A800024}" type="slidenum">
              <a:rPr lang="en-CA" smtClean="0"/>
              <a:t>‹#›</a:t>
            </a:fld>
            <a:endParaRPr lang="en-CA"/>
          </a:p>
        </p:txBody>
      </p:sp>
    </p:spTree>
    <p:extLst>
      <p:ext uri="{BB962C8B-B14F-4D97-AF65-F5344CB8AC3E}">
        <p14:creationId xmlns:p14="http://schemas.microsoft.com/office/powerpoint/2010/main" val="2507270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4BD863-531C-F513-A194-83348238EB1F}"/>
              </a:ext>
            </a:extLst>
          </p:cNvPr>
          <p:cNvSpPr txBox="1"/>
          <p:nvPr/>
        </p:nvSpPr>
        <p:spPr>
          <a:xfrm>
            <a:off x="457200" y="6527800"/>
            <a:ext cx="7586853" cy="723083"/>
          </a:xfrm>
          <a:prstGeom prst="rect">
            <a:avLst/>
          </a:prstGeom>
          <a:noFill/>
        </p:spPr>
        <p:txBody>
          <a:bodyPr vert="horz" rtlCol="0">
            <a:spAutoFit/>
          </a:bodyPr>
          <a:lstStyle/>
          <a:p>
            <a:pPr>
              <a:lnSpc>
                <a:spcPct val="112000"/>
              </a:lnSpc>
              <a:spcAft>
                <a:spcPts val="800"/>
              </a:spcAft>
            </a:pPr>
            <a:r>
              <a:rPr lang="en-CA" sz="1600" dirty="0">
                <a:solidFill>
                  <a:srgbClr val="000000"/>
                </a:solidFill>
                <a:latin typeface="Century Gothic"/>
              </a:rPr>
              <a:t>AB: recommended	BC: recommended	</a:t>
            </a:r>
          </a:p>
          <a:p>
            <a:pPr>
              <a:lnSpc>
                <a:spcPct val="112000"/>
              </a:lnSpc>
              <a:spcAft>
                <a:spcPts val="800"/>
              </a:spcAft>
            </a:pPr>
            <a:r>
              <a:rPr lang="en-CA" sz="1600" dirty="0">
                <a:solidFill>
                  <a:srgbClr val="000000"/>
                </a:solidFill>
                <a:latin typeface="Century Gothic"/>
              </a:rPr>
              <a:t>MB: recommended	SK: recommended</a:t>
            </a:r>
          </a:p>
        </p:txBody>
      </p:sp>
      <p:sp>
        <p:nvSpPr>
          <p:cNvPr id="3" name="TextBox 2">
            <a:extLst>
              <a:ext uri="{FF2B5EF4-FFF2-40B4-BE49-F238E27FC236}">
                <a16:creationId xmlns:a16="http://schemas.microsoft.com/office/drawing/2014/main" id="{C0D62E69-F263-E4E3-4EB0-C8BD929947FB}"/>
              </a:ext>
            </a:extLst>
          </p:cNvPr>
          <p:cNvSpPr txBox="1"/>
          <p:nvPr/>
        </p:nvSpPr>
        <p:spPr>
          <a:xfrm>
            <a:off x="3743960" y="215900"/>
            <a:ext cx="6098540" cy="1153521"/>
          </a:xfrm>
          <a:prstGeom prst="rect">
            <a:avLst/>
          </a:prstGeom>
          <a:noFill/>
        </p:spPr>
        <p:txBody>
          <a:bodyPr vert="horz" rtlCol="0">
            <a:spAutoFit/>
          </a:bodyPr>
          <a:lstStyle/>
          <a:p>
            <a:pPr algn="r">
              <a:lnSpc>
                <a:spcPct val="150000"/>
              </a:lnSpc>
            </a:pPr>
            <a:r>
              <a:rPr lang="en-US" sz="1600" dirty="0">
                <a:solidFill>
                  <a:srgbClr val="000000"/>
                </a:solidFill>
                <a:latin typeface="Century Gothic"/>
              </a:rPr>
              <a:t>JUMP Math™ Copyright © 2022 JUMP Math</a:t>
            </a:r>
          </a:p>
          <a:p>
            <a:pPr algn="r">
              <a:lnSpc>
                <a:spcPct val="150000"/>
              </a:lnSpc>
            </a:pPr>
            <a:r>
              <a:rPr lang="en-US" sz="1600" dirty="0">
                <a:solidFill>
                  <a:srgbClr val="000000"/>
                </a:solidFill>
                <a:latin typeface="Century Gothic"/>
              </a:rPr>
              <a:t>T</a:t>
            </a:r>
            <a:r>
              <a:rPr lang="en-US" sz="1600" dirty="0">
                <a:solidFill>
                  <a:srgbClr val="666666"/>
                </a:solidFill>
                <a:latin typeface="Century Gothic"/>
              </a:rPr>
              <a:t>eacher Resource Unit 3 Patterns and Relations pp. D-34–40</a:t>
            </a:r>
          </a:p>
          <a:p>
            <a:pPr algn="r">
              <a:lnSpc>
                <a:spcPct val="15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19361BE7-68F0-865D-C03D-A3881684E253}"/>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PR7-5 </a:t>
            </a:r>
          </a:p>
        </p:txBody>
      </p:sp>
      <p:sp>
        <p:nvSpPr>
          <p:cNvPr id="5" name="TextBox 4">
            <a:extLst>
              <a:ext uri="{FF2B5EF4-FFF2-40B4-BE49-F238E27FC236}">
                <a16:creationId xmlns:a16="http://schemas.microsoft.com/office/drawing/2014/main" id="{089C5116-6C42-ABA6-EC80-31415C5E1045}"/>
              </a:ext>
            </a:extLst>
          </p:cNvPr>
          <p:cNvSpPr txBox="1"/>
          <p:nvPr/>
        </p:nvSpPr>
        <p:spPr>
          <a:xfrm>
            <a:off x="508000" y="1778000"/>
            <a:ext cx="7797800" cy="553998"/>
          </a:xfrm>
          <a:prstGeom prst="rect">
            <a:avLst/>
          </a:prstGeom>
          <a:noFill/>
        </p:spPr>
        <p:txBody>
          <a:bodyPr vert="horz" rtlCol="0">
            <a:spAutoFit/>
          </a:bodyPr>
          <a:lstStyle/>
          <a:p>
            <a:r>
              <a:rPr lang="en-CA" sz="3000">
                <a:solidFill>
                  <a:srgbClr val="000000"/>
                </a:solidFill>
                <a:latin typeface="Century Gothic"/>
              </a:rPr>
              <a:t>Introduction to Coordinate Grids</a:t>
            </a:r>
          </a:p>
        </p:txBody>
      </p:sp>
      <p:cxnSp>
        <p:nvCxnSpPr>
          <p:cNvPr id="6" name="Straight Connector 5">
            <a:extLst>
              <a:ext uri="{FF2B5EF4-FFF2-40B4-BE49-F238E27FC236}">
                <a16:creationId xmlns:a16="http://schemas.microsoft.com/office/drawing/2014/main" id="{F1E8A13E-F6F9-D495-3E6C-1BBDD69C0601}"/>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3784F34-C6D2-4FEA-84BF-57D30E576EBB}"/>
              </a:ext>
            </a:extLst>
          </p:cNvPr>
          <p:cNvSpPr txBox="1"/>
          <p:nvPr/>
        </p:nvSpPr>
        <p:spPr>
          <a:xfrm>
            <a:off x="520700" y="2641600"/>
            <a:ext cx="9565640" cy="1306896"/>
          </a:xfrm>
          <a:prstGeom prst="rect">
            <a:avLst/>
          </a:prstGeom>
          <a:noFill/>
        </p:spPr>
        <p:txBody>
          <a:bodyPr vert="horz" rtlCol="0">
            <a:spAutoFit/>
          </a:bodyPr>
          <a:lstStyle/>
          <a:p>
            <a:pPr>
              <a:lnSpc>
                <a:spcPct val="112000"/>
              </a:lnSpc>
            </a:pPr>
            <a:r>
              <a:rPr lang="en-CA" sz="1800" dirty="0">
                <a:solidFill>
                  <a:srgbClr val="000000"/>
                </a:solidFill>
                <a:latin typeface="Century Gothic"/>
              </a:rPr>
              <a:t>Students will:</a:t>
            </a:r>
          </a:p>
          <a:p>
            <a:pPr marL="285750" indent="-285750">
              <a:lnSpc>
                <a:spcPct val="112000"/>
              </a:lnSpc>
              <a:buFont typeface="Arial" panose="020B0604020202020204" pitchFamily="34" charset="0"/>
              <a:buChar char="•"/>
            </a:pPr>
            <a:r>
              <a:rPr lang="en-US" sz="1800" dirty="0">
                <a:solidFill>
                  <a:srgbClr val="000000"/>
                </a:solidFill>
                <a:latin typeface="Century Gothic"/>
              </a:rPr>
              <a:t>review ordered pairs and plotting ordered pairs as points in the first quadrant of a coordinate grid; and</a:t>
            </a:r>
          </a:p>
          <a:p>
            <a:pPr marL="285750" indent="-285750">
              <a:lnSpc>
                <a:spcPct val="112000"/>
              </a:lnSpc>
              <a:buFont typeface="Arial" panose="020B0604020202020204" pitchFamily="34" charset="0"/>
              <a:buChar char="•"/>
            </a:pPr>
            <a:r>
              <a:rPr lang="en-US" sz="1800" dirty="0">
                <a:solidFill>
                  <a:srgbClr val="000000"/>
                </a:solidFill>
                <a:latin typeface="Century Gothic"/>
              </a:rPr>
              <a:t>write points from a grid as ordered pairs and identify the x- and y-coordinates.</a:t>
            </a:r>
            <a:endParaRPr lang="en-CA" sz="1800" dirty="0">
              <a:solidFill>
                <a:srgbClr val="000000"/>
              </a:solidFill>
              <a:latin typeface="Century Gothic"/>
            </a:endParaRPr>
          </a:p>
        </p:txBody>
      </p:sp>
      <p:sp>
        <p:nvSpPr>
          <p:cNvPr id="8" name="TextBox 7">
            <a:extLst>
              <a:ext uri="{FF2B5EF4-FFF2-40B4-BE49-F238E27FC236}">
                <a16:creationId xmlns:a16="http://schemas.microsoft.com/office/drawing/2014/main" id="{312152A4-0380-A179-24EE-D20D3CC2E464}"/>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7.1 pp. 50–51</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AB966D78-90AC-D9AB-C75D-4C72FD532480}"/>
              </a:ext>
            </a:extLst>
          </p:cNvPr>
          <p:cNvSpPr txBox="1"/>
          <p:nvPr/>
        </p:nvSpPr>
        <p:spPr>
          <a:xfrm>
            <a:off x="508000" y="4244260"/>
            <a:ext cx="9471279" cy="1927322"/>
          </a:xfrm>
          <a:prstGeom prst="rect">
            <a:avLst/>
          </a:prstGeom>
          <a:noFill/>
        </p:spPr>
        <p:txBody>
          <a:bodyPr vert="horz" rtlCol="0">
            <a:spAutoFit/>
          </a:bodyPr>
          <a:lstStyle/>
          <a:p>
            <a:pPr>
              <a:lnSpc>
                <a:spcPct val="112000"/>
              </a:lnSpc>
            </a:pPr>
            <a:r>
              <a:rPr lang="en-CA" sz="1800" dirty="0">
                <a:solidFill>
                  <a:srgbClr val="000000"/>
                </a:solidFill>
                <a:latin typeface="Century Gothic"/>
              </a:rPr>
              <a:t>Main ideas:</a:t>
            </a:r>
          </a:p>
          <a:p>
            <a:pPr marL="285750" indent="-285750">
              <a:lnSpc>
                <a:spcPct val="112000"/>
              </a:lnSpc>
              <a:buFont typeface="Arial" panose="020B0604020202020204" pitchFamily="34" charset="0"/>
              <a:buChar char="•"/>
            </a:pPr>
            <a:r>
              <a:rPr lang="en-US" sz="1800" dirty="0">
                <a:solidFill>
                  <a:srgbClr val="000000"/>
                </a:solidFill>
                <a:latin typeface="Century Gothic"/>
              </a:rPr>
              <a:t>An ordered pair can be represented as a point on a grid.</a:t>
            </a:r>
          </a:p>
          <a:p>
            <a:pPr marL="285750" indent="-285750">
              <a:lnSpc>
                <a:spcPct val="112000"/>
              </a:lnSpc>
              <a:buFont typeface="Arial" panose="020B0604020202020204" pitchFamily="34" charset="0"/>
              <a:buChar char="•"/>
            </a:pPr>
            <a:r>
              <a:rPr lang="en-US" sz="1800" dirty="0">
                <a:solidFill>
                  <a:srgbClr val="000000"/>
                </a:solidFill>
                <a:latin typeface="Century Gothic"/>
              </a:rPr>
              <a:t>The first and second coordinates of an ordered pair correspond to the distances from the origin along the horizontal and vertical axes, respectively. </a:t>
            </a:r>
          </a:p>
          <a:p>
            <a:pPr marL="285750" indent="-285750">
              <a:lnSpc>
                <a:spcPct val="112000"/>
              </a:lnSpc>
              <a:buFont typeface="Arial" panose="020B0604020202020204" pitchFamily="34" charset="0"/>
              <a:buChar char="•"/>
            </a:pPr>
            <a:r>
              <a:rPr lang="en-US" sz="1800" dirty="0">
                <a:solidFill>
                  <a:srgbClr val="000000"/>
                </a:solidFill>
                <a:latin typeface="Century Gothic"/>
              </a:rPr>
              <a:t>The order of the coordinates in an ordered pair is very important; changing the order of the coordinates changes the location of the point.</a:t>
            </a:r>
            <a:endParaRPr lang="en-CA" sz="1800" dirty="0">
              <a:solidFill>
                <a:srgbClr val="000000"/>
              </a:solidFill>
              <a:latin typeface="Century Gothic"/>
            </a:endParaRPr>
          </a:p>
        </p:txBody>
      </p:sp>
      <p:pic>
        <p:nvPicPr>
          <p:cNvPr id="11" name="Picture 10">
            <a:extLst>
              <a:ext uri="{FF2B5EF4-FFF2-40B4-BE49-F238E27FC236}">
                <a16:creationId xmlns:a16="http://schemas.microsoft.com/office/drawing/2014/main" id="{22ED6007-DD31-1DFD-4C9B-BC8A4AAB0571}"/>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71B854C0-B4AE-8EA1-BCD0-ECCA4A3148E5}"/>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149365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ED5C24-1717-DE12-505E-8A07AA365D48}"/>
              </a:ext>
            </a:extLst>
          </p:cNvPr>
          <p:cNvSpPr txBox="1"/>
          <p:nvPr/>
        </p:nvSpPr>
        <p:spPr>
          <a:xfrm>
            <a:off x="457200" y="6921500"/>
            <a:ext cx="5158740" cy="338554"/>
          </a:xfrm>
          <a:prstGeom prst="rect">
            <a:avLst/>
          </a:prstGeom>
          <a:noFill/>
        </p:spPr>
        <p:txBody>
          <a:bodyPr vert="horz" rtlCol="0">
            <a:spAutoFit/>
          </a:bodyPr>
          <a:lstStyle/>
          <a:p>
            <a:r>
              <a:rPr lang="en-CA" sz="1600">
                <a:solidFill>
                  <a:srgbClr val="666666"/>
                </a:solidFill>
                <a:latin typeface="Century Gothic"/>
              </a:rPr>
              <a:t>2. Working with the </a:t>
            </a:r>
            <a:r>
              <a:rPr lang="en-CA" sz="1600" i="1">
                <a:solidFill>
                  <a:srgbClr val="666666"/>
                </a:solidFill>
                <a:latin typeface="Century Gothic"/>
              </a:rPr>
              <a:t>x- </a:t>
            </a:r>
            <a:r>
              <a:rPr lang="en-CA" sz="1600">
                <a:solidFill>
                  <a:srgbClr val="666666"/>
                </a:solidFill>
                <a:latin typeface="Century Gothic"/>
              </a:rPr>
              <a:t>and </a:t>
            </a:r>
            <a:r>
              <a:rPr lang="en-CA" sz="1600" i="1">
                <a:solidFill>
                  <a:srgbClr val="666666"/>
                </a:solidFill>
                <a:latin typeface="Century Gothic"/>
              </a:rPr>
              <a:t>y</a:t>
            </a:r>
            <a:r>
              <a:rPr lang="en-CA" sz="1600">
                <a:solidFill>
                  <a:srgbClr val="666666"/>
                </a:solidFill>
                <a:latin typeface="Century Gothic"/>
              </a:rPr>
              <a:t>-coordinates of points</a:t>
            </a:r>
          </a:p>
        </p:txBody>
      </p:sp>
      <p:sp>
        <p:nvSpPr>
          <p:cNvPr id="3" name="TextBox 2">
            <a:extLst>
              <a:ext uri="{FF2B5EF4-FFF2-40B4-BE49-F238E27FC236}">
                <a16:creationId xmlns:a16="http://schemas.microsoft.com/office/drawing/2014/main" id="{E1C0D6E6-ACD4-EE71-955F-9AF6B01DA1D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D-36–37 for details.</a:t>
            </a:r>
          </a:p>
        </p:txBody>
      </p:sp>
      <p:sp>
        <p:nvSpPr>
          <p:cNvPr id="4" name="TextBox 3">
            <a:extLst>
              <a:ext uri="{FF2B5EF4-FFF2-40B4-BE49-F238E27FC236}">
                <a16:creationId xmlns:a16="http://schemas.microsoft.com/office/drawing/2014/main" id="{3B8043E3-1B10-FE62-9281-ECCF8366E57E}"/>
              </a:ext>
            </a:extLst>
          </p:cNvPr>
          <p:cNvSpPr txBox="1"/>
          <p:nvPr/>
        </p:nvSpPr>
        <p:spPr>
          <a:xfrm>
            <a:off x="457200" y="419100"/>
            <a:ext cx="9654540" cy="3795526"/>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The </a:t>
            </a:r>
            <a:r>
              <a:rPr lang="en-CA" sz="2800" dirty="0">
                <a:solidFill>
                  <a:srgbClr val="0000FF"/>
                </a:solidFill>
                <a:latin typeface="Century Gothic"/>
              </a:rPr>
              <a:t>first coordinate</a:t>
            </a:r>
            <a:r>
              <a:rPr lang="en-CA" sz="2800" dirty="0">
                <a:solidFill>
                  <a:srgbClr val="000000"/>
                </a:solidFill>
                <a:latin typeface="Century Gothic"/>
              </a:rPr>
              <a:t> is also called the </a:t>
            </a:r>
            <a:r>
              <a:rPr lang="en-CA" sz="2800" i="1" dirty="0">
                <a:solidFill>
                  <a:srgbClr val="0000FF"/>
                </a:solidFill>
                <a:latin typeface="Century Gothic"/>
              </a:rPr>
              <a:t>x</a:t>
            </a:r>
            <a:r>
              <a:rPr lang="en-CA" sz="2800" dirty="0">
                <a:solidFill>
                  <a:srgbClr val="0000FF"/>
                </a:solidFill>
                <a:latin typeface="Century Gothic"/>
              </a:rPr>
              <a:t>-coordinate</a:t>
            </a:r>
            <a:r>
              <a:rPr lang="en-CA" sz="2800" dirty="0">
                <a:solidFill>
                  <a:srgbClr val="000000"/>
                </a:solidFill>
                <a:latin typeface="Century Gothic"/>
              </a:rPr>
              <a:t>, </a:t>
            </a:r>
            <a:br>
              <a:rPr lang="en-CA" sz="2800" dirty="0">
                <a:solidFill>
                  <a:srgbClr val="000000"/>
                </a:solidFill>
                <a:latin typeface="Century Gothic"/>
              </a:rPr>
            </a:br>
            <a:r>
              <a:rPr lang="en-US" sz="2800" dirty="0">
                <a:solidFill>
                  <a:srgbClr val="000000"/>
                </a:solidFill>
                <a:latin typeface="Century Gothic"/>
              </a:rPr>
              <a:t>so the point (4, 1) has </a:t>
            </a:r>
            <a:r>
              <a:rPr lang="en-US" sz="2800" i="1" dirty="0">
                <a:solidFill>
                  <a:srgbClr val="000000"/>
                </a:solidFill>
                <a:latin typeface="Century Gothic"/>
              </a:rPr>
              <a:t>x</a:t>
            </a:r>
            <a:r>
              <a:rPr lang="en-US" sz="2800" dirty="0">
                <a:solidFill>
                  <a:srgbClr val="000000"/>
                </a:solidFill>
                <a:latin typeface="Century Gothic"/>
              </a:rPr>
              <a:t>-coordinate 4, which can be written as </a:t>
            </a:r>
            <a:r>
              <a:rPr lang="en-US" sz="2800" i="1" dirty="0">
                <a:solidFill>
                  <a:srgbClr val="000000"/>
                </a:solidFill>
                <a:latin typeface="Century Gothic"/>
              </a:rPr>
              <a:t>x </a:t>
            </a:r>
            <a:r>
              <a:rPr lang="en-US" sz="2800" dirty="0">
                <a:solidFill>
                  <a:srgbClr val="000000"/>
                </a:solidFill>
                <a:latin typeface="Century Gothic"/>
              </a:rPr>
              <a:t>= 4.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The second</a:t>
            </a:r>
            <a:r>
              <a:rPr lang="en-CA" sz="2800" i="1" dirty="0">
                <a:solidFill>
                  <a:srgbClr val="000000"/>
                </a:solidFill>
                <a:latin typeface="Century Gothic"/>
              </a:rPr>
              <a:t> </a:t>
            </a:r>
            <a:r>
              <a:rPr lang="en-US" sz="2800" dirty="0">
                <a:solidFill>
                  <a:srgbClr val="000000"/>
                </a:solidFill>
                <a:latin typeface="Century Gothic"/>
              </a:rPr>
              <a:t>coordinate is also called the </a:t>
            </a:r>
            <a:r>
              <a:rPr lang="en-US" sz="2800" i="1" dirty="0">
                <a:solidFill>
                  <a:srgbClr val="0000FF"/>
                </a:solidFill>
                <a:latin typeface="Century Gothic"/>
              </a:rPr>
              <a:t>y</a:t>
            </a:r>
            <a:r>
              <a:rPr lang="en-US" sz="2800" dirty="0">
                <a:solidFill>
                  <a:srgbClr val="0000FF"/>
                </a:solidFill>
                <a:latin typeface="Century Gothic"/>
              </a:rPr>
              <a:t>-coordinate</a:t>
            </a:r>
            <a:r>
              <a:rPr lang="en-US" sz="2800" dirty="0">
                <a:solidFill>
                  <a:srgbClr val="000000"/>
                </a:solidFill>
                <a:latin typeface="Century Gothic"/>
              </a:rPr>
              <a:t>, so the point (4, 1) has y-coordinate 1, which can be written as </a:t>
            </a:r>
            <a:r>
              <a:rPr lang="en-US" sz="2800" i="1" dirty="0">
                <a:solidFill>
                  <a:srgbClr val="000000"/>
                </a:solidFill>
                <a:latin typeface="Century Gothic"/>
              </a:rPr>
              <a:t>y </a:t>
            </a:r>
            <a:r>
              <a:rPr lang="en-US" sz="2800" dirty="0">
                <a:solidFill>
                  <a:srgbClr val="000000"/>
                </a:solidFill>
                <a:latin typeface="Century Gothic"/>
              </a:rPr>
              <a:t>= 4.</a:t>
            </a:r>
          </a:p>
        </p:txBody>
      </p:sp>
    </p:spTree>
    <p:extLst>
      <p:ext uri="{BB962C8B-B14F-4D97-AF65-F5344CB8AC3E}">
        <p14:creationId xmlns:p14="http://schemas.microsoft.com/office/powerpoint/2010/main" val="3288608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40CB77-9977-FE5A-EEC6-61B31EDB6B60}"/>
              </a:ext>
            </a:extLst>
          </p:cNvPr>
          <p:cNvSpPr txBox="1"/>
          <p:nvPr/>
        </p:nvSpPr>
        <p:spPr>
          <a:xfrm>
            <a:off x="457200" y="6921500"/>
            <a:ext cx="5260340" cy="338554"/>
          </a:xfrm>
          <a:prstGeom prst="rect">
            <a:avLst/>
          </a:prstGeom>
          <a:noFill/>
        </p:spPr>
        <p:txBody>
          <a:bodyPr vert="horz" rtlCol="0">
            <a:spAutoFit/>
          </a:bodyPr>
          <a:lstStyle/>
          <a:p>
            <a:r>
              <a:rPr lang="en-CA" sz="1600">
                <a:solidFill>
                  <a:srgbClr val="666666"/>
                </a:solidFill>
                <a:latin typeface="Century Gothic"/>
              </a:rPr>
              <a:t>2. Working with the </a:t>
            </a:r>
            <a:r>
              <a:rPr lang="en-CA" sz="1600" i="1">
                <a:solidFill>
                  <a:srgbClr val="666666"/>
                </a:solidFill>
                <a:latin typeface="Century Gothic"/>
              </a:rPr>
              <a:t>x- </a:t>
            </a:r>
            <a:r>
              <a:rPr lang="en-CA" sz="1600">
                <a:solidFill>
                  <a:srgbClr val="666666"/>
                </a:solidFill>
                <a:latin typeface="Century Gothic"/>
              </a:rPr>
              <a:t>and </a:t>
            </a:r>
            <a:r>
              <a:rPr lang="en-CA" sz="1600" i="1">
                <a:solidFill>
                  <a:srgbClr val="666666"/>
                </a:solidFill>
                <a:latin typeface="Century Gothic"/>
              </a:rPr>
              <a:t>y</a:t>
            </a:r>
            <a:r>
              <a:rPr lang="en-CA" sz="1600">
                <a:solidFill>
                  <a:srgbClr val="666666"/>
                </a:solidFill>
                <a:latin typeface="Century Gothic"/>
              </a:rPr>
              <a:t>-coordinates of points</a:t>
            </a:r>
          </a:p>
        </p:txBody>
      </p:sp>
      <p:sp>
        <p:nvSpPr>
          <p:cNvPr id="3" name="TextBox 2">
            <a:extLst>
              <a:ext uri="{FF2B5EF4-FFF2-40B4-BE49-F238E27FC236}">
                <a16:creationId xmlns:a16="http://schemas.microsoft.com/office/drawing/2014/main" id="{92D99733-A358-0F9A-CDF0-E021A06522B9}"/>
              </a:ext>
            </a:extLst>
          </p:cNvPr>
          <p:cNvSpPr txBox="1"/>
          <p:nvPr/>
        </p:nvSpPr>
        <p:spPr>
          <a:xfrm>
            <a:off x="469900" y="381000"/>
            <a:ext cx="8879840" cy="296696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Rewrite the coordinates of the point as</a:t>
            </a:r>
            <a:br>
              <a:rPr lang="en-US" sz="2800" dirty="0">
                <a:solidFill>
                  <a:srgbClr val="000000"/>
                </a:solidFill>
                <a:latin typeface="Century Gothic"/>
              </a:rPr>
            </a:br>
            <a:r>
              <a:rPr lang="en-US" sz="2800" i="1" dirty="0">
                <a:solidFill>
                  <a:srgbClr val="000000"/>
                </a:solidFill>
                <a:latin typeface="Century Gothic"/>
              </a:rPr>
              <a:t>x </a:t>
            </a:r>
            <a:r>
              <a:rPr lang="en-US" sz="2800" dirty="0">
                <a:solidFill>
                  <a:srgbClr val="000000"/>
                </a:solidFill>
                <a:latin typeface="Century Gothic"/>
              </a:rPr>
              <a:t>=____, </a:t>
            </a:r>
            <a:r>
              <a:rPr lang="en-US" sz="2800" i="1" dirty="0">
                <a:solidFill>
                  <a:srgbClr val="000000"/>
                </a:solidFill>
                <a:latin typeface="Century Gothic"/>
              </a:rPr>
              <a:t>y </a:t>
            </a:r>
            <a:r>
              <a:rPr lang="en-US" sz="2800" dirty="0">
                <a:solidFill>
                  <a:srgbClr val="000000"/>
                </a:solidFill>
                <a:latin typeface="Century Gothic"/>
              </a:rPr>
              <a:t>= ____.</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a) (3, 1) 		b) (2, 3) 	c) (3, 2)</a:t>
            </a:r>
          </a:p>
          <a:p>
            <a:pPr>
              <a:lnSpc>
                <a:spcPct val="114000"/>
              </a:lnSpc>
              <a:spcAft>
                <a:spcPts val="1200"/>
              </a:spcAft>
            </a:pPr>
            <a:r>
              <a:rPr lang="en-CA" sz="2800" dirty="0">
                <a:solidFill>
                  <a:srgbClr val="FF0000"/>
                </a:solidFill>
                <a:latin typeface="Century Gothic"/>
              </a:rPr>
              <a:t>Bonus:</a:t>
            </a:r>
            <a:r>
              <a:rPr lang="en-CA" sz="2800" dirty="0">
                <a:solidFill>
                  <a:srgbClr val="000000"/>
                </a:solidFill>
                <a:latin typeface="Century Gothic"/>
              </a:rPr>
              <a:t> </a:t>
            </a:r>
          </a:p>
        </p:txBody>
      </p:sp>
      <p:sp>
        <p:nvSpPr>
          <p:cNvPr id="4" name="TextBox 3">
            <a:extLst>
              <a:ext uri="{FF2B5EF4-FFF2-40B4-BE49-F238E27FC236}">
                <a16:creationId xmlns:a16="http://schemas.microsoft.com/office/drawing/2014/main" id="{1C2C6573-EF9B-4EEA-B91C-B09FFC0052B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D-36–37 for details.</a:t>
            </a:r>
          </a:p>
        </p:txBody>
      </p:sp>
      <p:sp>
        <p:nvSpPr>
          <p:cNvPr id="11" name="TextBox 10">
            <a:extLst>
              <a:ext uri="{FF2B5EF4-FFF2-40B4-BE49-F238E27FC236}">
                <a16:creationId xmlns:a16="http://schemas.microsoft.com/office/drawing/2014/main" id="{36D2AF56-9520-C4F5-B365-9F05C3C8C099}"/>
              </a:ext>
            </a:extLst>
          </p:cNvPr>
          <p:cNvSpPr txBox="1"/>
          <p:nvPr/>
        </p:nvSpPr>
        <p:spPr>
          <a:xfrm>
            <a:off x="431800" y="5884607"/>
            <a:ext cx="9271000" cy="954107"/>
          </a:xfrm>
          <a:prstGeom prst="rect">
            <a:avLst/>
          </a:prstGeom>
          <a:noFill/>
        </p:spPr>
        <p:txBody>
          <a:bodyPr wrap="square" rtlCol="0">
            <a:spAutoFit/>
          </a:bodyPr>
          <a:lstStyle/>
          <a:p>
            <a:r>
              <a:rPr lang="en-CA" sz="2800" dirty="0">
                <a:solidFill>
                  <a:srgbClr val="000000"/>
                </a:solidFill>
                <a:latin typeface="Century Gothic"/>
              </a:rPr>
              <a:t>Answers: a) </a:t>
            </a:r>
            <a:r>
              <a:rPr lang="en-CA" sz="2800" i="1" dirty="0">
                <a:solidFill>
                  <a:srgbClr val="000000"/>
                </a:solidFill>
                <a:latin typeface="Century Gothic"/>
              </a:rPr>
              <a:t>x </a:t>
            </a:r>
            <a:r>
              <a:rPr lang="en-CA" sz="2800" dirty="0">
                <a:solidFill>
                  <a:srgbClr val="000000"/>
                </a:solidFill>
                <a:latin typeface="Century Gothic"/>
              </a:rPr>
              <a:t>= 3, </a:t>
            </a:r>
            <a:r>
              <a:rPr lang="en-CA" sz="2800" i="1" dirty="0">
                <a:solidFill>
                  <a:srgbClr val="000000"/>
                </a:solidFill>
                <a:latin typeface="Century Gothic"/>
              </a:rPr>
              <a:t>y </a:t>
            </a:r>
            <a:r>
              <a:rPr lang="en-CA" sz="2800" dirty="0">
                <a:solidFill>
                  <a:srgbClr val="000000"/>
                </a:solidFill>
                <a:latin typeface="Century Gothic"/>
              </a:rPr>
              <a:t>= 1; b) </a:t>
            </a:r>
            <a:r>
              <a:rPr lang="en-CA" sz="2800" i="1" dirty="0">
                <a:solidFill>
                  <a:srgbClr val="000000"/>
                </a:solidFill>
                <a:latin typeface="Century Gothic"/>
              </a:rPr>
              <a:t>x </a:t>
            </a:r>
            <a:r>
              <a:rPr lang="en-CA" sz="2800" dirty="0">
                <a:solidFill>
                  <a:srgbClr val="000000"/>
                </a:solidFill>
                <a:latin typeface="Century Gothic"/>
              </a:rPr>
              <a:t>= 2, </a:t>
            </a:r>
            <a:r>
              <a:rPr lang="en-CA" sz="2800" i="1" dirty="0">
                <a:solidFill>
                  <a:srgbClr val="000000"/>
                </a:solidFill>
                <a:latin typeface="Century Gothic"/>
              </a:rPr>
              <a:t>y </a:t>
            </a:r>
            <a:r>
              <a:rPr lang="en-CA" sz="2800" dirty="0">
                <a:solidFill>
                  <a:srgbClr val="000000"/>
                </a:solidFill>
                <a:latin typeface="Century Gothic"/>
              </a:rPr>
              <a:t>= 3; </a:t>
            </a:r>
            <a:br>
              <a:rPr lang="en-CA" sz="2800" dirty="0">
                <a:solidFill>
                  <a:srgbClr val="000000"/>
                </a:solidFill>
                <a:latin typeface="Century Gothic"/>
              </a:rPr>
            </a:br>
            <a:r>
              <a:rPr lang="en-CA" sz="2800" dirty="0">
                <a:solidFill>
                  <a:srgbClr val="000000"/>
                </a:solidFill>
                <a:latin typeface="Century Gothic"/>
              </a:rPr>
              <a:t>c) </a:t>
            </a:r>
            <a:r>
              <a:rPr lang="en-CA" sz="2800" i="1" dirty="0">
                <a:solidFill>
                  <a:srgbClr val="000000"/>
                </a:solidFill>
                <a:latin typeface="Century Gothic"/>
              </a:rPr>
              <a:t>x </a:t>
            </a:r>
            <a:r>
              <a:rPr lang="en-CA" sz="2800" dirty="0">
                <a:solidFill>
                  <a:srgbClr val="000000"/>
                </a:solidFill>
                <a:latin typeface="Century Gothic"/>
              </a:rPr>
              <a:t>= 3, </a:t>
            </a:r>
            <a:r>
              <a:rPr lang="en-CA" sz="2800" i="1" dirty="0">
                <a:solidFill>
                  <a:srgbClr val="000000"/>
                </a:solidFill>
                <a:latin typeface="Century Gothic"/>
              </a:rPr>
              <a:t>y </a:t>
            </a:r>
            <a:r>
              <a:rPr lang="en-CA" sz="2800" dirty="0">
                <a:solidFill>
                  <a:srgbClr val="000000"/>
                </a:solidFill>
                <a:latin typeface="Century Gothic"/>
              </a:rPr>
              <a:t>= 2; Bonus: </a:t>
            </a:r>
            <a:r>
              <a:rPr lang="en-CA" sz="2800" i="1" dirty="0">
                <a:solidFill>
                  <a:srgbClr val="000000"/>
                </a:solidFill>
                <a:latin typeface="Century Gothic"/>
              </a:rPr>
              <a:t>x </a:t>
            </a:r>
            <a:r>
              <a:rPr lang="en-CA" sz="2800" dirty="0">
                <a:solidFill>
                  <a:srgbClr val="000000"/>
                </a:solidFill>
                <a:latin typeface="Century Gothic"/>
              </a:rPr>
              <a:t>= 198, </a:t>
            </a:r>
            <a:r>
              <a:rPr lang="en-CA" sz="2800" i="1" dirty="0">
                <a:solidFill>
                  <a:srgbClr val="000000"/>
                </a:solidFill>
                <a:latin typeface="Century Gothic"/>
              </a:rPr>
              <a:t>y </a:t>
            </a:r>
            <a:r>
              <a:rPr lang="en-CA" sz="2800" dirty="0">
                <a:solidFill>
                  <a:srgbClr val="000000"/>
                </a:solidFill>
                <a:latin typeface="Century Gothic"/>
              </a:rPr>
              <a:t>= 306</a:t>
            </a:r>
          </a:p>
        </p:txBody>
      </p:sp>
      <p:cxnSp>
        <p:nvCxnSpPr>
          <p:cNvPr id="13" name="Straight Connector 12">
            <a:extLst>
              <a:ext uri="{FF2B5EF4-FFF2-40B4-BE49-F238E27FC236}">
                <a16:creationId xmlns:a16="http://schemas.microsoft.com/office/drawing/2014/main" id="{1F7A6131-B38C-2EDD-B7DB-2ADAD0E86CEE}"/>
              </a:ext>
            </a:extLst>
          </p:cNvPr>
          <p:cNvCxnSpPr/>
          <p:nvPr/>
        </p:nvCxnSpPr>
        <p:spPr>
          <a:xfrm>
            <a:off x="0" y="5796119"/>
            <a:ext cx="101600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B5484EF-7913-C354-96F0-4C16A3EFFBFC}"/>
              </a:ext>
            </a:extLst>
          </p:cNvPr>
          <p:cNvSpPr txBox="1"/>
          <p:nvPr/>
        </p:nvSpPr>
        <p:spPr>
          <a:xfrm>
            <a:off x="469900" y="3524865"/>
            <a:ext cx="3718642" cy="523220"/>
          </a:xfrm>
          <a:prstGeom prst="rect">
            <a:avLst/>
          </a:prstGeom>
          <a:noFill/>
        </p:spPr>
        <p:txBody>
          <a:bodyPr wrap="square" rtlCol="0">
            <a:spAutoFit/>
          </a:bodyPr>
          <a:lstStyle/>
          <a:p>
            <a:r>
              <a:rPr lang="en-CA" sz="2800" dirty="0">
                <a:solidFill>
                  <a:srgbClr val="000000"/>
                </a:solidFill>
                <a:latin typeface="Century Gothic"/>
              </a:rPr>
              <a:t>(198, 306)</a:t>
            </a:r>
          </a:p>
        </p:txBody>
      </p:sp>
      <p:cxnSp>
        <p:nvCxnSpPr>
          <p:cNvPr id="15" name="Straight Connector 14">
            <a:extLst>
              <a:ext uri="{FF2B5EF4-FFF2-40B4-BE49-F238E27FC236}">
                <a16:creationId xmlns:a16="http://schemas.microsoft.com/office/drawing/2014/main" id="{22B09BF3-00B5-0D7E-C1E2-15E9BDF4AE2C}"/>
              </a:ext>
            </a:extLst>
          </p:cNvPr>
          <p:cNvCxnSpPr/>
          <p:nvPr/>
        </p:nvCxnSpPr>
        <p:spPr>
          <a:xfrm>
            <a:off x="0" y="340278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966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FCCE88-004D-969B-4C42-5D03A11B9E54}"/>
              </a:ext>
            </a:extLst>
          </p:cNvPr>
          <p:cNvSpPr txBox="1"/>
          <p:nvPr/>
        </p:nvSpPr>
        <p:spPr>
          <a:xfrm>
            <a:off x="457200" y="6921500"/>
            <a:ext cx="5209540" cy="338554"/>
          </a:xfrm>
          <a:prstGeom prst="rect">
            <a:avLst/>
          </a:prstGeom>
          <a:noFill/>
        </p:spPr>
        <p:txBody>
          <a:bodyPr vert="horz" rtlCol="0">
            <a:spAutoFit/>
          </a:bodyPr>
          <a:lstStyle/>
          <a:p>
            <a:r>
              <a:rPr lang="en-CA" sz="1600">
                <a:solidFill>
                  <a:srgbClr val="666666"/>
                </a:solidFill>
                <a:latin typeface="Century Gothic"/>
              </a:rPr>
              <a:t>2. Working with the </a:t>
            </a:r>
            <a:r>
              <a:rPr lang="en-CA" sz="1600" i="1">
                <a:solidFill>
                  <a:srgbClr val="666666"/>
                </a:solidFill>
                <a:latin typeface="Century Gothic"/>
              </a:rPr>
              <a:t>x- </a:t>
            </a:r>
            <a:r>
              <a:rPr lang="en-CA" sz="1600">
                <a:solidFill>
                  <a:srgbClr val="666666"/>
                </a:solidFill>
                <a:latin typeface="Century Gothic"/>
              </a:rPr>
              <a:t>and </a:t>
            </a:r>
            <a:r>
              <a:rPr lang="en-CA" sz="1600" i="1">
                <a:solidFill>
                  <a:srgbClr val="666666"/>
                </a:solidFill>
                <a:latin typeface="Century Gothic"/>
              </a:rPr>
              <a:t>y</a:t>
            </a:r>
            <a:r>
              <a:rPr lang="en-CA" sz="1600">
                <a:solidFill>
                  <a:srgbClr val="666666"/>
                </a:solidFill>
                <a:latin typeface="Century Gothic"/>
              </a:rPr>
              <a:t>-coordinates of points</a:t>
            </a:r>
          </a:p>
        </p:txBody>
      </p:sp>
      <p:sp>
        <p:nvSpPr>
          <p:cNvPr id="3" name="TextBox 2">
            <a:extLst>
              <a:ext uri="{FF2B5EF4-FFF2-40B4-BE49-F238E27FC236}">
                <a16:creationId xmlns:a16="http://schemas.microsoft.com/office/drawing/2014/main" id="{0EFF13E4-E42B-A46C-4A6F-607499BC56B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D-36–37 for details.</a:t>
            </a:r>
          </a:p>
        </p:txBody>
      </p:sp>
      <p:sp>
        <p:nvSpPr>
          <p:cNvPr id="4" name="TextBox 3">
            <a:extLst>
              <a:ext uri="{FF2B5EF4-FFF2-40B4-BE49-F238E27FC236}">
                <a16:creationId xmlns:a16="http://schemas.microsoft.com/office/drawing/2014/main" id="{DD936376-8214-77BC-4328-9AA77E3CC56B}"/>
              </a:ext>
            </a:extLst>
          </p:cNvPr>
          <p:cNvSpPr txBox="1"/>
          <p:nvPr/>
        </p:nvSpPr>
        <p:spPr>
          <a:xfrm>
            <a:off x="457200" y="419100"/>
            <a:ext cx="9654540" cy="523220"/>
          </a:xfrm>
          <a:prstGeom prst="rect">
            <a:avLst/>
          </a:prstGeom>
          <a:noFill/>
        </p:spPr>
        <p:txBody>
          <a:bodyPr vert="horz" rtlCol="0">
            <a:spAutoFit/>
          </a:bodyPr>
          <a:lstStyle/>
          <a:p>
            <a:r>
              <a:rPr lang="en-US" sz="2800">
                <a:solidFill>
                  <a:srgbClr val="000000"/>
                </a:solidFill>
                <a:latin typeface="Century Gothic"/>
              </a:rPr>
              <a:t>Let's write the ordered pairs for points on the axes.</a:t>
            </a:r>
            <a:endParaRPr lang="en-CA" sz="2800">
              <a:solidFill>
                <a:srgbClr val="000000"/>
              </a:solidFill>
              <a:latin typeface="Century Gothic"/>
            </a:endParaRPr>
          </a:p>
        </p:txBody>
      </p:sp>
      <p:grpSp>
        <p:nvGrpSpPr>
          <p:cNvPr id="20" name="Group 19">
            <a:extLst>
              <a:ext uri="{FF2B5EF4-FFF2-40B4-BE49-F238E27FC236}">
                <a16:creationId xmlns:a16="http://schemas.microsoft.com/office/drawing/2014/main" id="{36654E5F-59EE-0ABC-C000-AB50852F5A21}"/>
              </a:ext>
            </a:extLst>
          </p:cNvPr>
          <p:cNvGrpSpPr/>
          <p:nvPr/>
        </p:nvGrpSpPr>
        <p:grpSpPr>
          <a:xfrm>
            <a:off x="538480" y="1061068"/>
            <a:ext cx="3692652" cy="3967219"/>
            <a:chOff x="538480" y="1061068"/>
            <a:chExt cx="3692652" cy="3967219"/>
          </a:xfrm>
        </p:grpSpPr>
        <p:grpSp>
          <p:nvGrpSpPr>
            <p:cNvPr id="16" name="Group 15">
              <a:extLst>
                <a:ext uri="{FF2B5EF4-FFF2-40B4-BE49-F238E27FC236}">
                  <a16:creationId xmlns:a16="http://schemas.microsoft.com/office/drawing/2014/main" id="{C40DC5F8-F31F-E923-9258-9DBA2271B747}"/>
                </a:ext>
              </a:extLst>
            </p:cNvPr>
            <p:cNvGrpSpPr/>
            <p:nvPr/>
          </p:nvGrpSpPr>
          <p:grpSpPr>
            <a:xfrm>
              <a:off x="538480" y="1061068"/>
              <a:ext cx="3692652" cy="3967219"/>
              <a:chOff x="538480" y="1061068"/>
              <a:chExt cx="3692652" cy="3967219"/>
            </a:xfrm>
          </p:grpSpPr>
          <p:pic>
            <p:nvPicPr>
              <p:cNvPr id="6" name="Picture 5">
                <a:extLst>
                  <a:ext uri="{FF2B5EF4-FFF2-40B4-BE49-F238E27FC236}">
                    <a16:creationId xmlns:a16="http://schemas.microsoft.com/office/drawing/2014/main" id="{45948047-714D-5BA8-EA4E-59336E84DB9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22300" y="1447800"/>
                <a:ext cx="3402965" cy="3352800"/>
              </a:xfrm>
              <a:prstGeom prst="rect">
                <a:avLst/>
              </a:prstGeom>
              <a:solidFill>
                <a:schemeClr val="accent1">
                  <a:alpha val="0"/>
                </a:schemeClr>
              </a:solidFill>
            </p:spPr>
          </p:pic>
          <p:sp>
            <p:nvSpPr>
              <p:cNvPr id="7" name="TextBox 6">
                <a:extLst>
                  <a:ext uri="{FF2B5EF4-FFF2-40B4-BE49-F238E27FC236}">
                    <a16:creationId xmlns:a16="http://schemas.microsoft.com/office/drawing/2014/main" id="{72037C80-8BA1-466D-332A-628A2FB64AE1}"/>
                  </a:ext>
                </a:extLst>
              </p:cNvPr>
              <p:cNvSpPr txBox="1"/>
              <p:nvPr/>
            </p:nvSpPr>
            <p:spPr>
              <a:xfrm>
                <a:off x="660400" y="4508500"/>
                <a:ext cx="373278" cy="430887"/>
              </a:xfrm>
              <a:prstGeom prst="rect">
                <a:avLst/>
              </a:prstGeom>
              <a:noFill/>
            </p:spPr>
            <p:txBody>
              <a:bodyPr vert="horz" rtlCol="0">
                <a:spAutoFit/>
              </a:bodyPr>
              <a:lstStyle/>
              <a:p>
                <a:r>
                  <a:rPr lang="en-CA" sz="2200">
                    <a:solidFill>
                      <a:srgbClr val="000000"/>
                    </a:solidFill>
                    <a:latin typeface="Century Gothic"/>
                  </a:rPr>
                  <a:t>0</a:t>
                </a:r>
              </a:p>
            </p:txBody>
          </p:sp>
          <p:sp>
            <p:nvSpPr>
              <p:cNvPr id="8" name="TextBox 7">
                <a:extLst>
                  <a:ext uri="{FF2B5EF4-FFF2-40B4-BE49-F238E27FC236}">
                    <a16:creationId xmlns:a16="http://schemas.microsoft.com/office/drawing/2014/main" id="{0894B7AB-8C2F-212E-A51E-8BBAFE2D44DC}"/>
                  </a:ext>
                </a:extLst>
              </p:cNvPr>
              <p:cNvSpPr txBox="1"/>
              <p:nvPr/>
            </p:nvSpPr>
            <p:spPr>
              <a:xfrm>
                <a:off x="1490980" y="45974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9" name="TextBox 8">
                <a:extLst>
                  <a:ext uri="{FF2B5EF4-FFF2-40B4-BE49-F238E27FC236}">
                    <a16:creationId xmlns:a16="http://schemas.microsoft.com/office/drawing/2014/main" id="{3C32B61D-74D2-2BB3-84E9-07AF50B9DB0D}"/>
                  </a:ext>
                </a:extLst>
              </p:cNvPr>
              <p:cNvSpPr txBox="1"/>
              <p:nvPr/>
            </p:nvSpPr>
            <p:spPr>
              <a:xfrm>
                <a:off x="2214880" y="45974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10" name="TextBox 9">
                <a:extLst>
                  <a:ext uri="{FF2B5EF4-FFF2-40B4-BE49-F238E27FC236}">
                    <a16:creationId xmlns:a16="http://schemas.microsoft.com/office/drawing/2014/main" id="{A845F26B-0DF0-5C9E-ADA9-8B9CA890D335}"/>
                  </a:ext>
                </a:extLst>
              </p:cNvPr>
              <p:cNvSpPr txBox="1"/>
              <p:nvPr/>
            </p:nvSpPr>
            <p:spPr>
              <a:xfrm>
                <a:off x="2938780" y="45974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sp>
            <p:nvSpPr>
              <p:cNvPr id="11" name="TextBox 10">
                <a:extLst>
                  <a:ext uri="{FF2B5EF4-FFF2-40B4-BE49-F238E27FC236}">
                    <a16:creationId xmlns:a16="http://schemas.microsoft.com/office/drawing/2014/main" id="{3706249A-B54D-6B9E-4C0D-9A4D65FA46D4}"/>
                  </a:ext>
                </a:extLst>
              </p:cNvPr>
              <p:cNvSpPr txBox="1"/>
              <p:nvPr/>
            </p:nvSpPr>
            <p:spPr>
              <a:xfrm>
                <a:off x="3878580" y="4330700"/>
                <a:ext cx="352552" cy="430887"/>
              </a:xfrm>
              <a:prstGeom prst="rect">
                <a:avLst/>
              </a:prstGeom>
              <a:noFill/>
            </p:spPr>
            <p:txBody>
              <a:bodyPr vert="horz" rtlCol="0">
                <a:spAutoFit/>
              </a:bodyPr>
              <a:lstStyle/>
              <a:p>
                <a:pPr algn="ctr"/>
                <a:r>
                  <a:rPr lang="en-CA" sz="2200" i="1">
                    <a:solidFill>
                      <a:srgbClr val="000000"/>
                    </a:solidFill>
                    <a:latin typeface="Century Gothic"/>
                  </a:rPr>
                  <a:t>x</a:t>
                </a:r>
              </a:p>
            </p:txBody>
          </p:sp>
          <p:sp>
            <p:nvSpPr>
              <p:cNvPr id="12" name="TextBox 11">
                <a:extLst>
                  <a:ext uri="{FF2B5EF4-FFF2-40B4-BE49-F238E27FC236}">
                    <a16:creationId xmlns:a16="http://schemas.microsoft.com/office/drawing/2014/main" id="{2F9AB721-1F5F-9DFC-A750-EAEF1FFACDF0}"/>
                  </a:ext>
                </a:extLst>
              </p:cNvPr>
              <p:cNvSpPr txBox="1"/>
              <p:nvPr/>
            </p:nvSpPr>
            <p:spPr>
              <a:xfrm>
                <a:off x="767080" y="1061068"/>
                <a:ext cx="368224" cy="430887"/>
              </a:xfrm>
              <a:prstGeom prst="rect">
                <a:avLst/>
              </a:prstGeom>
              <a:noFill/>
            </p:spPr>
            <p:txBody>
              <a:bodyPr vert="horz" rtlCol="0">
                <a:spAutoFit/>
              </a:bodyPr>
              <a:lstStyle/>
              <a:p>
                <a:pPr algn="ctr"/>
                <a:r>
                  <a:rPr lang="en-CA" sz="2200" i="1" dirty="0">
                    <a:solidFill>
                      <a:srgbClr val="000000"/>
                    </a:solidFill>
                    <a:latin typeface="Century Gothic"/>
                  </a:rPr>
                  <a:t>y</a:t>
                </a:r>
              </a:p>
            </p:txBody>
          </p:sp>
          <p:sp>
            <p:nvSpPr>
              <p:cNvPr id="13" name="TextBox 12">
                <a:extLst>
                  <a:ext uri="{FF2B5EF4-FFF2-40B4-BE49-F238E27FC236}">
                    <a16:creationId xmlns:a16="http://schemas.microsoft.com/office/drawing/2014/main" id="{DF0D5B2D-C81B-AC16-02BD-D575417D2F82}"/>
                  </a:ext>
                </a:extLst>
              </p:cNvPr>
              <p:cNvSpPr txBox="1"/>
              <p:nvPr/>
            </p:nvSpPr>
            <p:spPr>
              <a:xfrm>
                <a:off x="538480" y="36068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14" name="TextBox 13">
                <a:extLst>
                  <a:ext uri="{FF2B5EF4-FFF2-40B4-BE49-F238E27FC236}">
                    <a16:creationId xmlns:a16="http://schemas.microsoft.com/office/drawing/2014/main" id="{0407ED2F-11EA-5361-AA7F-93E9FD82CC73}"/>
                  </a:ext>
                </a:extLst>
              </p:cNvPr>
              <p:cNvSpPr txBox="1"/>
              <p:nvPr/>
            </p:nvSpPr>
            <p:spPr>
              <a:xfrm>
                <a:off x="538480" y="28956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15" name="TextBox 14">
                <a:extLst>
                  <a:ext uri="{FF2B5EF4-FFF2-40B4-BE49-F238E27FC236}">
                    <a16:creationId xmlns:a16="http://schemas.microsoft.com/office/drawing/2014/main" id="{9CE578B3-397D-F083-3354-2AB77E16FAAC}"/>
                  </a:ext>
                </a:extLst>
              </p:cNvPr>
              <p:cNvSpPr txBox="1"/>
              <p:nvPr/>
            </p:nvSpPr>
            <p:spPr>
              <a:xfrm>
                <a:off x="538480" y="21717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grpSp>
        <p:sp>
          <p:nvSpPr>
            <p:cNvPr id="17" name="Oval 16">
              <a:extLst>
                <a:ext uri="{FF2B5EF4-FFF2-40B4-BE49-F238E27FC236}">
                  <a16:creationId xmlns:a16="http://schemas.microsoft.com/office/drawing/2014/main" id="{F811DB65-CAF1-3FE8-0CC5-DFB679E19C7C}"/>
                </a:ext>
              </a:extLst>
            </p:cNvPr>
            <p:cNvSpPr/>
            <p:nvPr/>
          </p:nvSpPr>
          <p:spPr>
            <a:xfrm>
              <a:off x="3022600" y="44069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BB3B7A36-C7C2-4FD2-124F-7185641D9C6E}"/>
                </a:ext>
              </a:extLst>
            </p:cNvPr>
            <p:cNvSpPr/>
            <p:nvPr/>
          </p:nvSpPr>
          <p:spPr>
            <a:xfrm>
              <a:off x="850900" y="1536700"/>
              <a:ext cx="169418" cy="169418"/>
            </a:xfrm>
            <a:prstGeom prst="ellipse">
              <a:avLst/>
            </a:prstGeom>
            <a:solidFill>
              <a:srgbClr val="0000FF"/>
            </a:solidFill>
            <a:ln w="38100" cap="flat" cmpd="sng" algn="ctr">
              <a:solidFill>
                <a:srgbClr val="0000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D029A9D6-12BA-9E57-BEE1-637032899F73}"/>
                </a:ext>
              </a:extLst>
            </p:cNvPr>
            <p:cNvSpPr/>
            <p:nvPr/>
          </p:nvSpPr>
          <p:spPr>
            <a:xfrm>
              <a:off x="863600" y="4406900"/>
              <a:ext cx="169418" cy="169418"/>
            </a:xfrm>
            <a:prstGeom prst="ellipse">
              <a:avLst/>
            </a:prstGeom>
            <a:solidFill>
              <a:srgbClr val="32CD32"/>
            </a:solidFill>
            <a:ln w="38100" cap="flat" cmpd="sng" algn="ctr">
              <a:solidFill>
                <a:srgbClr val="32CD32"/>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1" name="TextBox 20">
            <a:extLst>
              <a:ext uri="{FF2B5EF4-FFF2-40B4-BE49-F238E27FC236}">
                <a16:creationId xmlns:a16="http://schemas.microsoft.com/office/drawing/2014/main" id="{70BA2948-592E-965B-F598-9F1EE2FEA7E2}"/>
              </a:ext>
            </a:extLst>
          </p:cNvPr>
          <p:cNvSpPr txBox="1"/>
          <p:nvPr/>
        </p:nvSpPr>
        <p:spPr>
          <a:xfrm>
            <a:off x="4559300" y="1714500"/>
            <a:ext cx="4943855" cy="523220"/>
          </a:xfrm>
          <a:prstGeom prst="rect">
            <a:avLst/>
          </a:prstGeom>
          <a:noFill/>
        </p:spPr>
        <p:txBody>
          <a:bodyPr vert="horz" rtlCol="0">
            <a:spAutoFit/>
          </a:bodyPr>
          <a:lstStyle/>
          <a:p>
            <a:r>
              <a:rPr lang="en-CA" sz="2800" i="1" dirty="0">
                <a:solidFill>
                  <a:srgbClr val="FF0000"/>
                </a:solidFill>
                <a:latin typeface="Century Gothic"/>
              </a:rPr>
              <a:t>x = ____ , y</a:t>
            </a:r>
            <a:r>
              <a:rPr lang="en-CA" sz="2800" dirty="0">
                <a:solidFill>
                  <a:srgbClr val="FF0000"/>
                </a:solidFill>
                <a:latin typeface="Century Gothic"/>
              </a:rPr>
              <a:t> = </a:t>
            </a:r>
            <a:r>
              <a:rPr lang="en-CA" sz="2800" i="1" dirty="0">
                <a:solidFill>
                  <a:srgbClr val="FF0000"/>
                </a:solidFill>
                <a:latin typeface="Century Gothic"/>
              </a:rPr>
              <a:t>____ </a:t>
            </a:r>
            <a:r>
              <a:rPr lang="en-CA" sz="2800" dirty="0">
                <a:solidFill>
                  <a:srgbClr val="FF0000"/>
                </a:solidFill>
                <a:latin typeface="Century Gothic"/>
              </a:rPr>
              <a:t>;  (___,___)</a:t>
            </a:r>
          </a:p>
        </p:txBody>
      </p:sp>
      <p:sp>
        <p:nvSpPr>
          <p:cNvPr id="22" name="TextBox 21">
            <a:extLst>
              <a:ext uri="{FF2B5EF4-FFF2-40B4-BE49-F238E27FC236}">
                <a16:creationId xmlns:a16="http://schemas.microsoft.com/office/drawing/2014/main" id="{A1F3A40A-A82D-1B45-B5FD-3EDAAB0CA949}"/>
              </a:ext>
            </a:extLst>
          </p:cNvPr>
          <p:cNvSpPr txBox="1"/>
          <p:nvPr/>
        </p:nvSpPr>
        <p:spPr>
          <a:xfrm>
            <a:off x="4584700" y="2832100"/>
            <a:ext cx="4943855" cy="523220"/>
          </a:xfrm>
          <a:prstGeom prst="rect">
            <a:avLst/>
          </a:prstGeom>
          <a:noFill/>
        </p:spPr>
        <p:txBody>
          <a:bodyPr vert="horz" rtlCol="0">
            <a:spAutoFit/>
          </a:bodyPr>
          <a:lstStyle/>
          <a:p>
            <a:r>
              <a:rPr lang="en-CA" sz="2800" i="1" dirty="0">
                <a:solidFill>
                  <a:srgbClr val="0000FF"/>
                </a:solidFill>
                <a:latin typeface="Century Gothic"/>
              </a:rPr>
              <a:t>x = ____ , y</a:t>
            </a:r>
            <a:r>
              <a:rPr lang="en-CA" sz="2800" dirty="0">
                <a:solidFill>
                  <a:srgbClr val="0000FF"/>
                </a:solidFill>
                <a:latin typeface="Century Gothic"/>
              </a:rPr>
              <a:t> = </a:t>
            </a:r>
            <a:r>
              <a:rPr lang="en-CA" sz="2800" i="1" dirty="0">
                <a:solidFill>
                  <a:srgbClr val="0000FF"/>
                </a:solidFill>
                <a:latin typeface="Century Gothic"/>
              </a:rPr>
              <a:t>____ </a:t>
            </a:r>
            <a:r>
              <a:rPr lang="en-CA" sz="2800" dirty="0">
                <a:solidFill>
                  <a:srgbClr val="0000FF"/>
                </a:solidFill>
                <a:latin typeface="Century Gothic"/>
              </a:rPr>
              <a:t>;  (___,___)</a:t>
            </a:r>
          </a:p>
        </p:txBody>
      </p:sp>
      <p:sp>
        <p:nvSpPr>
          <p:cNvPr id="23" name="TextBox 22">
            <a:extLst>
              <a:ext uri="{FF2B5EF4-FFF2-40B4-BE49-F238E27FC236}">
                <a16:creationId xmlns:a16="http://schemas.microsoft.com/office/drawing/2014/main" id="{B4FD54DC-16BB-6E56-B429-EC847231A2D7}"/>
              </a:ext>
            </a:extLst>
          </p:cNvPr>
          <p:cNvSpPr txBox="1"/>
          <p:nvPr/>
        </p:nvSpPr>
        <p:spPr>
          <a:xfrm>
            <a:off x="4597400" y="3987800"/>
            <a:ext cx="4943855" cy="523220"/>
          </a:xfrm>
          <a:prstGeom prst="rect">
            <a:avLst/>
          </a:prstGeom>
          <a:noFill/>
        </p:spPr>
        <p:txBody>
          <a:bodyPr vert="horz" rtlCol="0">
            <a:spAutoFit/>
          </a:bodyPr>
          <a:lstStyle/>
          <a:p>
            <a:r>
              <a:rPr lang="en-CA" sz="2800" i="1" dirty="0">
                <a:solidFill>
                  <a:srgbClr val="32CD32"/>
                </a:solidFill>
                <a:latin typeface="Century Gothic"/>
              </a:rPr>
              <a:t>x = ____ , y</a:t>
            </a:r>
            <a:r>
              <a:rPr lang="en-CA" sz="2800" dirty="0">
                <a:solidFill>
                  <a:srgbClr val="32CD32"/>
                </a:solidFill>
                <a:latin typeface="Century Gothic"/>
              </a:rPr>
              <a:t> = </a:t>
            </a:r>
            <a:r>
              <a:rPr lang="en-CA" sz="2800" i="1" dirty="0">
                <a:solidFill>
                  <a:srgbClr val="32CD32"/>
                </a:solidFill>
                <a:latin typeface="Century Gothic"/>
              </a:rPr>
              <a:t>____ </a:t>
            </a:r>
            <a:r>
              <a:rPr lang="en-CA" sz="2800" dirty="0">
                <a:solidFill>
                  <a:srgbClr val="32CD32"/>
                </a:solidFill>
                <a:latin typeface="Century Gothic"/>
              </a:rPr>
              <a:t>;  (___,___)</a:t>
            </a:r>
          </a:p>
        </p:txBody>
      </p:sp>
    </p:spTree>
    <p:extLst>
      <p:ext uri="{BB962C8B-B14F-4D97-AF65-F5344CB8AC3E}">
        <p14:creationId xmlns:p14="http://schemas.microsoft.com/office/powerpoint/2010/main" val="845721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F5F7A4-3CD1-5E7E-07CE-192C443C9746}"/>
              </a:ext>
            </a:extLst>
          </p:cNvPr>
          <p:cNvSpPr txBox="1"/>
          <p:nvPr/>
        </p:nvSpPr>
        <p:spPr>
          <a:xfrm>
            <a:off x="457200" y="6921500"/>
            <a:ext cx="5349240" cy="338554"/>
          </a:xfrm>
          <a:prstGeom prst="rect">
            <a:avLst/>
          </a:prstGeom>
          <a:noFill/>
        </p:spPr>
        <p:txBody>
          <a:bodyPr vert="horz" rtlCol="0">
            <a:spAutoFit/>
          </a:bodyPr>
          <a:lstStyle/>
          <a:p>
            <a:r>
              <a:rPr lang="en-CA" sz="1600">
                <a:solidFill>
                  <a:srgbClr val="666666"/>
                </a:solidFill>
                <a:latin typeface="Century Gothic"/>
              </a:rPr>
              <a:t>2. Working with the </a:t>
            </a:r>
            <a:r>
              <a:rPr lang="en-CA" sz="1600" i="1">
                <a:solidFill>
                  <a:srgbClr val="666666"/>
                </a:solidFill>
                <a:latin typeface="Century Gothic"/>
              </a:rPr>
              <a:t>x- </a:t>
            </a:r>
            <a:r>
              <a:rPr lang="en-CA" sz="1600">
                <a:solidFill>
                  <a:srgbClr val="666666"/>
                </a:solidFill>
                <a:latin typeface="Century Gothic"/>
              </a:rPr>
              <a:t>and </a:t>
            </a:r>
            <a:r>
              <a:rPr lang="en-CA" sz="1600" i="1">
                <a:solidFill>
                  <a:srgbClr val="666666"/>
                </a:solidFill>
                <a:latin typeface="Century Gothic"/>
              </a:rPr>
              <a:t>y</a:t>
            </a:r>
            <a:r>
              <a:rPr lang="en-CA" sz="1600">
                <a:solidFill>
                  <a:srgbClr val="666666"/>
                </a:solidFill>
                <a:latin typeface="Century Gothic"/>
              </a:rPr>
              <a:t>-coordinates of points</a:t>
            </a:r>
          </a:p>
        </p:txBody>
      </p:sp>
      <p:sp>
        <p:nvSpPr>
          <p:cNvPr id="3" name="TextBox 2">
            <a:extLst>
              <a:ext uri="{FF2B5EF4-FFF2-40B4-BE49-F238E27FC236}">
                <a16:creationId xmlns:a16="http://schemas.microsoft.com/office/drawing/2014/main" id="{8A74E81A-914D-03B8-A4FB-E5D2A0C1C5DF}"/>
              </a:ext>
            </a:extLst>
          </p:cNvPr>
          <p:cNvSpPr txBox="1"/>
          <p:nvPr/>
        </p:nvSpPr>
        <p:spPr>
          <a:xfrm>
            <a:off x="469900" y="381000"/>
            <a:ext cx="8879840" cy="345819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Draw a coordinate grid and label it with numbers from 0 to 5. Mark and label the points on the grid.</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i="1" dirty="0">
                <a:solidFill>
                  <a:srgbClr val="000000"/>
                </a:solidFill>
                <a:latin typeface="Century Gothic"/>
              </a:rPr>
              <a:t>A</a:t>
            </a:r>
            <a:r>
              <a:rPr lang="en-CA" sz="2800" dirty="0">
                <a:solidFill>
                  <a:srgbClr val="000000"/>
                </a:solidFill>
                <a:latin typeface="Century Gothic"/>
              </a:rPr>
              <a:t> (0, 3) 		</a:t>
            </a:r>
            <a:r>
              <a:rPr lang="en-CA" sz="2800" i="1" dirty="0">
                <a:solidFill>
                  <a:srgbClr val="000000"/>
                </a:solidFill>
                <a:latin typeface="Century Gothic"/>
              </a:rPr>
              <a:t>B</a:t>
            </a:r>
            <a:r>
              <a:rPr lang="en-CA" sz="2800" dirty="0">
                <a:solidFill>
                  <a:srgbClr val="000000"/>
                </a:solidFill>
                <a:latin typeface="Century Gothic"/>
              </a:rPr>
              <a:t> (4, 0) 			</a:t>
            </a:r>
            <a:r>
              <a:rPr lang="en-CA" sz="2800" i="1" dirty="0">
                <a:solidFill>
                  <a:srgbClr val="000000"/>
                </a:solidFill>
                <a:latin typeface="Century Gothic"/>
              </a:rPr>
              <a:t>C</a:t>
            </a:r>
            <a:r>
              <a:rPr lang="en-CA" sz="2800" dirty="0">
                <a:solidFill>
                  <a:srgbClr val="000000"/>
                </a:solidFill>
                <a:latin typeface="Century Gothic"/>
              </a:rPr>
              <a:t> (0, 0)	</a:t>
            </a:r>
          </a:p>
          <a:p>
            <a:pPr>
              <a:lnSpc>
                <a:spcPct val="114000"/>
              </a:lnSpc>
              <a:spcAft>
                <a:spcPts val="1200"/>
              </a:spcAft>
            </a:pPr>
            <a:r>
              <a:rPr lang="en-CA" sz="2800" i="1" dirty="0">
                <a:solidFill>
                  <a:srgbClr val="000000"/>
                </a:solidFill>
                <a:latin typeface="Century Gothic"/>
              </a:rPr>
              <a:t>D</a:t>
            </a:r>
            <a:r>
              <a:rPr lang="en-CA" sz="2800" dirty="0">
                <a:solidFill>
                  <a:srgbClr val="000000"/>
                </a:solidFill>
                <a:latin typeface="Century Gothic"/>
              </a:rPr>
              <a:t> (2, 5) 		</a:t>
            </a:r>
            <a:r>
              <a:rPr lang="en-CA" sz="2800" i="1" dirty="0">
                <a:solidFill>
                  <a:srgbClr val="000000"/>
                </a:solidFill>
                <a:latin typeface="Century Gothic"/>
              </a:rPr>
              <a:t>E</a:t>
            </a:r>
            <a:r>
              <a:rPr lang="en-CA" sz="2800" dirty="0">
                <a:solidFill>
                  <a:srgbClr val="000000"/>
                </a:solidFill>
                <a:latin typeface="Century Gothic"/>
              </a:rPr>
              <a:t> (5, 0) 			</a:t>
            </a:r>
            <a:r>
              <a:rPr lang="en-CA" sz="2800" i="1" dirty="0">
                <a:solidFill>
                  <a:srgbClr val="000000"/>
                </a:solidFill>
                <a:latin typeface="Century Gothic"/>
              </a:rPr>
              <a:t>F</a:t>
            </a:r>
            <a:r>
              <a:rPr lang="en-CA" sz="2800" dirty="0">
                <a:solidFill>
                  <a:srgbClr val="000000"/>
                </a:solidFill>
                <a:latin typeface="Century Gothic"/>
              </a:rPr>
              <a:t> (3, 1)</a:t>
            </a:r>
          </a:p>
        </p:txBody>
      </p:sp>
      <p:sp>
        <p:nvSpPr>
          <p:cNvPr id="4" name="TextBox 3">
            <a:extLst>
              <a:ext uri="{FF2B5EF4-FFF2-40B4-BE49-F238E27FC236}">
                <a16:creationId xmlns:a16="http://schemas.microsoft.com/office/drawing/2014/main" id="{E3728ADC-61B7-B24F-3C69-1DC91559915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D-36–37 for details.</a:t>
            </a:r>
          </a:p>
        </p:txBody>
      </p:sp>
      <p:sp>
        <p:nvSpPr>
          <p:cNvPr id="8" name="TextBox 7">
            <a:extLst>
              <a:ext uri="{FF2B5EF4-FFF2-40B4-BE49-F238E27FC236}">
                <a16:creationId xmlns:a16="http://schemas.microsoft.com/office/drawing/2014/main" id="{9168F1ED-6F8A-2E33-F3E0-E9FF1FFFBEDB}"/>
              </a:ext>
            </a:extLst>
          </p:cNvPr>
          <p:cNvSpPr txBox="1"/>
          <p:nvPr/>
        </p:nvSpPr>
        <p:spPr>
          <a:xfrm>
            <a:off x="520700" y="4457700"/>
            <a:ext cx="1666875" cy="523220"/>
          </a:xfrm>
          <a:prstGeom prst="rect">
            <a:avLst/>
          </a:prstGeom>
          <a:noFill/>
        </p:spPr>
        <p:txBody>
          <a:bodyPr vert="horz" rtlCol="0">
            <a:spAutoFit/>
          </a:bodyPr>
          <a:lstStyle/>
          <a:p>
            <a:r>
              <a:rPr lang="en-CA" sz="2800" dirty="0">
                <a:solidFill>
                  <a:srgbClr val="000000"/>
                </a:solidFill>
                <a:latin typeface="Century Gothic"/>
              </a:rPr>
              <a:t>Answer:</a:t>
            </a:r>
            <a:r>
              <a:rPr lang="en-CA" sz="2800" dirty="0">
                <a:solidFill>
                  <a:srgbClr val="32CD32"/>
                </a:solidFill>
                <a:latin typeface="Century Gothic"/>
              </a:rPr>
              <a:t> </a:t>
            </a:r>
          </a:p>
        </p:txBody>
      </p:sp>
      <p:pic>
        <p:nvPicPr>
          <p:cNvPr id="10" name="Picture 9">
            <a:extLst>
              <a:ext uri="{FF2B5EF4-FFF2-40B4-BE49-F238E27FC236}">
                <a16:creationId xmlns:a16="http://schemas.microsoft.com/office/drawing/2014/main" id="{807F3363-8C20-1BAF-516C-E2F0F210CC13}"/>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2197100" y="4419600"/>
            <a:ext cx="2287524" cy="2326005"/>
          </a:xfrm>
          <a:prstGeom prst="rect">
            <a:avLst/>
          </a:prstGeom>
          <a:solidFill>
            <a:schemeClr val="accent1">
              <a:alpha val="0"/>
            </a:schemeClr>
          </a:solidFill>
        </p:spPr>
      </p:pic>
      <p:cxnSp>
        <p:nvCxnSpPr>
          <p:cNvPr id="11" name="Straight Connector 10">
            <a:extLst>
              <a:ext uri="{FF2B5EF4-FFF2-40B4-BE49-F238E27FC236}">
                <a16:creationId xmlns:a16="http://schemas.microsoft.com/office/drawing/2014/main" id="{6A0D461B-DB48-A311-818F-E218A3E070CD}"/>
              </a:ext>
            </a:extLst>
          </p:cNvPr>
          <p:cNvCxnSpPr/>
          <p:nvPr/>
        </p:nvCxnSpPr>
        <p:spPr>
          <a:xfrm>
            <a:off x="0" y="427703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478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80FA68-34B1-EDDD-84D0-FBBC69C43A55}"/>
              </a:ext>
            </a:extLst>
          </p:cNvPr>
          <p:cNvSpPr txBox="1"/>
          <p:nvPr/>
        </p:nvSpPr>
        <p:spPr>
          <a:xfrm>
            <a:off x="457200" y="825500"/>
            <a:ext cx="6252007" cy="523220"/>
          </a:xfrm>
          <a:prstGeom prst="rect">
            <a:avLst/>
          </a:prstGeom>
          <a:noFill/>
        </p:spPr>
        <p:txBody>
          <a:bodyPr vert="horz" rtlCol="0">
            <a:spAutoFit/>
          </a:bodyPr>
          <a:lstStyle/>
          <a:p>
            <a:r>
              <a:rPr lang="en-US" sz="2800">
                <a:solidFill>
                  <a:srgbClr val="000000"/>
                </a:solidFill>
                <a:latin typeface="Century Gothic"/>
              </a:rPr>
              <a:t>Activity 2: Ships in the first quadrant</a:t>
            </a:r>
            <a:endParaRPr lang="en-CA" sz="2800">
              <a:solidFill>
                <a:srgbClr val="000000"/>
              </a:solidFill>
              <a:latin typeface="Century Gothic"/>
            </a:endParaRPr>
          </a:p>
        </p:txBody>
      </p:sp>
      <p:sp>
        <p:nvSpPr>
          <p:cNvPr id="3" name="TextBox 2">
            <a:extLst>
              <a:ext uri="{FF2B5EF4-FFF2-40B4-BE49-F238E27FC236}">
                <a16:creationId xmlns:a16="http://schemas.microsoft.com/office/drawing/2014/main" id="{AD5A86D7-5237-1B38-760D-58F6ED9C84F2}"/>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 D-37 for details.</a:t>
            </a:r>
          </a:p>
        </p:txBody>
      </p:sp>
      <p:sp>
        <p:nvSpPr>
          <p:cNvPr id="4" name="TextBox 3">
            <a:extLst>
              <a:ext uri="{FF2B5EF4-FFF2-40B4-BE49-F238E27FC236}">
                <a16:creationId xmlns:a16="http://schemas.microsoft.com/office/drawing/2014/main" id="{070676AD-8ECB-DA59-16B1-784998E5539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5" name="TextBox 4">
            <a:extLst>
              <a:ext uri="{FF2B5EF4-FFF2-40B4-BE49-F238E27FC236}">
                <a16:creationId xmlns:a16="http://schemas.microsoft.com/office/drawing/2014/main" id="{59BDDA8D-C7FA-1BEB-75AD-AFED4680D9BD}"/>
              </a:ext>
            </a:extLst>
          </p:cNvPr>
          <p:cNvSpPr txBox="1"/>
          <p:nvPr/>
        </p:nvSpPr>
        <p:spPr>
          <a:xfrm>
            <a:off x="4970206" y="177800"/>
            <a:ext cx="5177729" cy="338554"/>
          </a:xfrm>
          <a:prstGeom prst="rect">
            <a:avLst/>
          </a:prstGeom>
          <a:noFill/>
        </p:spPr>
        <p:txBody>
          <a:bodyPr vert="horz" wrap="square" rtlCol="0">
            <a:spAutoFit/>
          </a:bodyPr>
          <a:lstStyle/>
          <a:p>
            <a:r>
              <a:rPr lang="en-US" sz="1600" dirty="0">
                <a:solidFill>
                  <a:srgbClr val="666666"/>
                </a:solidFill>
                <a:latin typeface="Century Gothic"/>
              </a:rPr>
              <a:t>Distribute BLM Small Coordinate Grids (p. D-67)</a:t>
            </a:r>
            <a:endParaRPr lang="en-CA" sz="1600" dirty="0">
              <a:solidFill>
                <a:srgbClr val="666666"/>
              </a:solidFill>
              <a:latin typeface="Century Gothic"/>
            </a:endParaRPr>
          </a:p>
        </p:txBody>
      </p:sp>
    </p:spTree>
    <p:extLst>
      <p:ext uri="{BB962C8B-B14F-4D97-AF65-F5344CB8AC3E}">
        <p14:creationId xmlns:p14="http://schemas.microsoft.com/office/powerpoint/2010/main" val="3928427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3F25E3-F884-39EE-26AC-4F9445554BE1}"/>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22300" y="1723644"/>
            <a:ext cx="4495800" cy="4635500"/>
          </a:xfrm>
          <a:prstGeom prst="rect">
            <a:avLst/>
          </a:prstGeom>
          <a:solidFill>
            <a:schemeClr val="accent1">
              <a:alpha val="0"/>
            </a:schemeClr>
          </a:solidFill>
        </p:spPr>
      </p:pic>
      <p:sp>
        <p:nvSpPr>
          <p:cNvPr id="4" name="TextBox 3">
            <a:extLst>
              <a:ext uri="{FF2B5EF4-FFF2-40B4-BE49-F238E27FC236}">
                <a16:creationId xmlns:a16="http://schemas.microsoft.com/office/drawing/2014/main" id="{60AE044B-A30A-944A-3668-6DED97448B2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D-37–39 for details.</a:t>
            </a:r>
          </a:p>
        </p:txBody>
      </p:sp>
      <p:sp>
        <p:nvSpPr>
          <p:cNvPr id="5" name="TextBox 4">
            <a:extLst>
              <a:ext uri="{FF2B5EF4-FFF2-40B4-BE49-F238E27FC236}">
                <a16:creationId xmlns:a16="http://schemas.microsoft.com/office/drawing/2014/main" id="{10E93EC8-B6BE-AFEE-B5BA-9586447A6D5D}"/>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3. Using scaled coordinate grids</a:t>
            </a:r>
          </a:p>
        </p:txBody>
      </p:sp>
      <p:sp>
        <p:nvSpPr>
          <p:cNvPr id="6" name="TextBox 5">
            <a:extLst>
              <a:ext uri="{FF2B5EF4-FFF2-40B4-BE49-F238E27FC236}">
                <a16:creationId xmlns:a16="http://schemas.microsoft.com/office/drawing/2014/main" id="{DC07FD8D-D818-F659-166D-84AFB3BB357E}"/>
              </a:ext>
            </a:extLst>
          </p:cNvPr>
          <p:cNvSpPr txBox="1"/>
          <p:nvPr/>
        </p:nvSpPr>
        <p:spPr>
          <a:xfrm>
            <a:off x="457200" y="419100"/>
            <a:ext cx="9654540" cy="15228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Number lines on coordinate grids can be marked by skip counting. </a:t>
            </a:r>
            <a:br>
              <a:rPr lang="en-US" sz="2800" dirty="0">
                <a:solidFill>
                  <a:srgbClr val="000000"/>
                </a:solidFill>
                <a:latin typeface="Century Gothic"/>
              </a:rPr>
            </a:br>
            <a:r>
              <a:rPr lang="en-US" sz="2800" dirty="0">
                <a:solidFill>
                  <a:srgbClr val="000000"/>
                </a:solidFill>
                <a:latin typeface="Century Gothic"/>
              </a:rPr>
              <a:t>Find the coordinates of the points.  </a:t>
            </a:r>
          </a:p>
        </p:txBody>
      </p:sp>
      <p:sp>
        <p:nvSpPr>
          <p:cNvPr id="7" name="Oval 6">
            <a:extLst>
              <a:ext uri="{FF2B5EF4-FFF2-40B4-BE49-F238E27FC236}">
                <a16:creationId xmlns:a16="http://schemas.microsoft.com/office/drawing/2014/main" id="{C33D7AC1-A290-69DA-6F5E-F08F49F2CBF1}"/>
              </a:ext>
            </a:extLst>
          </p:cNvPr>
          <p:cNvSpPr/>
          <p:nvPr/>
        </p:nvSpPr>
        <p:spPr>
          <a:xfrm>
            <a:off x="3126232" y="4684522"/>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4CF3FDA3-ECAB-738D-D9D0-92B22108D18D}"/>
              </a:ext>
            </a:extLst>
          </p:cNvPr>
          <p:cNvSpPr/>
          <p:nvPr/>
        </p:nvSpPr>
        <p:spPr>
          <a:xfrm>
            <a:off x="2133600" y="4963668"/>
            <a:ext cx="169418" cy="169418"/>
          </a:xfrm>
          <a:prstGeom prst="ellipse">
            <a:avLst/>
          </a:prstGeom>
          <a:solidFill>
            <a:srgbClr val="32CD32"/>
          </a:solidFill>
          <a:ln w="38100" cap="flat" cmpd="sng" algn="ctr">
            <a:solidFill>
              <a:srgbClr val="32CD32"/>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D3F19BA9-7C2D-7CB4-058F-14D351DA7B9C}"/>
              </a:ext>
            </a:extLst>
          </p:cNvPr>
          <p:cNvSpPr/>
          <p:nvPr/>
        </p:nvSpPr>
        <p:spPr>
          <a:xfrm>
            <a:off x="2379218" y="4201668"/>
            <a:ext cx="169418" cy="169418"/>
          </a:xfrm>
          <a:prstGeom prst="ellipse">
            <a:avLst/>
          </a:prstGeom>
          <a:solidFill>
            <a:srgbClr val="0000FF"/>
          </a:solidFill>
          <a:ln w="38100" cap="flat" cmpd="sng" algn="ctr">
            <a:solidFill>
              <a:srgbClr val="0000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F5DBB793-21C6-96E9-FA0D-DEFC4FB5A6CF}"/>
              </a:ext>
            </a:extLst>
          </p:cNvPr>
          <p:cNvSpPr/>
          <p:nvPr/>
        </p:nvSpPr>
        <p:spPr>
          <a:xfrm>
            <a:off x="3384550" y="3934841"/>
            <a:ext cx="169418" cy="169418"/>
          </a:xfrm>
          <a:prstGeom prst="ellipse">
            <a:avLst/>
          </a:prstGeom>
          <a:solidFill>
            <a:srgbClr val="000000"/>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E21563D4-6DCE-E89C-D80A-90AE1F787D03}"/>
              </a:ext>
            </a:extLst>
          </p:cNvPr>
          <p:cNvSpPr txBox="1"/>
          <p:nvPr/>
        </p:nvSpPr>
        <p:spPr>
          <a:xfrm>
            <a:off x="5054600" y="2425700"/>
            <a:ext cx="1646225" cy="523220"/>
          </a:xfrm>
          <a:prstGeom prst="rect">
            <a:avLst/>
          </a:prstGeom>
          <a:noFill/>
        </p:spPr>
        <p:txBody>
          <a:bodyPr vert="horz" rtlCol="0">
            <a:spAutoFit/>
          </a:bodyPr>
          <a:lstStyle/>
          <a:p>
            <a:r>
              <a:rPr lang="en-CA" sz="2800">
                <a:solidFill>
                  <a:srgbClr val="FF0000"/>
                </a:solidFill>
                <a:latin typeface="Century Gothic"/>
              </a:rPr>
              <a:t>(___,___)</a:t>
            </a:r>
          </a:p>
        </p:txBody>
      </p:sp>
      <p:sp>
        <p:nvSpPr>
          <p:cNvPr id="12" name="TextBox 11">
            <a:extLst>
              <a:ext uri="{FF2B5EF4-FFF2-40B4-BE49-F238E27FC236}">
                <a16:creationId xmlns:a16="http://schemas.microsoft.com/office/drawing/2014/main" id="{565302A6-6AF3-7992-69D9-054185AD4230}"/>
              </a:ext>
            </a:extLst>
          </p:cNvPr>
          <p:cNvSpPr txBox="1"/>
          <p:nvPr/>
        </p:nvSpPr>
        <p:spPr>
          <a:xfrm>
            <a:off x="5067300" y="4140200"/>
            <a:ext cx="1646225" cy="523220"/>
          </a:xfrm>
          <a:prstGeom prst="rect">
            <a:avLst/>
          </a:prstGeom>
          <a:noFill/>
        </p:spPr>
        <p:txBody>
          <a:bodyPr vert="horz" rtlCol="0">
            <a:spAutoFit/>
          </a:bodyPr>
          <a:lstStyle/>
          <a:p>
            <a:r>
              <a:rPr lang="en-CA" sz="2800">
                <a:solidFill>
                  <a:srgbClr val="0000FF"/>
                </a:solidFill>
                <a:latin typeface="Century Gothic"/>
              </a:rPr>
              <a:t>(___,___)</a:t>
            </a:r>
          </a:p>
        </p:txBody>
      </p:sp>
      <p:sp>
        <p:nvSpPr>
          <p:cNvPr id="13" name="TextBox 12">
            <a:extLst>
              <a:ext uri="{FF2B5EF4-FFF2-40B4-BE49-F238E27FC236}">
                <a16:creationId xmlns:a16="http://schemas.microsoft.com/office/drawing/2014/main" id="{51D80FE5-EFAC-C442-93A7-78BA8C19E9A6}"/>
              </a:ext>
            </a:extLst>
          </p:cNvPr>
          <p:cNvSpPr txBox="1"/>
          <p:nvPr/>
        </p:nvSpPr>
        <p:spPr>
          <a:xfrm>
            <a:off x="5054600" y="3302000"/>
            <a:ext cx="1646225" cy="523220"/>
          </a:xfrm>
          <a:prstGeom prst="rect">
            <a:avLst/>
          </a:prstGeom>
          <a:noFill/>
        </p:spPr>
        <p:txBody>
          <a:bodyPr vert="horz" rtlCol="0">
            <a:spAutoFit/>
          </a:bodyPr>
          <a:lstStyle/>
          <a:p>
            <a:r>
              <a:rPr lang="en-CA" sz="2800">
                <a:solidFill>
                  <a:srgbClr val="32CD32"/>
                </a:solidFill>
                <a:latin typeface="Century Gothic"/>
              </a:rPr>
              <a:t>(___,___)</a:t>
            </a:r>
          </a:p>
        </p:txBody>
      </p:sp>
      <p:sp>
        <p:nvSpPr>
          <p:cNvPr id="14" name="TextBox 13">
            <a:extLst>
              <a:ext uri="{FF2B5EF4-FFF2-40B4-BE49-F238E27FC236}">
                <a16:creationId xmlns:a16="http://schemas.microsoft.com/office/drawing/2014/main" id="{ABBB76FB-33CC-FC31-5484-CABCAC4225A5}"/>
              </a:ext>
            </a:extLst>
          </p:cNvPr>
          <p:cNvSpPr txBox="1"/>
          <p:nvPr/>
        </p:nvSpPr>
        <p:spPr>
          <a:xfrm>
            <a:off x="5054600" y="4940300"/>
            <a:ext cx="1646225" cy="523220"/>
          </a:xfrm>
          <a:prstGeom prst="rect">
            <a:avLst/>
          </a:prstGeom>
          <a:noFill/>
        </p:spPr>
        <p:txBody>
          <a:bodyPr vert="horz" rtlCol="0">
            <a:spAutoFit/>
          </a:bodyPr>
          <a:lstStyle/>
          <a:p>
            <a:r>
              <a:rPr lang="en-CA" sz="2800">
                <a:solidFill>
                  <a:srgbClr val="000000"/>
                </a:solidFill>
                <a:latin typeface="Century Gothic"/>
              </a:rPr>
              <a:t>(___,___)</a:t>
            </a:r>
          </a:p>
        </p:txBody>
      </p:sp>
      <p:sp>
        <p:nvSpPr>
          <p:cNvPr id="15" name="TextBox 14">
            <a:extLst>
              <a:ext uri="{FF2B5EF4-FFF2-40B4-BE49-F238E27FC236}">
                <a16:creationId xmlns:a16="http://schemas.microsoft.com/office/drawing/2014/main" id="{21487947-B703-1364-B009-DE1F7BDA6C1C}"/>
              </a:ext>
            </a:extLst>
          </p:cNvPr>
          <p:cNvSpPr txBox="1"/>
          <p:nvPr/>
        </p:nvSpPr>
        <p:spPr>
          <a:xfrm>
            <a:off x="7262764" y="1833719"/>
            <a:ext cx="1869440" cy="523220"/>
          </a:xfrm>
          <a:prstGeom prst="rect">
            <a:avLst/>
          </a:prstGeom>
          <a:noFill/>
        </p:spPr>
        <p:txBody>
          <a:bodyPr vert="horz" rtlCol="0">
            <a:spAutoFit/>
          </a:bodyPr>
          <a:lstStyle/>
          <a:p>
            <a:r>
              <a:rPr lang="en-CA" sz="2800" dirty="0">
                <a:solidFill>
                  <a:srgbClr val="000000"/>
                </a:solidFill>
                <a:latin typeface="Century Gothic"/>
              </a:rPr>
              <a:t>Answers:</a:t>
            </a:r>
          </a:p>
        </p:txBody>
      </p:sp>
      <p:sp>
        <p:nvSpPr>
          <p:cNvPr id="2" name="TextBox 1">
            <a:extLst>
              <a:ext uri="{FF2B5EF4-FFF2-40B4-BE49-F238E27FC236}">
                <a16:creationId xmlns:a16="http://schemas.microsoft.com/office/drawing/2014/main" id="{17702FE8-4217-3972-9C6F-C68AD89F88A5}"/>
              </a:ext>
            </a:extLst>
          </p:cNvPr>
          <p:cNvSpPr txBox="1"/>
          <p:nvPr/>
        </p:nvSpPr>
        <p:spPr>
          <a:xfrm>
            <a:off x="7286338" y="2391522"/>
            <a:ext cx="2197099" cy="3057375"/>
          </a:xfrm>
          <a:prstGeom prst="rect">
            <a:avLst/>
          </a:prstGeom>
          <a:noFill/>
        </p:spPr>
        <p:txBody>
          <a:bodyPr wrap="square" rtlCol="0">
            <a:spAutoFit/>
          </a:bodyPr>
          <a:lstStyle/>
          <a:p>
            <a:pPr>
              <a:lnSpc>
                <a:spcPct val="150000"/>
              </a:lnSpc>
              <a:spcAft>
                <a:spcPts val="1200"/>
              </a:spcAft>
            </a:pPr>
            <a:r>
              <a:rPr lang="en-CA" sz="2800" dirty="0">
                <a:solidFill>
                  <a:srgbClr val="FF0000"/>
                </a:solidFill>
                <a:latin typeface="Century Gothic"/>
              </a:rPr>
              <a:t>(8, 4)</a:t>
            </a:r>
          </a:p>
          <a:p>
            <a:pPr>
              <a:lnSpc>
                <a:spcPct val="150000"/>
              </a:lnSpc>
              <a:spcAft>
                <a:spcPts val="1200"/>
              </a:spcAft>
            </a:pPr>
            <a:r>
              <a:rPr lang="en-CA" sz="2800" dirty="0">
                <a:solidFill>
                  <a:srgbClr val="33CC33"/>
                </a:solidFill>
                <a:latin typeface="Century Gothic"/>
              </a:rPr>
              <a:t>(4, 3) </a:t>
            </a:r>
            <a:r>
              <a:rPr lang="en-CA" sz="2800" dirty="0">
                <a:solidFill>
                  <a:srgbClr val="32CD32"/>
                </a:solidFill>
                <a:latin typeface="Century Gothic"/>
              </a:rPr>
              <a:t>​</a:t>
            </a:r>
          </a:p>
          <a:p>
            <a:pPr>
              <a:lnSpc>
                <a:spcPct val="150000"/>
              </a:lnSpc>
              <a:spcAft>
                <a:spcPts val="1200"/>
              </a:spcAft>
            </a:pPr>
            <a:r>
              <a:rPr lang="en-CA" sz="2800" dirty="0">
                <a:solidFill>
                  <a:srgbClr val="0000FF"/>
                </a:solidFill>
                <a:latin typeface="Century Gothic"/>
              </a:rPr>
              <a:t>(5, 6) ​</a:t>
            </a:r>
          </a:p>
          <a:p>
            <a:pPr>
              <a:lnSpc>
                <a:spcPct val="150000"/>
              </a:lnSpc>
              <a:spcAft>
                <a:spcPts val="1200"/>
              </a:spcAft>
            </a:pPr>
            <a:r>
              <a:rPr lang="en-CA" sz="2800" dirty="0">
                <a:latin typeface="Century Gothic"/>
              </a:rPr>
              <a:t>(9</a:t>
            </a:r>
            <a:r>
              <a:rPr lang="en-CA" sz="2800" dirty="0">
                <a:solidFill>
                  <a:srgbClr val="000000"/>
                </a:solidFill>
                <a:latin typeface="Century Gothic"/>
              </a:rPr>
              <a:t>, 7)</a:t>
            </a:r>
          </a:p>
        </p:txBody>
      </p:sp>
      <p:cxnSp>
        <p:nvCxnSpPr>
          <p:cNvPr id="20" name="Straight Connector 19">
            <a:extLst>
              <a:ext uri="{FF2B5EF4-FFF2-40B4-BE49-F238E27FC236}">
                <a16:creationId xmlns:a16="http://schemas.microsoft.com/office/drawing/2014/main" id="{77149551-1E28-DE90-C17F-403F0472E7A2}"/>
              </a:ext>
            </a:extLst>
          </p:cNvPr>
          <p:cNvCxnSpPr/>
          <p:nvPr/>
        </p:nvCxnSpPr>
        <p:spPr>
          <a:xfrm>
            <a:off x="7256206" y="2391522"/>
            <a:ext cx="29037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5666733-0AD4-F616-7C93-AEFC170F65D9}"/>
              </a:ext>
            </a:extLst>
          </p:cNvPr>
          <p:cNvCxnSpPr/>
          <p:nvPr/>
        </p:nvCxnSpPr>
        <p:spPr>
          <a:xfrm>
            <a:off x="7262764" y="2396204"/>
            <a:ext cx="0" cy="71247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39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6948D2-565A-4845-D1E3-D87BC173BAED}"/>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3. Using scaled coordinate grids</a:t>
            </a:r>
          </a:p>
        </p:txBody>
      </p:sp>
      <p:sp>
        <p:nvSpPr>
          <p:cNvPr id="3" name="TextBox 2">
            <a:extLst>
              <a:ext uri="{FF2B5EF4-FFF2-40B4-BE49-F238E27FC236}">
                <a16:creationId xmlns:a16="http://schemas.microsoft.com/office/drawing/2014/main" id="{4D8242BC-643C-C385-E652-34BA5BF2BBA1}"/>
              </a:ext>
            </a:extLst>
          </p:cNvPr>
          <p:cNvSpPr txBox="1"/>
          <p:nvPr/>
        </p:nvSpPr>
        <p:spPr>
          <a:xfrm>
            <a:off x="469900" y="381000"/>
            <a:ext cx="8879840" cy="361207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 </a:t>
            </a:r>
          </a:p>
          <a:p>
            <a:pPr marL="514350" indent="-514350">
              <a:lnSpc>
                <a:spcPct val="114000"/>
              </a:lnSpc>
              <a:spcAft>
                <a:spcPts val="1200"/>
              </a:spcAft>
              <a:buAutoNum type="alphaLcParenR"/>
            </a:pPr>
            <a:r>
              <a:rPr lang="en-US" sz="2800" dirty="0">
                <a:solidFill>
                  <a:srgbClr val="000000"/>
                </a:solidFill>
                <a:latin typeface="Century Gothic"/>
              </a:rPr>
              <a:t>Draw a coordinate grid with axes that skip count by 2s from 0 to 10.</a:t>
            </a:r>
          </a:p>
          <a:p>
            <a:pPr marL="514350" indent="-514350">
              <a:lnSpc>
                <a:spcPct val="114000"/>
              </a:lnSpc>
              <a:spcAft>
                <a:spcPts val="1200"/>
              </a:spcAft>
              <a:buAutoNum type="alphaLcParenR"/>
            </a:pPr>
            <a:r>
              <a:rPr lang="en-US" sz="2800" dirty="0">
                <a:solidFill>
                  <a:srgbClr val="000000"/>
                </a:solidFill>
                <a:latin typeface="Century Gothic"/>
              </a:rPr>
              <a:t>Mark and label these points on the grid.</a:t>
            </a:r>
          </a:p>
          <a:p>
            <a:pPr>
              <a:lnSpc>
                <a:spcPct val="114000"/>
              </a:lnSpc>
              <a:spcAft>
                <a:spcPts val="1200"/>
              </a:spcAft>
            </a:pPr>
            <a:r>
              <a:rPr lang="en-CA" sz="2800" i="1" dirty="0">
                <a:solidFill>
                  <a:srgbClr val="000000"/>
                </a:solidFill>
                <a:latin typeface="Century Gothic"/>
              </a:rPr>
              <a:t>Z </a:t>
            </a:r>
            <a:r>
              <a:rPr lang="en-CA" sz="2800" dirty="0">
                <a:solidFill>
                  <a:srgbClr val="000000"/>
                </a:solidFill>
                <a:latin typeface="Century Gothic"/>
              </a:rPr>
              <a:t>(4, 6) 		</a:t>
            </a:r>
            <a:r>
              <a:rPr lang="en-CA" sz="2800" i="1" dirty="0">
                <a:solidFill>
                  <a:srgbClr val="000000"/>
                </a:solidFill>
                <a:latin typeface="Century Gothic"/>
              </a:rPr>
              <a:t>Y </a:t>
            </a:r>
            <a:r>
              <a:rPr lang="en-CA" sz="2800" dirty="0">
                <a:solidFill>
                  <a:srgbClr val="000000"/>
                </a:solidFill>
                <a:latin typeface="Century Gothic"/>
              </a:rPr>
              <a:t>(3, 8) 		</a:t>
            </a:r>
            <a:r>
              <a:rPr lang="en-CA" sz="2800" i="1" dirty="0">
                <a:solidFill>
                  <a:srgbClr val="000000"/>
                </a:solidFill>
                <a:latin typeface="Century Gothic"/>
              </a:rPr>
              <a:t>X </a:t>
            </a:r>
            <a:r>
              <a:rPr lang="en-CA" sz="2800" dirty="0">
                <a:solidFill>
                  <a:srgbClr val="000000"/>
                </a:solidFill>
                <a:latin typeface="Century Gothic"/>
              </a:rPr>
              <a:t>(7, 9) 	</a:t>
            </a:r>
            <a:r>
              <a:rPr lang="en-CA" sz="2800" i="1" dirty="0">
                <a:solidFill>
                  <a:srgbClr val="000000"/>
                </a:solidFill>
                <a:latin typeface="Century Gothic"/>
              </a:rPr>
              <a:t>W </a:t>
            </a:r>
            <a:r>
              <a:rPr lang="en-CA" sz="2800" dirty="0">
                <a:solidFill>
                  <a:srgbClr val="000000"/>
                </a:solidFill>
                <a:latin typeface="Century Gothic"/>
              </a:rPr>
              <a:t>(0, 7) </a:t>
            </a:r>
          </a:p>
          <a:p>
            <a:pPr>
              <a:lnSpc>
                <a:spcPct val="114000"/>
              </a:lnSpc>
              <a:spcAft>
                <a:spcPts val="1200"/>
              </a:spcAft>
            </a:pPr>
            <a:r>
              <a:rPr lang="en-CA" sz="2800" i="1" dirty="0">
                <a:solidFill>
                  <a:srgbClr val="000000"/>
                </a:solidFill>
                <a:latin typeface="Century Gothic"/>
              </a:rPr>
              <a:t>V </a:t>
            </a:r>
            <a:r>
              <a:rPr lang="en-CA" sz="2800" dirty="0">
                <a:solidFill>
                  <a:srgbClr val="000000"/>
                </a:solidFill>
                <a:latin typeface="Century Gothic"/>
              </a:rPr>
              <a:t>(5, 0) 		</a:t>
            </a:r>
            <a:r>
              <a:rPr lang="en-CA" sz="2800" i="1" dirty="0">
                <a:solidFill>
                  <a:srgbClr val="000000"/>
                </a:solidFill>
                <a:latin typeface="Century Gothic"/>
              </a:rPr>
              <a:t>U </a:t>
            </a:r>
            <a:r>
              <a:rPr lang="en-CA" sz="2800" dirty="0">
                <a:solidFill>
                  <a:srgbClr val="000000"/>
                </a:solidFill>
                <a:latin typeface="Century Gothic"/>
              </a:rPr>
              <a:t>(3, 5) 		</a:t>
            </a:r>
            <a:r>
              <a:rPr lang="en-CA" sz="2800" i="1" dirty="0">
                <a:solidFill>
                  <a:srgbClr val="000000"/>
                </a:solidFill>
                <a:latin typeface="Century Gothic"/>
              </a:rPr>
              <a:t>T </a:t>
            </a:r>
            <a:r>
              <a:rPr lang="en-CA" sz="2800" dirty="0">
                <a:solidFill>
                  <a:srgbClr val="000000"/>
                </a:solidFill>
                <a:latin typeface="Century Gothic"/>
              </a:rPr>
              <a:t>(1, 9)</a:t>
            </a:r>
          </a:p>
        </p:txBody>
      </p:sp>
      <p:sp>
        <p:nvSpPr>
          <p:cNvPr id="4" name="TextBox 3">
            <a:extLst>
              <a:ext uri="{FF2B5EF4-FFF2-40B4-BE49-F238E27FC236}">
                <a16:creationId xmlns:a16="http://schemas.microsoft.com/office/drawing/2014/main" id="{33E4C371-F4A8-1F28-C9EE-B8DD5B1490D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D-37–39 for details.</a:t>
            </a:r>
          </a:p>
        </p:txBody>
      </p:sp>
      <p:sp>
        <p:nvSpPr>
          <p:cNvPr id="8" name="TextBox 7">
            <a:extLst>
              <a:ext uri="{FF2B5EF4-FFF2-40B4-BE49-F238E27FC236}">
                <a16:creationId xmlns:a16="http://schemas.microsoft.com/office/drawing/2014/main" id="{E4B1F17F-F3A6-90FB-612B-AC960538F783}"/>
              </a:ext>
            </a:extLst>
          </p:cNvPr>
          <p:cNvSpPr txBox="1"/>
          <p:nvPr/>
        </p:nvSpPr>
        <p:spPr>
          <a:xfrm>
            <a:off x="482600" y="4483100"/>
            <a:ext cx="2697912" cy="523220"/>
          </a:xfrm>
          <a:prstGeom prst="rect">
            <a:avLst/>
          </a:prstGeom>
          <a:noFill/>
        </p:spPr>
        <p:txBody>
          <a:bodyPr vert="horz" rtlCol="0">
            <a:spAutoFit/>
          </a:bodyPr>
          <a:lstStyle/>
          <a:p>
            <a:r>
              <a:rPr lang="en-CA" sz="2800" dirty="0">
                <a:solidFill>
                  <a:srgbClr val="000000"/>
                </a:solidFill>
                <a:latin typeface="Century Gothic"/>
              </a:rPr>
              <a:t>Answers: a–b)</a:t>
            </a:r>
            <a:r>
              <a:rPr lang="en-CA" sz="2800" dirty="0">
                <a:solidFill>
                  <a:srgbClr val="32CD32"/>
                </a:solidFill>
                <a:latin typeface="Century Gothic"/>
              </a:rPr>
              <a:t> </a:t>
            </a:r>
          </a:p>
        </p:txBody>
      </p:sp>
      <p:pic>
        <p:nvPicPr>
          <p:cNvPr id="10" name="Picture 9">
            <a:extLst>
              <a:ext uri="{FF2B5EF4-FFF2-40B4-BE49-F238E27FC236}">
                <a16:creationId xmlns:a16="http://schemas.microsoft.com/office/drawing/2014/main" id="{5C208E39-5815-2F44-1BC0-F1B3F64C2C3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2969387" y="4580636"/>
            <a:ext cx="2252091" cy="2224786"/>
          </a:xfrm>
          <a:prstGeom prst="rect">
            <a:avLst/>
          </a:prstGeom>
          <a:solidFill>
            <a:schemeClr val="accent1">
              <a:alpha val="0"/>
            </a:schemeClr>
          </a:solidFill>
        </p:spPr>
      </p:pic>
      <p:cxnSp>
        <p:nvCxnSpPr>
          <p:cNvPr id="11" name="Straight Connector 10">
            <a:extLst>
              <a:ext uri="{FF2B5EF4-FFF2-40B4-BE49-F238E27FC236}">
                <a16:creationId xmlns:a16="http://schemas.microsoft.com/office/drawing/2014/main" id="{FDDF81E7-A1AA-B02E-820C-E6B1530AA5B4}"/>
              </a:ext>
            </a:extLst>
          </p:cNvPr>
          <p:cNvCxnSpPr/>
          <p:nvPr/>
        </p:nvCxnSpPr>
        <p:spPr>
          <a:xfrm>
            <a:off x="0" y="440936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1028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3AC4D4-B636-FC8D-058F-61EA22F91395}"/>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3. Using scaled coordinate grids</a:t>
            </a:r>
          </a:p>
        </p:txBody>
      </p:sp>
      <p:sp>
        <p:nvSpPr>
          <p:cNvPr id="3" name="TextBox 2">
            <a:extLst>
              <a:ext uri="{FF2B5EF4-FFF2-40B4-BE49-F238E27FC236}">
                <a16:creationId xmlns:a16="http://schemas.microsoft.com/office/drawing/2014/main" id="{AEA10869-3D15-84D9-27B3-CDA079E46EA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D-37–39 for details.</a:t>
            </a:r>
          </a:p>
        </p:txBody>
      </p:sp>
      <p:grpSp>
        <p:nvGrpSpPr>
          <p:cNvPr id="21" name="Group 20">
            <a:extLst>
              <a:ext uri="{FF2B5EF4-FFF2-40B4-BE49-F238E27FC236}">
                <a16:creationId xmlns:a16="http://schemas.microsoft.com/office/drawing/2014/main" id="{72D4088D-A3D1-8ADC-09CC-497D10A35D74}"/>
              </a:ext>
            </a:extLst>
          </p:cNvPr>
          <p:cNvGrpSpPr/>
          <p:nvPr/>
        </p:nvGrpSpPr>
        <p:grpSpPr>
          <a:xfrm>
            <a:off x="495300" y="1739900"/>
            <a:ext cx="9144000" cy="999698"/>
            <a:chOff x="495300" y="1739900"/>
            <a:chExt cx="9144000" cy="999698"/>
          </a:xfrm>
        </p:grpSpPr>
        <p:grpSp>
          <p:nvGrpSpPr>
            <p:cNvPr id="14" name="Group 13">
              <a:extLst>
                <a:ext uri="{FF2B5EF4-FFF2-40B4-BE49-F238E27FC236}">
                  <a16:creationId xmlns:a16="http://schemas.microsoft.com/office/drawing/2014/main" id="{57B669BA-5DB7-1746-FD30-50AC23B27D1E}"/>
                </a:ext>
              </a:extLst>
            </p:cNvPr>
            <p:cNvGrpSpPr/>
            <p:nvPr/>
          </p:nvGrpSpPr>
          <p:grpSpPr>
            <a:xfrm>
              <a:off x="644271" y="1739900"/>
              <a:ext cx="8753729" cy="482600"/>
              <a:chOff x="644271" y="1739900"/>
              <a:chExt cx="8753729" cy="482600"/>
            </a:xfrm>
          </p:grpSpPr>
          <p:cxnSp>
            <p:nvCxnSpPr>
              <p:cNvPr id="7" name="Straight Connector 6">
                <a:extLst>
                  <a:ext uri="{FF2B5EF4-FFF2-40B4-BE49-F238E27FC236}">
                    <a16:creationId xmlns:a16="http://schemas.microsoft.com/office/drawing/2014/main" id="{CD7F3414-5BAD-8AA5-6F3F-4ADEE831131C}"/>
                  </a:ext>
                </a:extLst>
              </p:cNvPr>
              <p:cNvCxnSpPr/>
              <p:nvPr/>
            </p:nvCxnSpPr>
            <p:spPr>
              <a:xfrm>
                <a:off x="644271" y="1739900"/>
                <a:ext cx="0" cy="4826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3B4465C-405A-61E8-C433-8D9DE5741C21}"/>
                  </a:ext>
                </a:extLst>
              </p:cNvPr>
              <p:cNvCxnSpPr/>
              <p:nvPr/>
            </p:nvCxnSpPr>
            <p:spPr>
              <a:xfrm>
                <a:off x="2390140" y="1739900"/>
                <a:ext cx="0" cy="4826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6F28102-2707-72A3-1FB0-301A8641E99C}"/>
                  </a:ext>
                </a:extLst>
              </p:cNvPr>
              <p:cNvCxnSpPr/>
              <p:nvPr/>
            </p:nvCxnSpPr>
            <p:spPr>
              <a:xfrm>
                <a:off x="4135882" y="1739900"/>
                <a:ext cx="0" cy="4826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EC7A891-F73A-B95F-3900-78C81674F087}"/>
                  </a:ext>
                </a:extLst>
              </p:cNvPr>
              <p:cNvCxnSpPr/>
              <p:nvPr/>
            </p:nvCxnSpPr>
            <p:spPr>
              <a:xfrm>
                <a:off x="5881751" y="1739900"/>
                <a:ext cx="0" cy="4826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85EAB7B-BDD4-E15A-AFA6-B0B0E86EF588}"/>
                  </a:ext>
                </a:extLst>
              </p:cNvPr>
              <p:cNvCxnSpPr/>
              <p:nvPr/>
            </p:nvCxnSpPr>
            <p:spPr>
              <a:xfrm>
                <a:off x="7627493" y="1739900"/>
                <a:ext cx="0" cy="4826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73C36F6-950E-F1AD-6049-830AE4508840}"/>
                  </a:ext>
                </a:extLst>
              </p:cNvPr>
              <p:cNvCxnSpPr/>
              <p:nvPr/>
            </p:nvCxnSpPr>
            <p:spPr>
              <a:xfrm>
                <a:off x="652907" y="1981581"/>
                <a:ext cx="8745093"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6E49189-F4DF-F080-C308-04EF6B792ECE}"/>
                  </a:ext>
                </a:extLst>
              </p:cNvPr>
              <p:cNvCxnSpPr/>
              <p:nvPr/>
            </p:nvCxnSpPr>
            <p:spPr>
              <a:xfrm>
                <a:off x="9392793" y="1739900"/>
                <a:ext cx="0" cy="48260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DE518B63-8489-F323-E3F7-439DC2B1B65E}"/>
                </a:ext>
              </a:extLst>
            </p:cNvPr>
            <p:cNvSpPr txBox="1"/>
            <p:nvPr/>
          </p:nvSpPr>
          <p:spPr>
            <a:xfrm>
              <a:off x="449580" y="2324100"/>
              <a:ext cx="415519" cy="523220"/>
            </a:xfrm>
            <a:prstGeom prst="rect">
              <a:avLst/>
            </a:prstGeom>
            <a:noFill/>
          </p:spPr>
          <p:txBody>
            <a:bodyPr vert="horz" rtlCol="0">
              <a:spAutoFit/>
            </a:bodyPr>
            <a:lstStyle/>
            <a:p>
              <a:pPr algn="ctr"/>
              <a:r>
                <a:rPr lang="en-CA" sz="2800">
                  <a:solidFill>
                    <a:srgbClr val="000000"/>
                  </a:solidFill>
                  <a:latin typeface="Century Gothic"/>
                </a:rPr>
                <a:t>0</a:t>
              </a:r>
            </a:p>
          </p:txBody>
        </p:sp>
        <p:sp>
          <p:nvSpPr>
            <p:cNvPr id="16" name="TextBox 15">
              <a:extLst>
                <a:ext uri="{FF2B5EF4-FFF2-40B4-BE49-F238E27FC236}">
                  <a16:creationId xmlns:a16="http://schemas.microsoft.com/office/drawing/2014/main" id="{07ACC50D-7B89-21B2-0829-F3C6A270D8A4}"/>
                </a:ext>
              </a:extLst>
            </p:cNvPr>
            <p:cNvSpPr txBox="1"/>
            <p:nvPr/>
          </p:nvSpPr>
          <p:spPr>
            <a:xfrm>
              <a:off x="2011680" y="2324100"/>
              <a:ext cx="789940" cy="507831"/>
            </a:xfrm>
            <a:prstGeom prst="rect">
              <a:avLst/>
            </a:prstGeom>
            <a:noFill/>
          </p:spPr>
          <p:txBody>
            <a:bodyPr vert="horz" rtlCol="0">
              <a:spAutoFit/>
            </a:bodyPr>
            <a:lstStyle/>
            <a:p>
              <a:pPr algn="ctr"/>
              <a:r>
                <a:rPr lang="en-CA" sz="2700">
                  <a:solidFill>
                    <a:srgbClr val="000000"/>
                  </a:solidFill>
                  <a:latin typeface="Century Gothic"/>
                </a:rPr>
                <a:t>10</a:t>
              </a:r>
            </a:p>
          </p:txBody>
        </p:sp>
        <p:sp>
          <p:nvSpPr>
            <p:cNvPr id="17" name="TextBox 16">
              <a:extLst>
                <a:ext uri="{FF2B5EF4-FFF2-40B4-BE49-F238E27FC236}">
                  <a16:creationId xmlns:a16="http://schemas.microsoft.com/office/drawing/2014/main" id="{2AB2FE58-172B-D108-EA4C-EC35A4754A11}"/>
                </a:ext>
              </a:extLst>
            </p:cNvPr>
            <p:cNvSpPr txBox="1"/>
            <p:nvPr/>
          </p:nvSpPr>
          <p:spPr>
            <a:xfrm>
              <a:off x="3789680" y="2324100"/>
              <a:ext cx="701040" cy="507831"/>
            </a:xfrm>
            <a:prstGeom prst="rect">
              <a:avLst/>
            </a:prstGeom>
            <a:noFill/>
          </p:spPr>
          <p:txBody>
            <a:bodyPr vert="horz" rtlCol="0">
              <a:spAutoFit/>
            </a:bodyPr>
            <a:lstStyle/>
            <a:p>
              <a:pPr algn="ctr"/>
              <a:r>
                <a:rPr lang="en-CA" sz="2700">
                  <a:solidFill>
                    <a:srgbClr val="000000"/>
                  </a:solidFill>
                  <a:latin typeface="Century Gothic"/>
                </a:rPr>
                <a:t>20</a:t>
              </a:r>
            </a:p>
          </p:txBody>
        </p:sp>
        <p:sp>
          <p:nvSpPr>
            <p:cNvPr id="18" name="TextBox 17">
              <a:extLst>
                <a:ext uri="{FF2B5EF4-FFF2-40B4-BE49-F238E27FC236}">
                  <a16:creationId xmlns:a16="http://schemas.microsoft.com/office/drawing/2014/main" id="{50EDFD52-63F7-8D27-C0A3-D9701FA59242}"/>
                </a:ext>
              </a:extLst>
            </p:cNvPr>
            <p:cNvSpPr txBox="1"/>
            <p:nvPr/>
          </p:nvSpPr>
          <p:spPr>
            <a:xfrm>
              <a:off x="5542280" y="2324100"/>
              <a:ext cx="688340" cy="507831"/>
            </a:xfrm>
            <a:prstGeom prst="rect">
              <a:avLst/>
            </a:prstGeom>
            <a:noFill/>
          </p:spPr>
          <p:txBody>
            <a:bodyPr vert="horz" rtlCol="0">
              <a:spAutoFit/>
            </a:bodyPr>
            <a:lstStyle/>
            <a:p>
              <a:pPr algn="ctr"/>
              <a:r>
                <a:rPr lang="en-CA" sz="2700">
                  <a:solidFill>
                    <a:srgbClr val="000000"/>
                  </a:solidFill>
                  <a:latin typeface="Century Gothic"/>
                </a:rPr>
                <a:t>30</a:t>
              </a:r>
            </a:p>
          </p:txBody>
        </p:sp>
        <p:sp>
          <p:nvSpPr>
            <p:cNvPr id="19" name="TextBox 18">
              <a:extLst>
                <a:ext uri="{FF2B5EF4-FFF2-40B4-BE49-F238E27FC236}">
                  <a16:creationId xmlns:a16="http://schemas.microsoft.com/office/drawing/2014/main" id="{38A2CD04-0E2A-8BDA-F614-60F8EBAA7676}"/>
                </a:ext>
              </a:extLst>
            </p:cNvPr>
            <p:cNvSpPr txBox="1"/>
            <p:nvPr/>
          </p:nvSpPr>
          <p:spPr>
            <a:xfrm>
              <a:off x="7294880" y="2324100"/>
              <a:ext cx="675640" cy="523220"/>
            </a:xfrm>
            <a:prstGeom prst="rect">
              <a:avLst/>
            </a:prstGeom>
            <a:noFill/>
          </p:spPr>
          <p:txBody>
            <a:bodyPr vert="horz" rtlCol="0">
              <a:spAutoFit/>
            </a:bodyPr>
            <a:lstStyle/>
            <a:p>
              <a:pPr algn="ctr"/>
              <a:r>
                <a:rPr lang="en-CA" sz="2800">
                  <a:solidFill>
                    <a:srgbClr val="000000"/>
                  </a:solidFill>
                  <a:latin typeface="Century Gothic"/>
                </a:rPr>
                <a:t>40</a:t>
              </a:r>
            </a:p>
          </p:txBody>
        </p:sp>
        <p:sp>
          <p:nvSpPr>
            <p:cNvPr id="20" name="TextBox 19">
              <a:extLst>
                <a:ext uri="{FF2B5EF4-FFF2-40B4-BE49-F238E27FC236}">
                  <a16:creationId xmlns:a16="http://schemas.microsoft.com/office/drawing/2014/main" id="{23096CAF-78C1-6221-20E0-529B29964DED}"/>
                </a:ext>
              </a:extLst>
            </p:cNvPr>
            <p:cNvSpPr txBox="1"/>
            <p:nvPr/>
          </p:nvSpPr>
          <p:spPr>
            <a:xfrm>
              <a:off x="9009380" y="2324100"/>
              <a:ext cx="675640" cy="523220"/>
            </a:xfrm>
            <a:prstGeom prst="rect">
              <a:avLst/>
            </a:prstGeom>
            <a:noFill/>
          </p:spPr>
          <p:txBody>
            <a:bodyPr vert="horz" rtlCol="0">
              <a:spAutoFit/>
            </a:bodyPr>
            <a:lstStyle/>
            <a:p>
              <a:pPr algn="ctr"/>
              <a:r>
                <a:rPr lang="en-CA" sz="2800">
                  <a:solidFill>
                    <a:srgbClr val="000000"/>
                  </a:solidFill>
                  <a:latin typeface="Century Gothic"/>
                </a:rPr>
                <a:t>50</a:t>
              </a:r>
            </a:p>
          </p:txBody>
        </p:sp>
      </p:grpSp>
      <p:sp>
        <p:nvSpPr>
          <p:cNvPr id="22" name="TextBox 21">
            <a:extLst>
              <a:ext uri="{FF2B5EF4-FFF2-40B4-BE49-F238E27FC236}">
                <a16:creationId xmlns:a16="http://schemas.microsoft.com/office/drawing/2014/main" id="{B273067F-A75C-7A9D-8860-EE2109CD145F}"/>
              </a:ext>
            </a:extLst>
          </p:cNvPr>
          <p:cNvSpPr txBox="1"/>
          <p:nvPr/>
        </p:nvSpPr>
        <p:spPr>
          <a:xfrm>
            <a:off x="495300" y="393700"/>
            <a:ext cx="8658047" cy="523220"/>
          </a:xfrm>
          <a:prstGeom prst="rect">
            <a:avLst/>
          </a:prstGeom>
          <a:noFill/>
        </p:spPr>
        <p:txBody>
          <a:bodyPr vert="horz" rtlCol="0">
            <a:spAutoFit/>
          </a:bodyPr>
          <a:lstStyle/>
          <a:p>
            <a:r>
              <a:rPr lang="en-US" sz="2800">
                <a:solidFill>
                  <a:srgbClr val="000000"/>
                </a:solidFill>
                <a:latin typeface="Century Gothic"/>
              </a:rPr>
              <a:t>Identify the number I point to on the number line.</a:t>
            </a:r>
            <a:endParaRPr lang="en-CA" sz="2800">
              <a:solidFill>
                <a:srgbClr val="000000"/>
              </a:solidFill>
              <a:latin typeface="Century Gothic"/>
            </a:endParaRPr>
          </a:p>
        </p:txBody>
      </p:sp>
      <p:sp>
        <p:nvSpPr>
          <p:cNvPr id="23" name="TextBox 22">
            <a:extLst>
              <a:ext uri="{FF2B5EF4-FFF2-40B4-BE49-F238E27FC236}">
                <a16:creationId xmlns:a16="http://schemas.microsoft.com/office/drawing/2014/main" id="{32E0DECF-CB9E-F2D2-B83C-5A8B0169CF2B}"/>
              </a:ext>
            </a:extLst>
          </p:cNvPr>
          <p:cNvSpPr txBox="1"/>
          <p:nvPr/>
        </p:nvSpPr>
        <p:spPr>
          <a:xfrm>
            <a:off x="495300" y="3403600"/>
            <a:ext cx="8452104" cy="1830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Am I pointing to the right place for the number</a:t>
            </a:r>
            <a:r>
              <a:rPr lang="en-US" sz="2800" dirty="0">
                <a:solidFill>
                  <a:srgbClr val="000000"/>
                </a:solidFill>
                <a:latin typeface="Arial"/>
              </a:rPr>
              <a:t>?</a:t>
            </a:r>
          </a:p>
          <a:p>
            <a:pPr>
              <a:lnSpc>
                <a:spcPct val="114000"/>
              </a:lnSpc>
              <a:spcAft>
                <a:spcPts val="1200"/>
              </a:spcAft>
            </a:pPr>
            <a:r>
              <a:rPr lang="en-CA" sz="2800" dirty="0">
                <a:solidFill>
                  <a:srgbClr val="000000"/>
                </a:solidFill>
                <a:latin typeface="Arial"/>
              </a:rPr>
              <a:t>E</a:t>
            </a:r>
            <a:r>
              <a:rPr lang="en-CA" sz="2800" dirty="0">
                <a:solidFill>
                  <a:srgbClr val="000000"/>
                </a:solidFill>
                <a:latin typeface="Century Gothic"/>
              </a:rPr>
              <a:t>xamples:</a:t>
            </a:r>
          </a:p>
          <a:p>
            <a:pPr>
              <a:lnSpc>
                <a:spcPct val="114000"/>
              </a:lnSpc>
              <a:spcAft>
                <a:spcPts val="1200"/>
              </a:spcAft>
            </a:pPr>
            <a:r>
              <a:rPr lang="en-CA" sz="2800" dirty="0">
                <a:solidFill>
                  <a:srgbClr val="000000"/>
                </a:solidFill>
                <a:latin typeface="Century Gothic"/>
              </a:rPr>
              <a:t>20, 	    35, 	9, 	  44,	       31, 	  49</a:t>
            </a:r>
          </a:p>
        </p:txBody>
      </p:sp>
      <p:pic>
        <p:nvPicPr>
          <p:cNvPr id="25" name="Picture 24">
            <a:extLst>
              <a:ext uri="{FF2B5EF4-FFF2-40B4-BE49-F238E27FC236}">
                <a16:creationId xmlns:a16="http://schemas.microsoft.com/office/drawing/2014/main" id="{43576C7A-21BF-EC83-672A-2AA0C6CB745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88900" y="495300"/>
            <a:ext cx="375031" cy="458851"/>
          </a:xfrm>
          <a:prstGeom prst="rect">
            <a:avLst/>
          </a:prstGeom>
          <a:solidFill>
            <a:schemeClr val="accent1">
              <a:alpha val="0"/>
            </a:schemeClr>
          </a:solidFill>
        </p:spPr>
      </p:pic>
      <p:cxnSp>
        <p:nvCxnSpPr>
          <p:cNvPr id="26" name="Straight Connector 25">
            <a:extLst>
              <a:ext uri="{FF2B5EF4-FFF2-40B4-BE49-F238E27FC236}">
                <a16:creationId xmlns:a16="http://schemas.microsoft.com/office/drawing/2014/main" id="{97ABADC6-6BC9-2BCC-899B-E57A98449D3C}"/>
              </a:ext>
            </a:extLst>
          </p:cNvPr>
          <p:cNvCxnSpPr/>
          <p:nvPr/>
        </p:nvCxnSpPr>
        <p:spPr>
          <a:xfrm>
            <a:off x="0" y="332986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320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BB8F0C-61BF-A789-05F8-FF1E70F1056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3. Using scaled coordinate grids</a:t>
            </a:r>
          </a:p>
        </p:txBody>
      </p:sp>
      <p:sp>
        <p:nvSpPr>
          <p:cNvPr id="3" name="TextBox 2">
            <a:extLst>
              <a:ext uri="{FF2B5EF4-FFF2-40B4-BE49-F238E27FC236}">
                <a16:creationId xmlns:a16="http://schemas.microsoft.com/office/drawing/2014/main" id="{12723FC4-458F-0F0A-F181-24622D9D06F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D-37–39 for details.</a:t>
            </a:r>
          </a:p>
        </p:txBody>
      </p:sp>
      <p:sp>
        <p:nvSpPr>
          <p:cNvPr id="4" name="TextBox 3">
            <a:extLst>
              <a:ext uri="{FF2B5EF4-FFF2-40B4-BE49-F238E27FC236}">
                <a16:creationId xmlns:a16="http://schemas.microsoft.com/office/drawing/2014/main" id="{A78BF736-15CE-59DC-8789-05F34F1A6268}"/>
              </a:ext>
            </a:extLst>
          </p:cNvPr>
          <p:cNvSpPr txBox="1"/>
          <p:nvPr/>
        </p:nvSpPr>
        <p:spPr>
          <a:xfrm>
            <a:off x="495300" y="393700"/>
            <a:ext cx="8444306" cy="523220"/>
          </a:xfrm>
          <a:prstGeom prst="rect">
            <a:avLst/>
          </a:prstGeom>
          <a:noFill/>
        </p:spPr>
        <p:txBody>
          <a:bodyPr vert="horz" rtlCol="0">
            <a:spAutoFit/>
          </a:bodyPr>
          <a:lstStyle/>
          <a:p>
            <a:r>
              <a:rPr lang="en-US" sz="2800" dirty="0">
                <a:solidFill>
                  <a:srgbClr val="000000"/>
                </a:solidFill>
                <a:latin typeface="Century Gothic"/>
              </a:rPr>
              <a:t>How would you find the coordinates of Point </a:t>
            </a:r>
            <a:r>
              <a:rPr lang="en-US" sz="2800" i="1" dirty="0">
                <a:solidFill>
                  <a:srgbClr val="000000"/>
                </a:solidFill>
                <a:latin typeface="Century Gothic"/>
              </a:rPr>
              <a:t>A</a:t>
            </a:r>
            <a:r>
              <a:rPr lang="en-US" sz="2800" dirty="0">
                <a:solidFill>
                  <a:srgbClr val="000000"/>
                </a:solidFill>
                <a:latin typeface="Arial"/>
              </a:rPr>
              <a:t>?</a:t>
            </a:r>
            <a:endParaRPr lang="en-CA" sz="2800" dirty="0">
              <a:solidFill>
                <a:srgbClr val="000000"/>
              </a:solidFill>
              <a:latin typeface="Arial"/>
            </a:endParaRPr>
          </a:p>
        </p:txBody>
      </p:sp>
      <p:pic>
        <p:nvPicPr>
          <p:cNvPr id="6" name="Picture 5">
            <a:extLst>
              <a:ext uri="{FF2B5EF4-FFF2-40B4-BE49-F238E27FC236}">
                <a16:creationId xmlns:a16="http://schemas.microsoft.com/office/drawing/2014/main" id="{947844DA-607B-39C8-B4F4-0F88CF8116A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5000" y="927100"/>
            <a:ext cx="6188329" cy="5869813"/>
          </a:xfrm>
          <a:prstGeom prst="rect">
            <a:avLst/>
          </a:prstGeom>
          <a:solidFill>
            <a:schemeClr val="accent1">
              <a:alpha val="0"/>
            </a:schemeClr>
          </a:solidFill>
        </p:spPr>
      </p:pic>
      <p:sp>
        <p:nvSpPr>
          <p:cNvPr id="7" name="TextBox 6">
            <a:extLst>
              <a:ext uri="{FF2B5EF4-FFF2-40B4-BE49-F238E27FC236}">
                <a16:creationId xmlns:a16="http://schemas.microsoft.com/office/drawing/2014/main" id="{0F668332-188A-CED9-894A-5D43416FD30F}"/>
              </a:ext>
            </a:extLst>
          </p:cNvPr>
          <p:cNvSpPr txBox="1"/>
          <p:nvPr/>
        </p:nvSpPr>
        <p:spPr>
          <a:xfrm>
            <a:off x="6654800" y="1803400"/>
            <a:ext cx="3304540" cy="2015808"/>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Am I pointing to the right place </a:t>
            </a:r>
            <a:br>
              <a:rPr lang="en-CA" sz="2800" dirty="0">
                <a:solidFill>
                  <a:srgbClr val="000000"/>
                </a:solidFill>
                <a:latin typeface="Century Gothic"/>
              </a:rPr>
            </a:br>
            <a:r>
              <a:rPr lang="en-CA" sz="2800" dirty="0">
                <a:solidFill>
                  <a:srgbClr val="000000"/>
                </a:solidFill>
                <a:latin typeface="Century Gothic"/>
              </a:rPr>
              <a:t>for the next point</a:t>
            </a:r>
            <a:r>
              <a:rPr lang="en-CA" sz="2800" dirty="0">
                <a:solidFill>
                  <a:srgbClr val="000000"/>
                </a:solidFill>
                <a:latin typeface="Arial"/>
              </a:rPr>
              <a:t>?</a:t>
            </a:r>
          </a:p>
        </p:txBody>
      </p:sp>
      <p:pic>
        <p:nvPicPr>
          <p:cNvPr id="9" name="Picture 8">
            <a:extLst>
              <a:ext uri="{FF2B5EF4-FFF2-40B4-BE49-F238E27FC236}">
                <a16:creationId xmlns:a16="http://schemas.microsoft.com/office/drawing/2014/main" id="{AC3DE730-E3BE-723B-1E6B-F1F45A5D69ED}"/>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3500" y="533400"/>
            <a:ext cx="375031" cy="458851"/>
          </a:xfrm>
          <a:prstGeom prst="rect">
            <a:avLst/>
          </a:prstGeom>
          <a:solidFill>
            <a:schemeClr val="accent1">
              <a:alpha val="0"/>
            </a:schemeClr>
          </a:solidFill>
        </p:spPr>
      </p:pic>
    </p:spTree>
    <p:extLst>
      <p:ext uri="{BB962C8B-B14F-4D97-AF65-F5344CB8AC3E}">
        <p14:creationId xmlns:p14="http://schemas.microsoft.com/office/powerpoint/2010/main" val="1093334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7B2F66-05D9-E378-5F0D-BE7C96F43AF9}"/>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3. Using scaled coordinate grids</a:t>
            </a:r>
          </a:p>
        </p:txBody>
      </p:sp>
      <p:sp>
        <p:nvSpPr>
          <p:cNvPr id="3" name="TextBox 2">
            <a:extLst>
              <a:ext uri="{FF2B5EF4-FFF2-40B4-BE49-F238E27FC236}">
                <a16:creationId xmlns:a16="http://schemas.microsoft.com/office/drawing/2014/main" id="{EE07E13A-563D-B57C-ADB3-222DF56BEB1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D-37–39 for details.</a:t>
            </a:r>
          </a:p>
        </p:txBody>
      </p:sp>
      <p:sp>
        <p:nvSpPr>
          <p:cNvPr id="4" name="TextBox 3">
            <a:extLst>
              <a:ext uri="{FF2B5EF4-FFF2-40B4-BE49-F238E27FC236}">
                <a16:creationId xmlns:a16="http://schemas.microsoft.com/office/drawing/2014/main" id="{54E67448-0A37-0B12-36AA-A5A85D20E732}"/>
              </a:ext>
            </a:extLst>
          </p:cNvPr>
          <p:cNvSpPr txBox="1"/>
          <p:nvPr/>
        </p:nvSpPr>
        <p:spPr>
          <a:xfrm>
            <a:off x="495300" y="393700"/>
            <a:ext cx="9616440" cy="2246769"/>
          </a:xfrm>
          <a:prstGeom prst="rect">
            <a:avLst/>
          </a:prstGeom>
          <a:noFill/>
        </p:spPr>
        <p:txBody>
          <a:bodyPr vert="horz" rtlCol="0">
            <a:spAutoFit/>
          </a:bodyPr>
          <a:lstStyle/>
          <a:p>
            <a:r>
              <a:rPr lang="en-US" sz="2800" dirty="0">
                <a:solidFill>
                  <a:srgbClr val="000000"/>
                </a:solidFill>
                <a:latin typeface="Century Gothic"/>
              </a:rPr>
              <a:t>The number you skip count by on a number line is called the </a:t>
            </a:r>
            <a:r>
              <a:rPr lang="en-US" sz="2800" dirty="0">
                <a:solidFill>
                  <a:srgbClr val="0000FF"/>
                </a:solidFill>
                <a:latin typeface="Century Gothic"/>
              </a:rPr>
              <a:t>scale</a:t>
            </a:r>
            <a:r>
              <a:rPr lang="en-US" sz="2800" dirty="0">
                <a:solidFill>
                  <a:srgbClr val="000000"/>
                </a:solidFill>
                <a:latin typeface="Century Gothic"/>
              </a:rPr>
              <a:t>. </a:t>
            </a:r>
          </a:p>
          <a:p>
            <a:endParaRPr lang="en-CA" sz="2800" dirty="0">
              <a:solidFill>
                <a:srgbClr val="000000"/>
              </a:solidFill>
              <a:latin typeface="Century Gothic"/>
            </a:endParaRPr>
          </a:p>
          <a:p>
            <a:r>
              <a:rPr lang="en-US" sz="2800" dirty="0">
                <a:solidFill>
                  <a:srgbClr val="000000"/>
                </a:solidFill>
                <a:latin typeface="Century Gothic"/>
              </a:rPr>
              <a:t>Would a large scale or small scale for a grid work well if you want to show larger numbers in a small space</a:t>
            </a:r>
            <a:r>
              <a:rPr lang="en-US" sz="2800" dirty="0">
                <a:solidFill>
                  <a:srgbClr val="000000"/>
                </a:solidFill>
                <a:latin typeface="Arial"/>
              </a:rPr>
              <a:t>?</a:t>
            </a:r>
            <a:r>
              <a:rPr lang="en-US" sz="2800" dirty="0">
                <a:solidFill>
                  <a:srgbClr val="000000"/>
                </a:solidFill>
                <a:latin typeface="Century Gothic"/>
              </a:rPr>
              <a:t> </a:t>
            </a:r>
          </a:p>
        </p:txBody>
      </p:sp>
      <p:sp>
        <p:nvSpPr>
          <p:cNvPr id="11" name="TextBox 10">
            <a:extLst>
              <a:ext uri="{FF2B5EF4-FFF2-40B4-BE49-F238E27FC236}">
                <a16:creationId xmlns:a16="http://schemas.microsoft.com/office/drawing/2014/main" id="{435249AA-FFD3-0BCD-9625-637EBC765AB2}"/>
              </a:ext>
            </a:extLst>
          </p:cNvPr>
          <p:cNvSpPr txBox="1"/>
          <p:nvPr/>
        </p:nvSpPr>
        <p:spPr>
          <a:xfrm>
            <a:off x="457200" y="4911220"/>
            <a:ext cx="5456903" cy="523220"/>
          </a:xfrm>
          <a:prstGeom prst="rect">
            <a:avLst/>
          </a:prstGeom>
          <a:noFill/>
        </p:spPr>
        <p:txBody>
          <a:bodyPr wrap="square" rtlCol="0">
            <a:spAutoFit/>
          </a:bodyPr>
          <a:lstStyle/>
          <a:p>
            <a:r>
              <a:rPr lang="en-CA" sz="2800" dirty="0">
                <a:solidFill>
                  <a:srgbClr val="000000"/>
                </a:solidFill>
                <a:latin typeface="Century Gothic"/>
              </a:rPr>
              <a:t>Answer: small scale</a:t>
            </a:r>
          </a:p>
        </p:txBody>
      </p:sp>
      <p:sp>
        <p:nvSpPr>
          <p:cNvPr id="12" name="TextBox 11">
            <a:extLst>
              <a:ext uri="{FF2B5EF4-FFF2-40B4-BE49-F238E27FC236}">
                <a16:creationId xmlns:a16="http://schemas.microsoft.com/office/drawing/2014/main" id="{BF43394F-1F3A-6A8F-DFAC-C356F74AFB11}"/>
              </a:ext>
            </a:extLst>
          </p:cNvPr>
          <p:cNvSpPr txBox="1"/>
          <p:nvPr/>
        </p:nvSpPr>
        <p:spPr>
          <a:xfrm>
            <a:off x="495300" y="2639961"/>
            <a:ext cx="9179642" cy="2246769"/>
          </a:xfrm>
          <a:prstGeom prst="rect">
            <a:avLst/>
          </a:prstGeom>
          <a:noFill/>
        </p:spPr>
        <p:txBody>
          <a:bodyPr wrap="square" rtlCol="0">
            <a:spAutoFit/>
          </a:bodyPr>
          <a:lstStyle/>
          <a:p>
            <a:r>
              <a:rPr lang="en-US" sz="2800" dirty="0">
                <a:solidFill>
                  <a:srgbClr val="000000"/>
                </a:solidFill>
                <a:latin typeface="Century Gothic"/>
              </a:rPr>
              <a:t>Answer: large scale </a:t>
            </a:r>
          </a:p>
          <a:p>
            <a:endParaRPr lang="en-CA" sz="2800" dirty="0">
              <a:solidFill>
                <a:srgbClr val="000000"/>
              </a:solidFill>
              <a:latin typeface="Century Gothic"/>
            </a:endParaRPr>
          </a:p>
          <a:p>
            <a:r>
              <a:rPr lang="en-US" sz="2800" dirty="0">
                <a:solidFill>
                  <a:srgbClr val="000000"/>
                </a:solidFill>
                <a:latin typeface="Century Gothic"/>
              </a:rPr>
              <a:t>Would a large scale or small scale work better if you need to distinguish clearly between numbers that are close together</a:t>
            </a:r>
            <a:r>
              <a:rPr lang="en-US" sz="2800" dirty="0">
                <a:solidFill>
                  <a:srgbClr val="000000"/>
                </a:solidFill>
                <a:latin typeface="Arial"/>
              </a:rPr>
              <a:t>?</a:t>
            </a:r>
            <a:r>
              <a:rPr lang="en-US" sz="2800" dirty="0">
                <a:solidFill>
                  <a:srgbClr val="000000"/>
                </a:solidFill>
                <a:latin typeface="Century Gothic"/>
              </a:rPr>
              <a:t> </a:t>
            </a:r>
          </a:p>
        </p:txBody>
      </p:sp>
      <p:cxnSp>
        <p:nvCxnSpPr>
          <p:cNvPr id="14" name="Straight Connector 13">
            <a:extLst>
              <a:ext uri="{FF2B5EF4-FFF2-40B4-BE49-F238E27FC236}">
                <a16:creationId xmlns:a16="http://schemas.microsoft.com/office/drawing/2014/main" id="{69FAB7FD-7C02-DE62-2D2E-FE359DE96B59}"/>
              </a:ext>
            </a:extLst>
          </p:cNvPr>
          <p:cNvCxnSpPr>
            <a:cxnSpLocks/>
          </p:cNvCxnSpPr>
          <p:nvPr/>
        </p:nvCxnSpPr>
        <p:spPr>
          <a:xfrm>
            <a:off x="0" y="2625213"/>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562D29F-D226-F0AB-6253-830528D53A13}"/>
              </a:ext>
            </a:extLst>
          </p:cNvPr>
          <p:cNvCxnSpPr>
            <a:cxnSpLocks/>
          </p:cNvCxnSpPr>
          <p:nvPr/>
        </p:nvCxnSpPr>
        <p:spPr>
          <a:xfrm>
            <a:off x="0" y="488664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063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C132DE-22E3-B86D-6803-4DE3EA77F448}"/>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D-35 for details.</a:t>
            </a:r>
          </a:p>
        </p:txBody>
      </p:sp>
      <p:grpSp>
        <p:nvGrpSpPr>
          <p:cNvPr id="7" name="Group 6">
            <a:extLst>
              <a:ext uri="{FF2B5EF4-FFF2-40B4-BE49-F238E27FC236}">
                <a16:creationId xmlns:a16="http://schemas.microsoft.com/office/drawing/2014/main" id="{64501F11-CF42-60C6-678F-6823730A3AD5}"/>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152B6F1C-4070-C743-29D0-B07EC8D70756}"/>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AF909B29-2FBC-1278-7499-1A54107FF6AC}"/>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8" name="TextBox 7">
            <a:extLst>
              <a:ext uri="{FF2B5EF4-FFF2-40B4-BE49-F238E27FC236}">
                <a16:creationId xmlns:a16="http://schemas.microsoft.com/office/drawing/2014/main" id="{5B968EBC-6D69-594B-2E4D-DA8CCB5CA6D1}"/>
              </a:ext>
            </a:extLst>
          </p:cNvPr>
          <p:cNvSpPr txBox="1"/>
          <p:nvPr/>
        </p:nvSpPr>
        <p:spPr>
          <a:xfrm>
            <a:off x="457200" y="2146300"/>
            <a:ext cx="9654540" cy="379552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Add tens and ones separately to add two-digit numbers with and without regrouping.</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			46 + 21</a:t>
            </a:r>
            <a:br>
              <a:rPr lang="en-CA" sz="2800" dirty="0">
                <a:solidFill>
                  <a:srgbClr val="000000"/>
                </a:solidFill>
                <a:latin typeface="Century Gothic"/>
              </a:rPr>
            </a:br>
            <a:r>
              <a:rPr lang="en-CA" sz="2800" dirty="0">
                <a:solidFill>
                  <a:srgbClr val="000000"/>
                </a:solidFill>
                <a:latin typeface="Century Gothic"/>
              </a:rPr>
              <a:t>Add the tens:    40 + 20 = 60</a:t>
            </a:r>
            <a:br>
              <a:rPr lang="en-CA" sz="2800" dirty="0">
                <a:solidFill>
                  <a:srgbClr val="000000"/>
                </a:solidFill>
                <a:latin typeface="Century Gothic"/>
              </a:rPr>
            </a:br>
            <a:r>
              <a:rPr lang="en-CA" sz="2800" dirty="0">
                <a:solidFill>
                  <a:srgbClr val="000000"/>
                </a:solidFill>
                <a:latin typeface="Century Gothic"/>
              </a:rPr>
              <a:t>Add the ones: 	6 + 1 = 7</a:t>
            </a:r>
            <a:br>
              <a:rPr lang="en-CA" sz="2800" dirty="0">
                <a:solidFill>
                  <a:srgbClr val="000000"/>
                </a:solidFill>
                <a:latin typeface="Century Gothic"/>
              </a:rPr>
            </a:br>
            <a:r>
              <a:rPr lang="en-CA" sz="2800" dirty="0">
                <a:solidFill>
                  <a:srgbClr val="000000"/>
                </a:solidFill>
                <a:latin typeface="Century Gothic"/>
              </a:rPr>
              <a:t>Add the totals: 	60 + 7 = 67</a:t>
            </a:r>
          </a:p>
        </p:txBody>
      </p:sp>
      <p:sp>
        <p:nvSpPr>
          <p:cNvPr id="9" name="TextBox 8">
            <a:extLst>
              <a:ext uri="{FF2B5EF4-FFF2-40B4-BE49-F238E27FC236}">
                <a16:creationId xmlns:a16="http://schemas.microsoft.com/office/drawing/2014/main" id="{AF582AA9-8020-DDAB-05AA-40B1499F20D5}"/>
              </a:ext>
            </a:extLst>
          </p:cNvPr>
          <p:cNvSpPr txBox="1"/>
          <p:nvPr/>
        </p:nvSpPr>
        <p:spPr>
          <a:xfrm>
            <a:off x="6172200" y="3962400"/>
            <a:ext cx="2619782" cy="2014078"/>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68 + 56</a:t>
            </a:r>
            <a:br>
              <a:rPr lang="en-CA" sz="2800" dirty="0">
                <a:solidFill>
                  <a:srgbClr val="000000"/>
                </a:solidFill>
                <a:latin typeface="Century Gothic"/>
              </a:rPr>
            </a:br>
            <a:r>
              <a:rPr lang="en-CA" sz="2800" dirty="0">
                <a:solidFill>
                  <a:srgbClr val="000000"/>
                </a:solidFill>
                <a:latin typeface="Century Gothic"/>
              </a:rPr>
              <a:t>60 + 50 = 110</a:t>
            </a:r>
            <a:br>
              <a:rPr lang="en-CA" sz="2800" dirty="0">
                <a:solidFill>
                  <a:srgbClr val="000000"/>
                </a:solidFill>
                <a:latin typeface="Century Gothic"/>
              </a:rPr>
            </a:br>
            <a:r>
              <a:rPr lang="en-CA" sz="2800" dirty="0">
                <a:solidFill>
                  <a:srgbClr val="000000"/>
                </a:solidFill>
                <a:latin typeface="Century Gothic"/>
              </a:rPr>
              <a:t>8 + 6 = 14</a:t>
            </a:r>
            <a:br>
              <a:rPr lang="en-CA" sz="2800" dirty="0">
                <a:solidFill>
                  <a:srgbClr val="000000"/>
                </a:solidFill>
                <a:latin typeface="Century Gothic"/>
              </a:rPr>
            </a:br>
            <a:r>
              <a:rPr lang="en-CA" sz="2800" dirty="0">
                <a:solidFill>
                  <a:srgbClr val="000000"/>
                </a:solidFill>
                <a:latin typeface="Century Gothic"/>
              </a:rPr>
              <a:t>110 + 14 = 124</a:t>
            </a:r>
          </a:p>
        </p:txBody>
      </p:sp>
    </p:spTree>
    <p:extLst>
      <p:ext uri="{BB962C8B-B14F-4D97-AF65-F5344CB8AC3E}">
        <p14:creationId xmlns:p14="http://schemas.microsoft.com/office/powerpoint/2010/main" val="9178107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D282B5-5BA8-6BBB-594F-48C19FDA60D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3. Using scaled coordinate grids</a:t>
            </a:r>
          </a:p>
        </p:txBody>
      </p:sp>
      <p:sp>
        <p:nvSpPr>
          <p:cNvPr id="3" name="TextBox 2">
            <a:extLst>
              <a:ext uri="{FF2B5EF4-FFF2-40B4-BE49-F238E27FC236}">
                <a16:creationId xmlns:a16="http://schemas.microsoft.com/office/drawing/2014/main" id="{39EEB596-D849-1328-5DFA-CD65D2057046}"/>
              </a:ext>
            </a:extLst>
          </p:cNvPr>
          <p:cNvSpPr txBox="1"/>
          <p:nvPr/>
        </p:nvSpPr>
        <p:spPr>
          <a:xfrm>
            <a:off x="469900" y="381000"/>
            <a:ext cx="8879840" cy="281307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Draw a coordinate grid whose axes are marked with intervals of 5 from 0 to 25. Plot these points:</a:t>
            </a:r>
            <a:endParaRPr lang="en-CA" sz="2800" dirty="0">
              <a:solidFill>
                <a:srgbClr val="000000"/>
              </a:solidFill>
              <a:latin typeface="Century Gothic"/>
            </a:endParaRPr>
          </a:p>
          <a:p>
            <a:pPr>
              <a:lnSpc>
                <a:spcPct val="114000"/>
              </a:lnSpc>
              <a:spcAft>
                <a:spcPts val="1200"/>
              </a:spcAft>
            </a:pPr>
            <a:r>
              <a:rPr lang="en-CA" sz="2800" i="1" dirty="0">
                <a:solidFill>
                  <a:srgbClr val="000000"/>
                </a:solidFill>
                <a:latin typeface="Century Gothic"/>
              </a:rPr>
              <a:t>A</a:t>
            </a:r>
            <a:r>
              <a:rPr lang="en-CA" sz="2800" dirty="0">
                <a:solidFill>
                  <a:srgbClr val="000000"/>
                </a:solidFill>
                <a:latin typeface="Century Gothic"/>
              </a:rPr>
              <a:t> (15, 6) 	   </a:t>
            </a:r>
            <a:r>
              <a:rPr lang="en-CA" sz="2800" i="1" dirty="0">
                <a:solidFill>
                  <a:srgbClr val="000000"/>
                </a:solidFill>
                <a:latin typeface="Century Gothic"/>
              </a:rPr>
              <a:t>B </a:t>
            </a:r>
            <a:r>
              <a:rPr lang="en-CA" sz="2800" dirty="0">
                <a:solidFill>
                  <a:srgbClr val="000000"/>
                </a:solidFill>
                <a:latin typeface="Century Gothic"/>
              </a:rPr>
              <a:t>(3, 10) 	      </a:t>
            </a:r>
            <a:r>
              <a:rPr lang="en-CA" sz="2800" i="1" dirty="0">
                <a:solidFill>
                  <a:srgbClr val="000000"/>
                </a:solidFill>
                <a:latin typeface="Century Gothic"/>
              </a:rPr>
              <a:t>C </a:t>
            </a:r>
            <a:r>
              <a:rPr lang="en-CA" sz="2800" dirty="0">
                <a:solidFill>
                  <a:srgbClr val="000000"/>
                </a:solidFill>
                <a:latin typeface="Century Gothic"/>
              </a:rPr>
              <a:t>(0, 23)   	 </a:t>
            </a:r>
            <a:r>
              <a:rPr lang="en-CA" sz="2800" i="1" dirty="0">
                <a:solidFill>
                  <a:srgbClr val="000000"/>
                </a:solidFill>
                <a:latin typeface="Century Gothic"/>
              </a:rPr>
              <a:t>D </a:t>
            </a:r>
            <a:r>
              <a:rPr lang="en-CA" sz="2800" dirty="0">
                <a:solidFill>
                  <a:srgbClr val="000000"/>
                </a:solidFill>
                <a:latin typeface="Century Gothic"/>
              </a:rPr>
              <a:t>(7, 1) </a:t>
            </a:r>
          </a:p>
          <a:p>
            <a:pPr>
              <a:lnSpc>
                <a:spcPct val="114000"/>
              </a:lnSpc>
              <a:spcAft>
                <a:spcPts val="1200"/>
              </a:spcAft>
            </a:pPr>
            <a:r>
              <a:rPr lang="en-CA" sz="2800" i="1" dirty="0">
                <a:solidFill>
                  <a:srgbClr val="000000"/>
                </a:solidFill>
                <a:latin typeface="Century Gothic"/>
              </a:rPr>
              <a:t>E</a:t>
            </a:r>
            <a:r>
              <a:rPr lang="en-CA" sz="2800" dirty="0">
                <a:solidFill>
                  <a:srgbClr val="000000"/>
                </a:solidFill>
                <a:latin typeface="Century Gothic"/>
              </a:rPr>
              <a:t> (23, 4) 	   </a:t>
            </a:r>
            <a:r>
              <a:rPr lang="en-CA" sz="2800" i="1" dirty="0">
                <a:solidFill>
                  <a:srgbClr val="000000"/>
                </a:solidFill>
                <a:latin typeface="Century Gothic"/>
              </a:rPr>
              <a:t>F </a:t>
            </a:r>
            <a:r>
              <a:rPr lang="en-CA" sz="2800" dirty="0">
                <a:solidFill>
                  <a:srgbClr val="000000"/>
                </a:solidFill>
                <a:latin typeface="Century Gothic"/>
              </a:rPr>
              <a:t>(11, 7) 	      </a:t>
            </a:r>
            <a:r>
              <a:rPr lang="en-CA" sz="2800" i="1" dirty="0">
                <a:solidFill>
                  <a:srgbClr val="000000"/>
                </a:solidFill>
                <a:latin typeface="Century Gothic"/>
              </a:rPr>
              <a:t>G </a:t>
            </a:r>
            <a:r>
              <a:rPr lang="en-CA" sz="2800" dirty="0">
                <a:solidFill>
                  <a:srgbClr val="000000"/>
                </a:solidFill>
                <a:latin typeface="Century Gothic"/>
              </a:rPr>
              <a:t>(1, 20)	 </a:t>
            </a:r>
            <a:r>
              <a:rPr lang="en-CA" sz="2800" i="1" dirty="0">
                <a:solidFill>
                  <a:srgbClr val="000000"/>
                </a:solidFill>
                <a:latin typeface="Century Gothic"/>
              </a:rPr>
              <a:t>H</a:t>
            </a:r>
            <a:r>
              <a:rPr lang="en-CA" sz="2800" dirty="0">
                <a:solidFill>
                  <a:srgbClr val="000000"/>
                </a:solidFill>
                <a:latin typeface="Century Gothic"/>
              </a:rPr>
              <a:t> (18, 13)</a:t>
            </a:r>
          </a:p>
        </p:txBody>
      </p:sp>
      <p:sp>
        <p:nvSpPr>
          <p:cNvPr id="4" name="TextBox 3">
            <a:extLst>
              <a:ext uri="{FF2B5EF4-FFF2-40B4-BE49-F238E27FC236}">
                <a16:creationId xmlns:a16="http://schemas.microsoft.com/office/drawing/2014/main" id="{0098402F-A6A0-EF62-D74E-CE7DF78A363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D-37–39 for details.</a:t>
            </a:r>
          </a:p>
        </p:txBody>
      </p:sp>
      <p:sp>
        <p:nvSpPr>
          <p:cNvPr id="8" name="TextBox 7">
            <a:extLst>
              <a:ext uri="{FF2B5EF4-FFF2-40B4-BE49-F238E27FC236}">
                <a16:creationId xmlns:a16="http://schemas.microsoft.com/office/drawing/2014/main" id="{60B2602F-671A-063D-76AB-67401060791F}"/>
              </a:ext>
            </a:extLst>
          </p:cNvPr>
          <p:cNvSpPr txBox="1"/>
          <p:nvPr/>
        </p:nvSpPr>
        <p:spPr>
          <a:xfrm>
            <a:off x="495300" y="3924300"/>
            <a:ext cx="1666875" cy="523220"/>
          </a:xfrm>
          <a:prstGeom prst="rect">
            <a:avLst/>
          </a:prstGeom>
          <a:noFill/>
        </p:spPr>
        <p:txBody>
          <a:bodyPr vert="horz" rtlCol="0">
            <a:spAutoFit/>
          </a:bodyPr>
          <a:lstStyle/>
          <a:p>
            <a:r>
              <a:rPr lang="en-CA" sz="2800" dirty="0">
                <a:solidFill>
                  <a:srgbClr val="000000"/>
                </a:solidFill>
                <a:latin typeface="Century Gothic"/>
              </a:rPr>
              <a:t>Answer:</a:t>
            </a:r>
            <a:r>
              <a:rPr lang="en-CA" sz="2800" dirty="0">
                <a:solidFill>
                  <a:srgbClr val="32CD32"/>
                </a:solidFill>
                <a:latin typeface="Century Gothic"/>
              </a:rPr>
              <a:t> </a:t>
            </a:r>
          </a:p>
        </p:txBody>
      </p:sp>
      <p:pic>
        <p:nvPicPr>
          <p:cNvPr id="10" name="Picture 9">
            <a:extLst>
              <a:ext uri="{FF2B5EF4-FFF2-40B4-BE49-F238E27FC236}">
                <a16:creationId xmlns:a16="http://schemas.microsoft.com/office/drawing/2014/main" id="{308ECF2B-928D-C6D0-B879-A025DDDCEBE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981200" y="3924300"/>
            <a:ext cx="2870200" cy="2730500"/>
          </a:xfrm>
          <a:prstGeom prst="rect">
            <a:avLst/>
          </a:prstGeom>
          <a:solidFill>
            <a:schemeClr val="accent1">
              <a:alpha val="0"/>
            </a:schemeClr>
          </a:solidFill>
        </p:spPr>
      </p:pic>
      <p:cxnSp>
        <p:nvCxnSpPr>
          <p:cNvPr id="11" name="Straight Connector 10">
            <a:extLst>
              <a:ext uri="{FF2B5EF4-FFF2-40B4-BE49-F238E27FC236}">
                <a16:creationId xmlns:a16="http://schemas.microsoft.com/office/drawing/2014/main" id="{C847DCC8-EBDC-9528-3F51-C87FA6603A23}"/>
              </a:ext>
            </a:extLst>
          </p:cNvPr>
          <p:cNvCxnSpPr/>
          <p:nvPr/>
        </p:nvCxnSpPr>
        <p:spPr>
          <a:xfrm>
            <a:off x="0" y="380631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77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0CDAA6-C357-4FCC-464A-A4C9BB5FEF0A}"/>
              </a:ext>
            </a:extLst>
          </p:cNvPr>
          <p:cNvSpPr txBox="1"/>
          <p:nvPr/>
        </p:nvSpPr>
        <p:spPr>
          <a:xfrm>
            <a:off x="457200" y="812800"/>
            <a:ext cx="9273540" cy="523220"/>
          </a:xfrm>
          <a:prstGeom prst="rect">
            <a:avLst/>
          </a:prstGeom>
          <a:noFill/>
        </p:spPr>
        <p:txBody>
          <a:bodyPr vert="horz" rtlCol="0">
            <a:spAutoFit/>
          </a:bodyPr>
          <a:lstStyle/>
          <a:p>
            <a:r>
              <a:rPr lang="en-US" sz="2800">
                <a:solidFill>
                  <a:srgbClr val="000000"/>
                </a:solidFill>
                <a:latin typeface="Century Gothic"/>
              </a:rPr>
              <a:t>Activity 3: Ships on scaled coordinate grids</a:t>
            </a:r>
            <a:endParaRPr lang="en-CA" sz="2800">
              <a:solidFill>
                <a:srgbClr val="000000"/>
              </a:solidFill>
              <a:latin typeface="Century Gothic"/>
            </a:endParaRPr>
          </a:p>
        </p:txBody>
      </p:sp>
      <p:sp>
        <p:nvSpPr>
          <p:cNvPr id="3" name="TextBox 2">
            <a:extLst>
              <a:ext uri="{FF2B5EF4-FFF2-40B4-BE49-F238E27FC236}">
                <a16:creationId xmlns:a16="http://schemas.microsoft.com/office/drawing/2014/main" id="{5232B26A-F246-5824-A7A3-D321CAB393BB}"/>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 D-39 for details.</a:t>
            </a:r>
          </a:p>
        </p:txBody>
      </p:sp>
      <p:sp>
        <p:nvSpPr>
          <p:cNvPr id="4" name="TextBox 3">
            <a:extLst>
              <a:ext uri="{FF2B5EF4-FFF2-40B4-BE49-F238E27FC236}">
                <a16:creationId xmlns:a16="http://schemas.microsoft.com/office/drawing/2014/main" id="{F544E0A3-246C-4509-0ACE-85E780DE65BD}"/>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5" name="TextBox 4">
            <a:extLst>
              <a:ext uri="{FF2B5EF4-FFF2-40B4-BE49-F238E27FC236}">
                <a16:creationId xmlns:a16="http://schemas.microsoft.com/office/drawing/2014/main" id="{5968E454-B417-1525-BE5B-3DD51DC5923D}"/>
              </a:ext>
            </a:extLst>
          </p:cNvPr>
          <p:cNvSpPr txBox="1"/>
          <p:nvPr/>
        </p:nvSpPr>
        <p:spPr>
          <a:xfrm>
            <a:off x="5041900" y="228600"/>
            <a:ext cx="4953635" cy="338554"/>
          </a:xfrm>
          <a:prstGeom prst="rect">
            <a:avLst/>
          </a:prstGeom>
          <a:noFill/>
        </p:spPr>
        <p:txBody>
          <a:bodyPr vert="horz" rtlCol="0">
            <a:spAutoFit/>
          </a:bodyPr>
          <a:lstStyle/>
          <a:p>
            <a:r>
              <a:rPr lang="en-US" sz="1600">
                <a:solidFill>
                  <a:srgbClr val="666666"/>
                </a:solidFill>
                <a:latin typeface="Century Gothic"/>
              </a:rPr>
              <a:t>Distribute BLM Small Coordinate Grids (p. D-67)</a:t>
            </a:r>
            <a:endParaRPr lang="en-CA" sz="1600">
              <a:solidFill>
                <a:srgbClr val="666666"/>
              </a:solidFill>
              <a:latin typeface="Century Gothic"/>
            </a:endParaRPr>
          </a:p>
        </p:txBody>
      </p:sp>
    </p:spTree>
    <p:extLst>
      <p:ext uri="{BB962C8B-B14F-4D97-AF65-F5344CB8AC3E}">
        <p14:creationId xmlns:p14="http://schemas.microsoft.com/office/powerpoint/2010/main" val="3175523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7C3A35-9038-DF5D-9284-9CB7B184F56A}"/>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73607E42-5673-D38E-707C-8DAA78E3E597}"/>
              </a:ext>
            </a:extLst>
          </p:cNvPr>
          <p:cNvSpPr txBox="1"/>
          <p:nvPr/>
        </p:nvSpPr>
        <p:spPr>
          <a:xfrm>
            <a:off x="444500" y="787400"/>
            <a:ext cx="1945208" cy="523220"/>
          </a:xfrm>
          <a:prstGeom prst="rect">
            <a:avLst/>
          </a:prstGeom>
          <a:noFill/>
        </p:spPr>
        <p:txBody>
          <a:bodyPr vert="horz" rtlCol="0">
            <a:spAutoFit/>
          </a:bodyPr>
          <a:lstStyle/>
          <a:p>
            <a:r>
              <a:rPr lang="en-CA" sz="2800">
                <a:solidFill>
                  <a:srgbClr val="000000"/>
                </a:solidFill>
                <a:latin typeface="Century Gothic"/>
              </a:rPr>
              <a:t>Extensions</a:t>
            </a:r>
          </a:p>
        </p:txBody>
      </p:sp>
      <p:sp>
        <p:nvSpPr>
          <p:cNvPr id="4" name="TextBox 3">
            <a:extLst>
              <a:ext uri="{FF2B5EF4-FFF2-40B4-BE49-F238E27FC236}">
                <a16:creationId xmlns:a16="http://schemas.microsoft.com/office/drawing/2014/main" id="{6964BC96-D08B-4E62-AB99-7B52BBAF767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D-39–40 for details.</a:t>
            </a:r>
          </a:p>
        </p:txBody>
      </p:sp>
      <p:sp>
        <p:nvSpPr>
          <p:cNvPr id="5" name="TextBox 4">
            <a:extLst>
              <a:ext uri="{FF2B5EF4-FFF2-40B4-BE49-F238E27FC236}">
                <a16:creationId xmlns:a16="http://schemas.microsoft.com/office/drawing/2014/main" id="{922D585D-2D3D-EFC8-084F-CDCBB5DEA432}"/>
              </a:ext>
            </a:extLst>
          </p:cNvPr>
          <p:cNvSpPr txBox="1"/>
          <p:nvPr/>
        </p:nvSpPr>
        <p:spPr>
          <a:xfrm>
            <a:off x="431800" y="1473200"/>
            <a:ext cx="9362440" cy="4105035"/>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Plot the given points on the scaled coordinate grid marked from 0 to 16 on the handout.</a:t>
            </a:r>
          </a:p>
          <a:p>
            <a:pPr>
              <a:lnSpc>
                <a:spcPct val="114000"/>
              </a:lnSpc>
              <a:spcAft>
                <a:spcPts val="1200"/>
              </a:spcAft>
            </a:pPr>
            <a:r>
              <a:rPr lang="en-CA" sz="2800" i="1" dirty="0">
                <a:solidFill>
                  <a:srgbClr val="000000"/>
                </a:solidFill>
                <a:latin typeface="Century Gothic"/>
              </a:rPr>
              <a:t>A</a:t>
            </a:r>
            <a:r>
              <a:rPr lang="en-CA" sz="2800" dirty="0">
                <a:solidFill>
                  <a:srgbClr val="000000"/>
                </a:solidFill>
                <a:latin typeface="Century Gothic"/>
              </a:rPr>
              <a:t> (6, 4) 	</a:t>
            </a:r>
            <a:r>
              <a:rPr lang="en-CA" sz="2800" i="1" dirty="0">
                <a:solidFill>
                  <a:srgbClr val="000000"/>
                </a:solidFill>
                <a:latin typeface="Century Gothic"/>
              </a:rPr>
              <a:t>B </a:t>
            </a:r>
            <a:r>
              <a:rPr lang="en-CA" sz="2800" dirty="0">
                <a:solidFill>
                  <a:srgbClr val="000000"/>
                </a:solidFill>
                <a:latin typeface="Century Gothic"/>
              </a:rPr>
              <a:t>(5, 1) 	</a:t>
            </a:r>
            <a:r>
              <a:rPr lang="en-CA" sz="2800" i="1" dirty="0">
                <a:solidFill>
                  <a:srgbClr val="000000"/>
                </a:solidFill>
                <a:latin typeface="Century Gothic"/>
              </a:rPr>
              <a:t>C </a:t>
            </a:r>
            <a:r>
              <a:rPr lang="en-CA" sz="2800" dirty="0">
                <a:solidFill>
                  <a:srgbClr val="000000"/>
                </a:solidFill>
                <a:latin typeface="Century Gothic"/>
              </a:rPr>
              <a:t>(3, 1) 	</a:t>
            </a:r>
            <a:r>
              <a:rPr lang="en-CA" sz="2800" i="1" dirty="0">
                <a:solidFill>
                  <a:srgbClr val="000000"/>
                </a:solidFill>
                <a:latin typeface="Century Gothic"/>
              </a:rPr>
              <a:t>D </a:t>
            </a:r>
            <a:r>
              <a:rPr lang="en-CA" sz="2800" dirty="0">
                <a:solidFill>
                  <a:srgbClr val="000000"/>
                </a:solidFill>
                <a:latin typeface="Century Gothic"/>
              </a:rPr>
              <a:t>(1, 12) 	</a:t>
            </a:r>
            <a:r>
              <a:rPr lang="en-CA" sz="2800" i="1" dirty="0">
                <a:solidFill>
                  <a:srgbClr val="000000"/>
                </a:solidFill>
                <a:latin typeface="Century Gothic"/>
              </a:rPr>
              <a:t>E </a:t>
            </a:r>
            <a:r>
              <a:rPr lang="en-CA" sz="2800" dirty="0">
                <a:solidFill>
                  <a:srgbClr val="000000"/>
                </a:solidFill>
                <a:latin typeface="Century Gothic"/>
              </a:rPr>
              <a:t>(3, 12)	</a:t>
            </a:r>
          </a:p>
          <a:p>
            <a:pPr>
              <a:lnSpc>
                <a:spcPct val="114000"/>
              </a:lnSpc>
              <a:spcAft>
                <a:spcPts val="1200"/>
              </a:spcAft>
            </a:pPr>
            <a:r>
              <a:rPr lang="en-CA" sz="2800" i="1" dirty="0">
                <a:solidFill>
                  <a:srgbClr val="000000"/>
                </a:solidFill>
                <a:latin typeface="Century Gothic"/>
              </a:rPr>
              <a:t>F</a:t>
            </a:r>
            <a:r>
              <a:rPr lang="en-CA" sz="2800" dirty="0">
                <a:solidFill>
                  <a:srgbClr val="000000"/>
                </a:solidFill>
                <a:latin typeface="Century Gothic"/>
              </a:rPr>
              <a:t> (4, 6)	</a:t>
            </a:r>
            <a:r>
              <a:rPr lang="en-CA" sz="2800" i="1" dirty="0">
                <a:solidFill>
                  <a:srgbClr val="000000"/>
                </a:solidFill>
                <a:latin typeface="Century Gothic"/>
              </a:rPr>
              <a:t>G </a:t>
            </a:r>
            <a:r>
              <a:rPr lang="en-CA" sz="2800" dirty="0">
                <a:solidFill>
                  <a:srgbClr val="000000"/>
                </a:solidFill>
                <a:latin typeface="Century Gothic"/>
              </a:rPr>
              <a:t>(5, 9) 	</a:t>
            </a:r>
            <a:r>
              <a:rPr lang="en-CA" sz="2800" i="1" dirty="0">
                <a:solidFill>
                  <a:srgbClr val="000000"/>
                </a:solidFill>
                <a:latin typeface="Century Gothic"/>
              </a:rPr>
              <a:t>H</a:t>
            </a:r>
            <a:r>
              <a:rPr lang="en-CA" sz="2800" dirty="0">
                <a:solidFill>
                  <a:srgbClr val="000000"/>
                </a:solidFill>
                <a:latin typeface="Century Gothic"/>
              </a:rPr>
              <a:t> (7, 9)	</a:t>
            </a:r>
            <a:r>
              <a:rPr lang="en-CA" sz="2800" i="1" dirty="0">
                <a:solidFill>
                  <a:srgbClr val="000000"/>
                </a:solidFill>
                <a:latin typeface="Century Gothic"/>
              </a:rPr>
              <a:t>I</a:t>
            </a:r>
            <a:r>
              <a:rPr lang="en-CA" sz="2800" dirty="0">
                <a:solidFill>
                  <a:srgbClr val="000000"/>
                </a:solidFill>
                <a:latin typeface="Century Gothic"/>
              </a:rPr>
              <a:t> (8, 6)	</a:t>
            </a:r>
            <a:r>
              <a:rPr lang="en-CA" sz="2800" i="1" dirty="0">
                <a:solidFill>
                  <a:srgbClr val="000000"/>
                </a:solidFill>
                <a:latin typeface="Century Gothic"/>
              </a:rPr>
              <a:t>J </a:t>
            </a:r>
            <a:r>
              <a:rPr lang="en-CA" sz="2800" dirty="0">
                <a:solidFill>
                  <a:srgbClr val="000000"/>
                </a:solidFill>
                <a:latin typeface="Century Gothic"/>
              </a:rPr>
              <a:t>(9, 12)	</a:t>
            </a:r>
          </a:p>
          <a:p>
            <a:pPr>
              <a:lnSpc>
                <a:spcPct val="114000"/>
              </a:lnSpc>
              <a:spcAft>
                <a:spcPts val="1200"/>
              </a:spcAft>
            </a:pPr>
            <a:r>
              <a:rPr lang="en-CA" sz="2800" i="1" dirty="0">
                <a:solidFill>
                  <a:srgbClr val="000000"/>
                </a:solidFill>
                <a:latin typeface="Century Gothic"/>
              </a:rPr>
              <a:t>K </a:t>
            </a:r>
            <a:r>
              <a:rPr lang="en-CA" sz="2800" dirty="0">
                <a:solidFill>
                  <a:srgbClr val="000000"/>
                </a:solidFill>
                <a:latin typeface="Century Gothic"/>
              </a:rPr>
              <a:t>(11, 12)		         </a:t>
            </a:r>
            <a:r>
              <a:rPr lang="en-CA" sz="2800" i="1" dirty="0">
                <a:solidFill>
                  <a:srgbClr val="000000"/>
                </a:solidFill>
                <a:latin typeface="Century Gothic"/>
              </a:rPr>
              <a:t>L </a:t>
            </a:r>
            <a:r>
              <a:rPr lang="en-CA" sz="2800" dirty="0">
                <a:solidFill>
                  <a:srgbClr val="000000"/>
                </a:solidFill>
                <a:latin typeface="Century Gothic"/>
              </a:rPr>
              <a:t>(9, 1)			</a:t>
            </a:r>
            <a:r>
              <a:rPr lang="en-CA" sz="2800" i="1" dirty="0">
                <a:solidFill>
                  <a:srgbClr val="000000"/>
                </a:solidFill>
                <a:latin typeface="Century Gothic"/>
              </a:rPr>
              <a:t>M</a:t>
            </a:r>
            <a:r>
              <a:rPr lang="en-CA" sz="2800" dirty="0">
                <a:solidFill>
                  <a:srgbClr val="000000"/>
                </a:solidFill>
                <a:latin typeface="Century Gothic"/>
              </a:rPr>
              <a:t> (7, 1)</a:t>
            </a:r>
          </a:p>
          <a:p>
            <a:pPr>
              <a:lnSpc>
                <a:spcPct val="114000"/>
              </a:lnSpc>
              <a:spcAft>
                <a:spcPts val="1200"/>
              </a:spcAft>
            </a:pPr>
            <a:r>
              <a:rPr lang="en-US" sz="2800" dirty="0">
                <a:solidFill>
                  <a:srgbClr val="000000"/>
                </a:solidFill>
                <a:latin typeface="Century Gothic"/>
              </a:rPr>
              <a:t>Join the points in the order. Join the first point to the last point. What letter did you make</a:t>
            </a:r>
            <a:r>
              <a:rPr lang="en-US" sz="2800" dirty="0">
                <a:solidFill>
                  <a:srgbClr val="000000"/>
                </a:solidFill>
                <a:latin typeface="Arial"/>
              </a:rPr>
              <a:t>?</a:t>
            </a:r>
            <a:endParaRPr lang="en-CA" sz="2800" dirty="0">
              <a:solidFill>
                <a:srgbClr val="000000"/>
              </a:solidFill>
              <a:latin typeface="Arial"/>
            </a:endParaRPr>
          </a:p>
        </p:txBody>
      </p:sp>
      <p:sp>
        <p:nvSpPr>
          <p:cNvPr id="9" name="TextBox 8">
            <a:extLst>
              <a:ext uri="{FF2B5EF4-FFF2-40B4-BE49-F238E27FC236}">
                <a16:creationId xmlns:a16="http://schemas.microsoft.com/office/drawing/2014/main" id="{E9D321CA-3EB8-1617-FE4A-1343ADA81A51}"/>
              </a:ext>
            </a:extLst>
          </p:cNvPr>
          <p:cNvSpPr txBox="1"/>
          <p:nvPr/>
        </p:nvSpPr>
        <p:spPr>
          <a:xfrm>
            <a:off x="4594860" y="215900"/>
            <a:ext cx="5220335" cy="338554"/>
          </a:xfrm>
          <a:prstGeom prst="rect">
            <a:avLst/>
          </a:prstGeom>
          <a:noFill/>
        </p:spPr>
        <p:txBody>
          <a:bodyPr vert="horz" rtlCol="0">
            <a:spAutoFit/>
          </a:bodyPr>
          <a:lstStyle/>
          <a:p>
            <a:pPr algn="r"/>
            <a:r>
              <a:rPr lang="en-US" sz="1600">
                <a:solidFill>
                  <a:srgbClr val="666666"/>
                </a:solidFill>
                <a:latin typeface="Century Gothic"/>
              </a:rPr>
              <a:t>Distribute BLM Small Coordinate Grids (p. D-67)</a:t>
            </a:r>
            <a:endParaRPr lang="en-CA" sz="1600">
              <a:solidFill>
                <a:srgbClr val="666666"/>
              </a:solidFill>
              <a:latin typeface="Century Gothic"/>
            </a:endParaRPr>
          </a:p>
        </p:txBody>
      </p:sp>
      <p:sp>
        <p:nvSpPr>
          <p:cNvPr id="10" name="TextBox 9">
            <a:extLst>
              <a:ext uri="{FF2B5EF4-FFF2-40B4-BE49-F238E27FC236}">
                <a16:creationId xmlns:a16="http://schemas.microsoft.com/office/drawing/2014/main" id="{D83778D0-35FC-A4DE-F6D8-9044064C522A}"/>
              </a:ext>
            </a:extLst>
          </p:cNvPr>
          <p:cNvSpPr txBox="1"/>
          <p:nvPr/>
        </p:nvSpPr>
        <p:spPr>
          <a:xfrm>
            <a:off x="457200" y="6212760"/>
            <a:ext cx="4968240" cy="523220"/>
          </a:xfrm>
          <a:prstGeom prst="rect">
            <a:avLst/>
          </a:prstGeom>
          <a:noFill/>
        </p:spPr>
        <p:txBody>
          <a:bodyPr vert="horz" rtlCol="0">
            <a:spAutoFit/>
          </a:bodyPr>
          <a:lstStyle/>
          <a:p>
            <a:r>
              <a:rPr lang="en-CA" sz="2800" dirty="0">
                <a:solidFill>
                  <a:srgbClr val="000000"/>
                </a:solidFill>
                <a:latin typeface="Century Gothic"/>
              </a:rPr>
              <a:t>Answer: W</a:t>
            </a:r>
          </a:p>
        </p:txBody>
      </p:sp>
      <p:cxnSp>
        <p:nvCxnSpPr>
          <p:cNvPr id="12" name="Straight Connector 11">
            <a:extLst>
              <a:ext uri="{FF2B5EF4-FFF2-40B4-BE49-F238E27FC236}">
                <a16:creationId xmlns:a16="http://schemas.microsoft.com/office/drawing/2014/main" id="{D49AFE02-CA04-5896-B7E9-1C1FD5683E2C}"/>
              </a:ext>
            </a:extLst>
          </p:cNvPr>
          <p:cNvCxnSpPr/>
          <p:nvPr/>
        </p:nvCxnSpPr>
        <p:spPr>
          <a:xfrm>
            <a:off x="0" y="6135329"/>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1670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6B1D60-6255-7160-FFC8-E773B03C07BE}"/>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DD32A627-C2F1-D4BC-8020-6FF508F7E70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D-39–40 for details.</a:t>
            </a:r>
          </a:p>
        </p:txBody>
      </p:sp>
      <p:sp>
        <p:nvSpPr>
          <p:cNvPr id="4" name="TextBox 3">
            <a:extLst>
              <a:ext uri="{FF2B5EF4-FFF2-40B4-BE49-F238E27FC236}">
                <a16:creationId xmlns:a16="http://schemas.microsoft.com/office/drawing/2014/main" id="{009D6845-931F-CCE3-BF92-CA2EE4281C8C}"/>
              </a:ext>
            </a:extLst>
          </p:cNvPr>
          <p:cNvSpPr txBox="1"/>
          <p:nvPr/>
        </p:nvSpPr>
        <p:spPr>
          <a:xfrm>
            <a:off x="495300" y="393700"/>
            <a:ext cx="9362440" cy="658898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Play this game in pairs. Each player will need grids from BLM Small Coordinate Grids or you can draw your own grids using BLM 1 cm Grid Paper. You will also need a divider to conceal your coordinate grid from your partner. Draw a square or a rectangle on the coordinate grid and tell your partner the coordinates of the vertices. Your partner tries to visualize the shape and guess what kind it is before plotting the vertices. Your partner then plots the vertices and checks the answer. Switch roles </a:t>
            </a:r>
            <a:br>
              <a:rPr lang="en-US" sz="2800" dirty="0">
                <a:solidFill>
                  <a:srgbClr val="000000"/>
                </a:solidFill>
                <a:latin typeface="Century Gothic"/>
              </a:rPr>
            </a:br>
            <a:r>
              <a:rPr lang="en-US" sz="2800" dirty="0">
                <a:solidFill>
                  <a:srgbClr val="000000"/>
                </a:solidFill>
                <a:latin typeface="Century Gothic"/>
              </a:rPr>
              <a:t>and repeat.</a:t>
            </a:r>
          </a:p>
          <a:p>
            <a:pPr>
              <a:lnSpc>
                <a:spcPct val="114000"/>
              </a:lnSpc>
              <a:spcAft>
                <a:spcPts val="1200"/>
              </a:spcAft>
            </a:pPr>
            <a:r>
              <a:rPr lang="en-US" sz="2800" dirty="0">
                <a:solidFill>
                  <a:srgbClr val="000000"/>
                </a:solidFill>
                <a:latin typeface="Century Gothic"/>
              </a:rPr>
              <a:t>Advanced variation: Use other shapes, such as rhombuses, parallelograms, and trapezoids.</a:t>
            </a:r>
            <a:endParaRPr lang="en-CA" sz="2800" dirty="0">
              <a:solidFill>
                <a:srgbClr val="000000"/>
              </a:solidFill>
              <a:latin typeface="Century Gothic"/>
            </a:endParaRPr>
          </a:p>
        </p:txBody>
      </p:sp>
    </p:spTree>
    <p:extLst>
      <p:ext uri="{BB962C8B-B14F-4D97-AF65-F5344CB8AC3E}">
        <p14:creationId xmlns:p14="http://schemas.microsoft.com/office/powerpoint/2010/main" val="4273281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DB0F00F-0541-56E5-C908-CFEE7E392EA4}"/>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97D5703A-FBA0-23DD-D808-48E11F7155A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D-39–40 for details.</a:t>
            </a:r>
          </a:p>
        </p:txBody>
      </p:sp>
      <p:sp>
        <p:nvSpPr>
          <p:cNvPr id="4" name="TextBox 3">
            <a:extLst>
              <a:ext uri="{FF2B5EF4-FFF2-40B4-BE49-F238E27FC236}">
                <a16:creationId xmlns:a16="http://schemas.microsoft.com/office/drawing/2014/main" id="{FDE46FB5-8274-29A2-6BE1-8C8DE2A48BA5}"/>
              </a:ext>
            </a:extLst>
          </p:cNvPr>
          <p:cNvSpPr txBox="1"/>
          <p:nvPr/>
        </p:nvSpPr>
        <p:spPr>
          <a:xfrm>
            <a:off x="495300" y="393700"/>
            <a:ext cx="9362440" cy="524137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a) Draw a coordinate grid with axes from 0 to 10.</a:t>
            </a:r>
          </a:p>
          <a:p>
            <a:pPr>
              <a:lnSpc>
                <a:spcPct val="114000"/>
              </a:lnSpc>
              <a:spcAft>
                <a:spcPts val="1200"/>
              </a:spcAft>
            </a:pPr>
            <a:r>
              <a:rPr lang="en-US" sz="2800" dirty="0">
                <a:solidFill>
                  <a:srgbClr val="000000"/>
                </a:solidFill>
                <a:latin typeface="Century Gothic"/>
              </a:rPr>
              <a:t>b) Plot each pair of points.</a:t>
            </a:r>
          </a:p>
          <a:p>
            <a:pPr>
              <a:lnSpc>
                <a:spcPct val="114000"/>
              </a:lnSpc>
              <a:spcAft>
                <a:spcPts val="1200"/>
              </a:spcAft>
            </a:pPr>
            <a:r>
              <a:rPr lang="en-US" sz="2800" dirty="0" err="1">
                <a:solidFill>
                  <a:srgbClr val="000000"/>
                </a:solidFill>
                <a:latin typeface="Century Gothic"/>
              </a:rPr>
              <a:t>i</a:t>
            </a:r>
            <a:r>
              <a:rPr lang="en-US" sz="2800" dirty="0">
                <a:solidFill>
                  <a:srgbClr val="000000"/>
                </a:solidFill>
                <a:latin typeface="Century Gothic"/>
              </a:rPr>
              <a:t>) (2, 0) and (8, 0) 		ii) (4, 1) and (9, 1) 		</a:t>
            </a:r>
          </a:p>
          <a:p>
            <a:pPr>
              <a:lnSpc>
                <a:spcPct val="114000"/>
              </a:lnSpc>
              <a:spcAft>
                <a:spcPts val="1200"/>
              </a:spcAft>
            </a:pPr>
            <a:r>
              <a:rPr lang="en-US" sz="2800" dirty="0">
                <a:solidFill>
                  <a:srgbClr val="000000"/>
                </a:solidFill>
                <a:latin typeface="Century Gothic"/>
              </a:rPr>
              <a:t>iii) (7, 4) and (0, 4)</a:t>
            </a:r>
          </a:p>
          <a:p>
            <a:pPr>
              <a:lnSpc>
                <a:spcPct val="114000"/>
              </a:lnSpc>
              <a:spcAft>
                <a:spcPts val="1200"/>
              </a:spcAft>
            </a:pPr>
            <a:r>
              <a:rPr lang="en-US" sz="2800" dirty="0">
                <a:solidFill>
                  <a:srgbClr val="000000"/>
                </a:solidFill>
                <a:latin typeface="Century Gothic"/>
              </a:rPr>
              <a:t>c) Find the distance between the points in </a:t>
            </a:r>
            <a:br>
              <a:rPr lang="en-US" sz="2800" dirty="0">
                <a:solidFill>
                  <a:srgbClr val="000000"/>
                </a:solidFill>
                <a:latin typeface="Century Gothic"/>
              </a:rPr>
            </a:br>
            <a:r>
              <a:rPr lang="en-US" sz="2800" dirty="0">
                <a:solidFill>
                  <a:srgbClr val="000000"/>
                </a:solidFill>
                <a:latin typeface="Century Gothic"/>
              </a:rPr>
              <a:t>each pair.</a:t>
            </a:r>
          </a:p>
          <a:p>
            <a:pPr>
              <a:lnSpc>
                <a:spcPct val="114000"/>
              </a:lnSpc>
              <a:spcAft>
                <a:spcPts val="1200"/>
              </a:spcAft>
            </a:pPr>
            <a:r>
              <a:rPr lang="en-US" sz="2800" dirty="0">
                <a:solidFill>
                  <a:srgbClr val="000000"/>
                </a:solidFill>
                <a:latin typeface="Century Gothic"/>
              </a:rPr>
              <a:t>d) Which coordinates are the same in each pair, </a:t>
            </a:r>
            <a:br>
              <a:rPr lang="en-US" sz="2800" dirty="0">
                <a:solidFill>
                  <a:srgbClr val="000000"/>
                </a:solidFill>
                <a:latin typeface="Century Gothic"/>
              </a:rPr>
            </a:br>
            <a:r>
              <a:rPr lang="en-US" sz="2800" dirty="0">
                <a:solidFill>
                  <a:srgbClr val="000000"/>
                </a:solidFill>
                <a:latin typeface="Century Gothic"/>
              </a:rPr>
              <a:t>the first or the second</a:t>
            </a:r>
            <a:r>
              <a:rPr lang="en-US" sz="2800" dirty="0">
                <a:solidFill>
                  <a:srgbClr val="000000"/>
                </a:solidFill>
                <a:latin typeface="Arial"/>
              </a:rPr>
              <a:t>?</a:t>
            </a:r>
            <a:r>
              <a:rPr lang="en-US" sz="2800" dirty="0">
                <a:solidFill>
                  <a:srgbClr val="000000"/>
                </a:solidFill>
                <a:latin typeface="Century Gothic"/>
              </a:rPr>
              <a:t> What is the same about ​the location of the points</a:t>
            </a:r>
            <a:r>
              <a:rPr lang="en-US" sz="2800" dirty="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713045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3BF868-A108-6F5D-4689-5A518F92C409}"/>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C5FAFA9-C12F-EA29-E89F-6011640D4E9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D-39–40 for details.</a:t>
            </a:r>
          </a:p>
        </p:txBody>
      </p:sp>
      <p:sp>
        <p:nvSpPr>
          <p:cNvPr id="4" name="TextBox 3">
            <a:extLst>
              <a:ext uri="{FF2B5EF4-FFF2-40B4-BE49-F238E27FC236}">
                <a16:creationId xmlns:a16="http://schemas.microsoft.com/office/drawing/2014/main" id="{0FD5B92D-D757-2A78-E43B-8284497049C4}"/>
              </a:ext>
            </a:extLst>
          </p:cNvPr>
          <p:cNvSpPr txBox="1"/>
          <p:nvPr/>
        </p:nvSpPr>
        <p:spPr>
          <a:xfrm>
            <a:off x="495300" y="393700"/>
            <a:ext cx="9362440" cy="345793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 Which coordinate is not the same</a:t>
            </a:r>
            <a:r>
              <a:rPr lang="en-US" sz="2800" dirty="0">
                <a:solidFill>
                  <a:srgbClr val="000000"/>
                </a:solidFill>
                <a:latin typeface="Arial"/>
              </a:rPr>
              <a:t>?</a:t>
            </a:r>
            <a:r>
              <a:rPr lang="en-US" sz="2800" dirty="0">
                <a:solidFill>
                  <a:srgbClr val="000000"/>
                </a:solidFill>
                <a:latin typeface="Century Gothic"/>
              </a:rPr>
              <a:t> How can you find the distance between the points using the coordinate that is not the same</a:t>
            </a:r>
            <a:r>
              <a:rPr lang="en-US" sz="2800" dirty="0">
                <a:solidFill>
                  <a:srgbClr val="000000"/>
                </a:solidFill>
                <a:latin typeface="Arial"/>
              </a:rPr>
              <a:t>?</a:t>
            </a:r>
          </a:p>
          <a:p>
            <a:pPr>
              <a:lnSpc>
                <a:spcPct val="114000"/>
              </a:lnSpc>
              <a:spcAft>
                <a:spcPts val="1200"/>
              </a:spcAft>
            </a:pPr>
            <a:endParaRPr lang="en-CA" sz="2800" dirty="0">
              <a:solidFill>
                <a:srgbClr val="000000"/>
              </a:solidFill>
              <a:latin typeface="Arial"/>
            </a:endParaRPr>
          </a:p>
          <a:p>
            <a:pPr>
              <a:lnSpc>
                <a:spcPct val="114000"/>
              </a:lnSpc>
              <a:spcAft>
                <a:spcPts val="1200"/>
              </a:spcAft>
            </a:pPr>
            <a:endParaRPr lang="en-CA" sz="2800" dirty="0">
              <a:solidFill>
                <a:srgbClr val="000000"/>
              </a:solidFill>
              <a:latin typeface="Arial"/>
            </a:endParaRPr>
          </a:p>
          <a:p>
            <a:pPr>
              <a:lnSpc>
                <a:spcPct val="114000"/>
              </a:lnSpc>
              <a:spcAft>
                <a:spcPts val="1200"/>
              </a:spcAft>
            </a:pPr>
            <a:r>
              <a:rPr lang="en-CA" sz="2800" dirty="0">
                <a:solidFill>
                  <a:srgbClr val="000000"/>
                </a:solidFill>
                <a:latin typeface="+mj-lt"/>
              </a:rPr>
              <a:t>Selected</a:t>
            </a:r>
            <a:r>
              <a:rPr lang="en-CA" sz="2800" dirty="0">
                <a:solidFill>
                  <a:srgbClr val="000000"/>
                </a:solidFill>
                <a:latin typeface="Century Gothic"/>
              </a:rPr>
              <a:t> answers:</a:t>
            </a:r>
            <a:r>
              <a:rPr lang="en-CA" sz="2800" b="1" dirty="0">
                <a:solidFill>
                  <a:srgbClr val="000000"/>
                </a:solidFill>
                <a:latin typeface="Century Gothic"/>
              </a:rPr>
              <a:t> </a:t>
            </a:r>
          </a:p>
        </p:txBody>
      </p:sp>
      <p:sp>
        <p:nvSpPr>
          <p:cNvPr id="8" name="TextBox 7">
            <a:extLst>
              <a:ext uri="{FF2B5EF4-FFF2-40B4-BE49-F238E27FC236}">
                <a16:creationId xmlns:a16="http://schemas.microsoft.com/office/drawing/2014/main" id="{B7426C7E-5E7C-0EA3-52F5-B8D9F1C6FD18}"/>
              </a:ext>
            </a:extLst>
          </p:cNvPr>
          <p:cNvSpPr txBox="1"/>
          <p:nvPr/>
        </p:nvSpPr>
        <p:spPr>
          <a:xfrm>
            <a:off x="457200" y="3937820"/>
            <a:ext cx="9400540" cy="2321854"/>
          </a:xfrm>
          <a:prstGeom prst="rect">
            <a:avLst/>
          </a:prstGeom>
          <a:noFill/>
        </p:spPr>
        <p:txBody>
          <a:bodyPr wrap="square" rtlCol="0">
            <a:spAutoFit/>
          </a:bodyPr>
          <a:lstStyle/>
          <a:p>
            <a:pPr>
              <a:lnSpc>
                <a:spcPct val="114000"/>
              </a:lnSpc>
              <a:spcAft>
                <a:spcPts val="1200"/>
              </a:spcAft>
            </a:pPr>
            <a:r>
              <a:rPr lang="nn-NO" sz="2800" dirty="0">
                <a:solidFill>
                  <a:srgbClr val="000000"/>
                </a:solidFill>
                <a:latin typeface="Century Gothic"/>
              </a:rPr>
              <a:t>c) i) 6, ii) 5, iii) 7 </a:t>
            </a:r>
          </a:p>
          <a:p>
            <a:pPr>
              <a:lnSpc>
                <a:spcPct val="114000"/>
              </a:lnSpc>
              <a:spcAft>
                <a:spcPts val="1200"/>
              </a:spcAft>
            </a:pPr>
            <a:r>
              <a:rPr lang="en-US" sz="2800" dirty="0">
                <a:solidFill>
                  <a:srgbClr val="000000"/>
                </a:solidFill>
                <a:latin typeface="Century Gothic"/>
              </a:rPr>
              <a:t>d) second, the points are on the same horizontal line </a:t>
            </a:r>
          </a:p>
          <a:p>
            <a:pPr>
              <a:lnSpc>
                <a:spcPct val="114000"/>
              </a:lnSpc>
              <a:spcAft>
                <a:spcPts val="1200"/>
              </a:spcAft>
            </a:pPr>
            <a:r>
              <a:rPr lang="en-CA" sz="2800" dirty="0">
                <a:solidFill>
                  <a:srgbClr val="000000"/>
                </a:solidFill>
                <a:latin typeface="Century Gothic"/>
              </a:rPr>
              <a:t>e) </a:t>
            </a:r>
            <a:r>
              <a:rPr lang="en-CA" sz="2800" i="1" dirty="0">
                <a:solidFill>
                  <a:srgbClr val="000000"/>
                </a:solidFill>
                <a:latin typeface="Century Gothic"/>
              </a:rPr>
              <a:t>x</a:t>
            </a:r>
            <a:r>
              <a:rPr lang="en-US" sz="2800" dirty="0">
                <a:solidFill>
                  <a:srgbClr val="000000"/>
                </a:solidFill>
                <a:latin typeface="Century Gothic"/>
              </a:rPr>
              <a:t>-coordinates, subtract the smaller coordinate from the larger</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17561B0D-1C05-8A4F-AE73-5766DE3AD6C8}"/>
              </a:ext>
            </a:extLst>
          </p:cNvPr>
          <p:cNvCxnSpPr/>
          <p:nvPr/>
        </p:nvCxnSpPr>
        <p:spPr>
          <a:xfrm>
            <a:off x="0" y="39378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114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FF695E-9B3E-31C4-3592-970E08E8EE24}"/>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54A5C11E-AC2B-4000-E097-CDD13AD78FD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D-39–40 for details.</a:t>
            </a:r>
          </a:p>
        </p:txBody>
      </p:sp>
      <p:sp>
        <p:nvSpPr>
          <p:cNvPr id="4" name="TextBox 3">
            <a:extLst>
              <a:ext uri="{FF2B5EF4-FFF2-40B4-BE49-F238E27FC236}">
                <a16:creationId xmlns:a16="http://schemas.microsoft.com/office/drawing/2014/main" id="{03F0BF62-0923-FAFA-F714-A55630A73E22}"/>
              </a:ext>
            </a:extLst>
          </p:cNvPr>
          <p:cNvSpPr txBox="1"/>
          <p:nvPr/>
        </p:nvSpPr>
        <p:spPr>
          <a:xfrm>
            <a:off x="495300" y="393700"/>
            <a:ext cx="9362440" cy="474905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4. a) Draw a coordinate grid with axes from 0 to 10.</a:t>
            </a:r>
          </a:p>
          <a:p>
            <a:pPr>
              <a:lnSpc>
                <a:spcPct val="114000"/>
              </a:lnSpc>
              <a:spcAft>
                <a:spcPts val="1200"/>
              </a:spcAft>
            </a:pPr>
            <a:r>
              <a:rPr lang="en-US" sz="2800" dirty="0">
                <a:solidFill>
                  <a:srgbClr val="000000"/>
                </a:solidFill>
                <a:latin typeface="Century Gothic"/>
              </a:rPr>
              <a:t>b) Plot the pair of points on the coordinate grid.</a:t>
            </a:r>
          </a:p>
          <a:p>
            <a:pPr>
              <a:lnSpc>
                <a:spcPct val="114000"/>
              </a:lnSpc>
              <a:spcAft>
                <a:spcPts val="1200"/>
              </a:spcAft>
            </a:pPr>
            <a:r>
              <a:rPr lang="en-US" sz="2800" dirty="0" err="1">
                <a:solidFill>
                  <a:srgbClr val="000000"/>
                </a:solidFill>
                <a:latin typeface="Century Gothic"/>
              </a:rPr>
              <a:t>i</a:t>
            </a:r>
            <a:r>
              <a:rPr lang="en-US" sz="2800" dirty="0">
                <a:solidFill>
                  <a:srgbClr val="000000"/>
                </a:solidFill>
                <a:latin typeface="Century Gothic"/>
              </a:rPr>
              <a:t>) (3, 1) and (3, 6) 		ii) (8, 1) and (8, 9)		</a:t>
            </a:r>
          </a:p>
          <a:p>
            <a:pPr>
              <a:lnSpc>
                <a:spcPct val="114000"/>
              </a:lnSpc>
              <a:spcAft>
                <a:spcPts val="1200"/>
              </a:spcAft>
            </a:pPr>
            <a:r>
              <a:rPr lang="en-US" sz="2800" dirty="0">
                <a:solidFill>
                  <a:srgbClr val="000000"/>
                </a:solidFill>
                <a:latin typeface="Century Gothic"/>
              </a:rPr>
              <a:t>iii) (0, 2) and (0, 8)</a:t>
            </a:r>
          </a:p>
          <a:p>
            <a:pPr>
              <a:lnSpc>
                <a:spcPct val="114000"/>
              </a:lnSpc>
              <a:spcAft>
                <a:spcPts val="1200"/>
              </a:spcAft>
            </a:pPr>
            <a:r>
              <a:rPr lang="en-US" sz="2800" dirty="0">
                <a:solidFill>
                  <a:srgbClr val="000000"/>
                </a:solidFill>
                <a:latin typeface="Century Gothic"/>
              </a:rPr>
              <a:t>c) Find the distance between the points in each pair.</a:t>
            </a:r>
          </a:p>
          <a:p>
            <a:pPr>
              <a:lnSpc>
                <a:spcPct val="114000"/>
              </a:lnSpc>
              <a:spcAft>
                <a:spcPts val="1200"/>
              </a:spcAft>
            </a:pPr>
            <a:r>
              <a:rPr lang="en-US" sz="2800" dirty="0">
                <a:solidFill>
                  <a:srgbClr val="000000"/>
                </a:solidFill>
                <a:latin typeface="Century Gothic"/>
              </a:rPr>
              <a:t>d) Which coordinates are the same in each pair, </a:t>
            </a:r>
            <a:br>
              <a:rPr lang="en-US" sz="2800" dirty="0">
                <a:solidFill>
                  <a:srgbClr val="000000"/>
                </a:solidFill>
                <a:latin typeface="Century Gothic"/>
              </a:rPr>
            </a:br>
            <a:r>
              <a:rPr lang="en-US" sz="2800" dirty="0">
                <a:solidFill>
                  <a:srgbClr val="000000"/>
                </a:solidFill>
                <a:latin typeface="Century Gothic"/>
              </a:rPr>
              <a:t>the first or the second</a:t>
            </a:r>
            <a:r>
              <a:rPr lang="en-US" sz="2800" dirty="0">
                <a:solidFill>
                  <a:srgbClr val="000000"/>
                </a:solidFill>
                <a:latin typeface="Arial"/>
              </a:rPr>
              <a:t>?</a:t>
            </a:r>
            <a:r>
              <a:rPr lang="en-US" sz="2800" dirty="0">
                <a:solidFill>
                  <a:srgbClr val="000000"/>
                </a:solidFill>
                <a:latin typeface="Century Gothic"/>
              </a:rPr>
              <a:t> What is the same about </a:t>
            </a:r>
            <a:br>
              <a:rPr lang="en-US" sz="2800" dirty="0">
                <a:solidFill>
                  <a:srgbClr val="000000"/>
                </a:solidFill>
                <a:latin typeface="Century Gothic"/>
              </a:rPr>
            </a:br>
            <a:r>
              <a:rPr lang="en-US" sz="2800" dirty="0">
                <a:solidFill>
                  <a:srgbClr val="000000"/>
                </a:solidFill>
                <a:latin typeface="Century Gothic"/>
              </a:rPr>
              <a:t>the location of the points</a:t>
            </a:r>
            <a:r>
              <a:rPr lang="en-US" sz="2800" dirty="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1360902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EB291F-5AFF-4493-EFF7-2774F8041903}"/>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84F1AD6-3B26-C618-9F73-31C6B960D1B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D-39–40 for details.</a:t>
            </a:r>
          </a:p>
        </p:txBody>
      </p:sp>
      <p:sp>
        <p:nvSpPr>
          <p:cNvPr id="4" name="TextBox 3">
            <a:extLst>
              <a:ext uri="{FF2B5EF4-FFF2-40B4-BE49-F238E27FC236}">
                <a16:creationId xmlns:a16="http://schemas.microsoft.com/office/drawing/2014/main" id="{1A35006B-7C58-B397-10B9-83749FB27614}"/>
              </a:ext>
            </a:extLst>
          </p:cNvPr>
          <p:cNvSpPr txBox="1"/>
          <p:nvPr/>
        </p:nvSpPr>
        <p:spPr>
          <a:xfrm>
            <a:off x="495300" y="393700"/>
            <a:ext cx="9362440" cy="3970318"/>
          </a:xfrm>
          <a:prstGeom prst="rect">
            <a:avLst/>
          </a:prstGeom>
          <a:noFill/>
        </p:spPr>
        <p:txBody>
          <a:bodyPr vert="horz" rtlCol="0">
            <a:spAutoFit/>
          </a:bodyPr>
          <a:lstStyle/>
          <a:p>
            <a:r>
              <a:rPr lang="en-US" sz="2800" dirty="0">
                <a:solidFill>
                  <a:srgbClr val="000000"/>
                </a:solidFill>
                <a:latin typeface="Century Gothic"/>
              </a:rPr>
              <a:t>e) Which coordinate is not the same</a:t>
            </a:r>
            <a:r>
              <a:rPr lang="en-US" sz="2800" dirty="0">
                <a:solidFill>
                  <a:srgbClr val="000000"/>
                </a:solidFill>
                <a:latin typeface="Arial"/>
              </a:rPr>
              <a:t>?</a:t>
            </a:r>
            <a:r>
              <a:rPr lang="en-US" sz="2800" dirty="0">
                <a:solidFill>
                  <a:srgbClr val="000000"/>
                </a:solidFill>
                <a:latin typeface="Century Gothic"/>
              </a:rPr>
              <a:t> How can you find the distance between the points using the coordinate that is not the same</a:t>
            </a:r>
            <a:r>
              <a:rPr lang="en-US" sz="2800" dirty="0">
                <a:solidFill>
                  <a:srgbClr val="000000"/>
                </a:solidFill>
                <a:latin typeface="Arial"/>
              </a:rPr>
              <a:t>?</a:t>
            </a:r>
          </a:p>
          <a:p>
            <a:endParaRPr lang="en-CA" sz="2800" dirty="0">
              <a:solidFill>
                <a:srgbClr val="000000"/>
              </a:solidFill>
              <a:latin typeface="Arial"/>
            </a:endParaRPr>
          </a:p>
          <a:p>
            <a:endParaRPr lang="en-CA" sz="2800" dirty="0">
              <a:solidFill>
                <a:srgbClr val="000000"/>
              </a:solidFill>
              <a:latin typeface="Arial"/>
            </a:endParaRPr>
          </a:p>
          <a:p>
            <a:endParaRPr lang="en-CA" sz="2800" dirty="0">
              <a:solidFill>
                <a:srgbClr val="000000"/>
              </a:solidFill>
              <a:latin typeface="Arial"/>
            </a:endParaRPr>
          </a:p>
          <a:p>
            <a:endParaRPr lang="en-CA" sz="2800" dirty="0">
              <a:solidFill>
                <a:srgbClr val="000000"/>
              </a:solidFill>
              <a:latin typeface="Arial"/>
            </a:endParaRPr>
          </a:p>
          <a:p>
            <a:endParaRPr lang="en-CA" sz="2800" dirty="0">
              <a:solidFill>
                <a:srgbClr val="000000"/>
              </a:solidFill>
              <a:latin typeface="Arial"/>
            </a:endParaRPr>
          </a:p>
          <a:p>
            <a:r>
              <a:rPr lang="en-CA" sz="2800" dirty="0">
                <a:solidFill>
                  <a:srgbClr val="000000"/>
                </a:solidFill>
                <a:latin typeface="Arial"/>
              </a:rPr>
              <a:t>​</a:t>
            </a:r>
            <a:r>
              <a:rPr lang="en-CA" sz="2800" dirty="0">
                <a:solidFill>
                  <a:srgbClr val="000000"/>
                </a:solidFill>
                <a:latin typeface="Century Gothic"/>
              </a:rPr>
              <a:t>Selected answers: </a:t>
            </a:r>
          </a:p>
        </p:txBody>
      </p:sp>
      <p:sp>
        <p:nvSpPr>
          <p:cNvPr id="8" name="TextBox 7">
            <a:extLst>
              <a:ext uri="{FF2B5EF4-FFF2-40B4-BE49-F238E27FC236}">
                <a16:creationId xmlns:a16="http://schemas.microsoft.com/office/drawing/2014/main" id="{0203732D-4F0A-E018-345F-615B0D50CD94}"/>
              </a:ext>
            </a:extLst>
          </p:cNvPr>
          <p:cNvSpPr txBox="1"/>
          <p:nvPr/>
        </p:nvSpPr>
        <p:spPr>
          <a:xfrm>
            <a:off x="495300" y="4483514"/>
            <a:ext cx="8648700" cy="2321854"/>
          </a:xfrm>
          <a:prstGeom prst="rect">
            <a:avLst/>
          </a:prstGeom>
          <a:noFill/>
        </p:spPr>
        <p:txBody>
          <a:bodyPr wrap="square" rtlCol="0">
            <a:spAutoFit/>
          </a:bodyPr>
          <a:lstStyle/>
          <a:p>
            <a:pPr>
              <a:lnSpc>
                <a:spcPct val="114000"/>
              </a:lnSpc>
              <a:spcAft>
                <a:spcPts val="1200"/>
              </a:spcAft>
            </a:pPr>
            <a:r>
              <a:rPr lang="nn-NO" sz="2800" dirty="0">
                <a:solidFill>
                  <a:srgbClr val="000000"/>
                </a:solidFill>
                <a:latin typeface="Century Gothic"/>
              </a:rPr>
              <a:t>c) i) 5, ii) 8, iii) 6; </a:t>
            </a:r>
          </a:p>
          <a:p>
            <a:pPr>
              <a:lnSpc>
                <a:spcPct val="114000"/>
              </a:lnSpc>
              <a:spcAft>
                <a:spcPts val="1200"/>
              </a:spcAft>
            </a:pPr>
            <a:r>
              <a:rPr lang="en-US" sz="2800" dirty="0">
                <a:solidFill>
                  <a:srgbClr val="000000"/>
                </a:solidFill>
                <a:latin typeface="Century Gothic"/>
              </a:rPr>
              <a:t>d) first, the points are on the same vertical line; </a:t>
            </a:r>
          </a:p>
          <a:p>
            <a:pPr>
              <a:lnSpc>
                <a:spcPct val="114000"/>
              </a:lnSpc>
              <a:spcAft>
                <a:spcPts val="1200"/>
              </a:spcAft>
            </a:pPr>
            <a:r>
              <a:rPr lang="en-CA" sz="2800" dirty="0">
                <a:solidFill>
                  <a:srgbClr val="000000"/>
                </a:solidFill>
                <a:latin typeface="Century Gothic"/>
              </a:rPr>
              <a:t>e) </a:t>
            </a:r>
            <a:r>
              <a:rPr lang="en-CA" sz="2800" i="1" dirty="0">
                <a:solidFill>
                  <a:srgbClr val="000000"/>
                </a:solidFill>
                <a:latin typeface="Century Gothic"/>
              </a:rPr>
              <a:t>y</a:t>
            </a:r>
            <a:r>
              <a:rPr lang="en-US" sz="2800" dirty="0">
                <a:solidFill>
                  <a:srgbClr val="000000"/>
                </a:solidFill>
                <a:latin typeface="Century Gothic"/>
              </a:rPr>
              <a:t>-coordinates, subtract the smaller coordinate from the larger</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63B64271-D1A9-0E30-81BD-8D0B890C27BD}"/>
              </a:ext>
            </a:extLst>
          </p:cNvPr>
          <p:cNvCxnSpPr/>
          <p:nvPr/>
        </p:nvCxnSpPr>
        <p:spPr>
          <a:xfrm>
            <a:off x="0" y="4389908"/>
            <a:ext cx="10185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552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942B93-A43F-2F7F-6AAD-0ECE9407D469}"/>
              </a:ext>
            </a:extLst>
          </p:cNvPr>
          <p:cNvSpPr txBox="1"/>
          <p:nvPr/>
        </p:nvSpPr>
        <p:spPr>
          <a:xfrm>
            <a:off x="469900" y="393700"/>
            <a:ext cx="6606540" cy="523220"/>
          </a:xfrm>
          <a:prstGeom prst="rect">
            <a:avLst/>
          </a:prstGeom>
          <a:noFill/>
        </p:spPr>
        <p:txBody>
          <a:bodyPr vert="horz" rtlCol="0">
            <a:spAutoFit/>
          </a:bodyPr>
          <a:lstStyle/>
          <a:p>
            <a:r>
              <a:rPr lang="en-US" sz="2800">
                <a:solidFill>
                  <a:srgbClr val="000000"/>
                </a:solidFill>
                <a:latin typeface="Century Gothic"/>
              </a:rPr>
              <a:t>AP Book 7.1 Pages pp. 50</a:t>
            </a:r>
            <a:r>
              <a:rPr lang="en-US" sz="2800">
                <a:solidFill>
                  <a:srgbClr val="282828"/>
                </a:solidFill>
                <a:latin typeface="Century Gothic"/>
              </a:rPr>
              <a:t>–51</a:t>
            </a:r>
            <a:endParaRPr lang="en-CA" sz="2800">
              <a:solidFill>
                <a:srgbClr val="282828"/>
              </a:solidFill>
              <a:latin typeface="Century Gothic"/>
            </a:endParaRPr>
          </a:p>
        </p:txBody>
      </p:sp>
    </p:spTree>
    <p:extLst>
      <p:ext uri="{BB962C8B-B14F-4D97-AF65-F5344CB8AC3E}">
        <p14:creationId xmlns:p14="http://schemas.microsoft.com/office/powerpoint/2010/main" val="529685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E94163-DC94-5735-2BA3-E164A2A4ADFC}"/>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D-35 for details.</a:t>
            </a:r>
          </a:p>
        </p:txBody>
      </p:sp>
      <p:grpSp>
        <p:nvGrpSpPr>
          <p:cNvPr id="7" name="Group 6">
            <a:extLst>
              <a:ext uri="{FF2B5EF4-FFF2-40B4-BE49-F238E27FC236}">
                <a16:creationId xmlns:a16="http://schemas.microsoft.com/office/drawing/2014/main" id="{FC024AE6-5CEE-B5F1-D121-77EF3BCEB484}"/>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0F0032D4-CCAD-7BE9-FFF7-AAFC8042183A}"/>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391E1811-F441-43EB-B9C2-684ADBA0974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11" name="TextBox 10">
            <a:extLst>
              <a:ext uri="{FF2B5EF4-FFF2-40B4-BE49-F238E27FC236}">
                <a16:creationId xmlns:a16="http://schemas.microsoft.com/office/drawing/2014/main" id="{349E7D56-391B-8F46-CCFA-DF969E143AE5}"/>
              </a:ext>
            </a:extLst>
          </p:cNvPr>
          <p:cNvSpPr txBox="1"/>
          <p:nvPr/>
        </p:nvSpPr>
        <p:spPr>
          <a:xfrm>
            <a:off x="457200" y="2146300"/>
            <a:ext cx="9654540" cy="2475742"/>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Add the tens. Add the ones. Add the totals.</a:t>
            </a:r>
          </a:p>
          <a:p>
            <a:pPr>
              <a:lnSpc>
                <a:spcPct val="114000"/>
              </a:lnSpc>
              <a:spcAft>
                <a:spcPts val="1200"/>
              </a:spcAft>
            </a:pPr>
            <a:r>
              <a:rPr lang="en-CA" sz="2800" dirty="0">
                <a:solidFill>
                  <a:srgbClr val="000000"/>
                </a:solidFill>
                <a:latin typeface="Century Gothic"/>
              </a:rPr>
              <a:t>a) 63 + 18	     b) 33 + 42	c) 24 + 64	     d) 49 + 37</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e) 35 + 43	      f) 25 + 59	g) 55 + 91	      h) 96 + 86</a:t>
            </a:r>
          </a:p>
        </p:txBody>
      </p:sp>
      <p:sp>
        <p:nvSpPr>
          <p:cNvPr id="4" name="TextBox 3">
            <a:extLst>
              <a:ext uri="{FF2B5EF4-FFF2-40B4-BE49-F238E27FC236}">
                <a16:creationId xmlns:a16="http://schemas.microsoft.com/office/drawing/2014/main" id="{DC68E448-1CED-15D8-F41F-5240AB11CF2F}"/>
              </a:ext>
            </a:extLst>
          </p:cNvPr>
          <p:cNvSpPr txBox="1"/>
          <p:nvPr/>
        </p:nvSpPr>
        <p:spPr>
          <a:xfrm>
            <a:off x="419100" y="5914107"/>
            <a:ext cx="9383395" cy="954107"/>
          </a:xfrm>
          <a:prstGeom prst="rect">
            <a:avLst/>
          </a:prstGeom>
          <a:noFill/>
        </p:spPr>
        <p:txBody>
          <a:bodyPr wrap="square" rtlCol="0">
            <a:spAutoFit/>
          </a:bodyPr>
          <a:lstStyle/>
          <a:p>
            <a:r>
              <a:rPr lang="en-US" sz="2800" dirty="0">
                <a:solidFill>
                  <a:srgbClr val="000000"/>
                </a:solidFill>
                <a:latin typeface="Century Gothic"/>
              </a:rPr>
              <a:t>Answers: a) 81, b) 75, c) 68, d) 86, e) 78, f) 84, g) 146, h) 182</a:t>
            </a:r>
            <a:endParaRPr lang="en-CA" sz="2800" dirty="0">
              <a:solidFill>
                <a:srgbClr val="000000"/>
              </a:solidFill>
              <a:latin typeface="Century Gothic"/>
            </a:endParaRPr>
          </a:p>
        </p:txBody>
      </p:sp>
      <p:cxnSp>
        <p:nvCxnSpPr>
          <p:cNvPr id="13" name="Straight Connector 12">
            <a:extLst>
              <a:ext uri="{FF2B5EF4-FFF2-40B4-BE49-F238E27FC236}">
                <a16:creationId xmlns:a16="http://schemas.microsoft.com/office/drawing/2014/main" id="{277D84DE-DBD5-9053-2850-3A845A4F7A5D}"/>
              </a:ext>
            </a:extLst>
          </p:cNvPr>
          <p:cNvCxnSpPr/>
          <p:nvPr/>
        </p:nvCxnSpPr>
        <p:spPr>
          <a:xfrm>
            <a:off x="0" y="581087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121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F277B6-79B0-9E23-D119-E613D0AECA77}"/>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Identifying points on a coordinate grid</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5092622-8D9B-3164-5E7E-3F843EF940F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D-35–36 for details.</a:t>
            </a:r>
          </a:p>
        </p:txBody>
      </p:sp>
      <p:pic>
        <p:nvPicPr>
          <p:cNvPr id="5" name="Picture 4">
            <a:extLst>
              <a:ext uri="{FF2B5EF4-FFF2-40B4-BE49-F238E27FC236}">
                <a16:creationId xmlns:a16="http://schemas.microsoft.com/office/drawing/2014/main" id="{B38104F1-D156-DBD9-138C-63E2E73EDF3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446145" y="1524000"/>
            <a:ext cx="3402966" cy="3352800"/>
          </a:xfrm>
          <a:prstGeom prst="rect">
            <a:avLst/>
          </a:prstGeom>
          <a:solidFill>
            <a:schemeClr val="accent1">
              <a:alpha val="0"/>
            </a:schemeClr>
          </a:solidFill>
        </p:spPr>
      </p:pic>
      <p:sp>
        <p:nvSpPr>
          <p:cNvPr id="6" name="TextBox 5">
            <a:extLst>
              <a:ext uri="{FF2B5EF4-FFF2-40B4-BE49-F238E27FC236}">
                <a16:creationId xmlns:a16="http://schemas.microsoft.com/office/drawing/2014/main" id="{FC90335F-B57B-FE27-72A2-1662459BFE83}"/>
              </a:ext>
            </a:extLst>
          </p:cNvPr>
          <p:cNvSpPr txBox="1"/>
          <p:nvPr/>
        </p:nvSpPr>
        <p:spPr>
          <a:xfrm>
            <a:off x="482600" y="381000"/>
            <a:ext cx="8829040" cy="1031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A </a:t>
            </a:r>
            <a:r>
              <a:rPr lang="en-CA" sz="2800" dirty="0">
                <a:solidFill>
                  <a:srgbClr val="0000FF"/>
                </a:solidFill>
                <a:latin typeface="Century Gothic"/>
              </a:rPr>
              <a:t>coordinate grid </a:t>
            </a:r>
            <a:r>
              <a:rPr lang="en-US" sz="2800" dirty="0">
                <a:solidFill>
                  <a:srgbClr val="000000"/>
                </a:solidFill>
                <a:latin typeface="Century Gothic"/>
              </a:rPr>
              <a:t>is a grid with number lines that always meet at 0.</a:t>
            </a:r>
            <a:endParaRPr lang="en-CA" sz="2800" dirty="0">
              <a:solidFill>
                <a:srgbClr val="000000"/>
              </a:solidFill>
              <a:latin typeface="Century Gothic"/>
            </a:endParaRPr>
          </a:p>
        </p:txBody>
      </p:sp>
      <p:sp>
        <p:nvSpPr>
          <p:cNvPr id="7" name="TextBox 6">
            <a:extLst>
              <a:ext uri="{FF2B5EF4-FFF2-40B4-BE49-F238E27FC236}">
                <a16:creationId xmlns:a16="http://schemas.microsoft.com/office/drawing/2014/main" id="{FA69C35C-9E06-E918-D00C-8ACEFC3AF6B2}"/>
              </a:ext>
            </a:extLst>
          </p:cNvPr>
          <p:cNvSpPr txBox="1"/>
          <p:nvPr/>
        </p:nvSpPr>
        <p:spPr>
          <a:xfrm>
            <a:off x="546100" y="5410200"/>
            <a:ext cx="8829040" cy="1031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Let's label the </a:t>
            </a:r>
            <a:r>
              <a:rPr lang="en-CA" sz="2800" i="1" dirty="0">
                <a:solidFill>
                  <a:srgbClr val="0000FF"/>
                </a:solidFill>
                <a:latin typeface="Century Gothic"/>
              </a:rPr>
              <a:t>x</a:t>
            </a:r>
            <a:r>
              <a:rPr lang="en-CA" sz="2800" dirty="0">
                <a:solidFill>
                  <a:srgbClr val="0000FF"/>
                </a:solidFill>
                <a:latin typeface="Century Gothic"/>
              </a:rPr>
              <a:t>-axis</a:t>
            </a:r>
            <a:r>
              <a:rPr lang="en-CA" sz="2800" dirty="0">
                <a:latin typeface="Century Gothic"/>
              </a:rPr>
              <a:t>,</a:t>
            </a:r>
            <a:r>
              <a:rPr lang="en-CA" sz="2800" dirty="0">
                <a:solidFill>
                  <a:srgbClr val="000000"/>
                </a:solidFill>
                <a:latin typeface="Century Gothic"/>
              </a:rPr>
              <a:t> </a:t>
            </a:r>
            <a:r>
              <a:rPr lang="en-CA" sz="2800" i="1" dirty="0">
                <a:solidFill>
                  <a:srgbClr val="0000FF"/>
                </a:solidFill>
                <a:latin typeface="Century Gothic"/>
              </a:rPr>
              <a:t>y</a:t>
            </a:r>
            <a:r>
              <a:rPr lang="en-CA" sz="2800" dirty="0">
                <a:solidFill>
                  <a:srgbClr val="0000FF"/>
                </a:solidFill>
                <a:latin typeface="Century Gothic"/>
              </a:rPr>
              <a:t>-axis</a:t>
            </a:r>
            <a:r>
              <a:rPr lang="en-CA" sz="2800" dirty="0">
                <a:latin typeface="Century Gothic"/>
              </a:rPr>
              <a:t>,</a:t>
            </a:r>
            <a:r>
              <a:rPr lang="en-CA" sz="2800" dirty="0">
                <a:solidFill>
                  <a:srgbClr val="000000"/>
                </a:solidFill>
                <a:latin typeface="Century Gothic"/>
              </a:rPr>
              <a:t> </a:t>
            </a:r>
            <a:r>
              <a:rPr lang="en-CA" sz="2800" dirty="0">
                <a:solidFill>
                  <a:srgbClr val="0000FF"/>
                </a:solidFill>
                <a:latin typeface="Century Gothic"/>
              </a:rPr>
              <a:t>origin</a:t>
            </a:r>
            <a:r>
              <a:rPr lang="en-CA" sz="2800" dirty="0">
                <a:solidFill>
                  <a:srgbClr val="000000"/>
                </a:solidFill>
                <a:latin typeface="Century Gothic"/>
              </a:rPr>
              <a:t>, and the </a:t>
            </a:r>
            <a:r>
              <a:rPr lang="en-US" sz="2800" dirty="0">
                <a:solidFill>
                  <a:srgbClr val="000000"/>
                </a:solidFill>
                <a:latin typeface="Century Gothic"/>
              </a:rPr>
              <a:t>numbers 0 to 4 on both </a:t>
            </a:r>
            <a:r>
              <a:rPr lang="en-US" sz="2800" dirty="0">
                <a:solidFill>
                  <a:srgbClr val="0000FF"/>
                </a:solidFill>
                <a:latin typeface="Century Gothic"/>
              </a:rPr>
              <a:t>axes</a:t>
            </a:r>
            <a:r>
              <a:rPr lang="en-US" sz="2800" dirty="0">
                <a:solidFill>
                  <a:srgbClr val="000000"/>
                </a:solidFill>
                <a:latin typeface="Century Gothic"/>
              </a:rPr>
              <a:t>.</a:t>
            </a:r>
            <a:endParaRPr lang="en-CA" sz="2800" dirty="0">
              <a:solidFill>
                <a:srgbClr val="000000"/>
              </a:solidFill>
              <a:latin typeface="Century Gothic"/>
            </a:endParaRPr>
          </a:p>
        </p:txBody>
      </p:sp>
    </p:spTree>
    <p:extLst>
      <p:ext uri="{BB962C8B-B14F-4D97-AF65-F5344CB8AC3E}">
        <p14:creationId xmlns:p14="http://schemas.microsoft.com/office/powerpoint/2010/main" val="1328856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E7548E-AC34-B4D9-6A0C-05D5D18340C0}"/>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Identifying points on a coordinate grid</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3E4881C-8C03-08D8-CC8D-D9C68B2E5F0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D-35–36 for details.</a:t>
            </a:r>
          </a:p>
        </p:txBody>
      </p:sp>
      <p:sp>
        <p:nvSpPr>
          <p:cNvPr id="4" name="TextBox 3">
            <a:extLst>
              <a:ext uri="{FF2B5EF4-FFF2-40B4-BE49-F238E27FC236}">
                <a16:creationId xmlns:a16="http://schemas.microsoft.com/office/drawing/2014/main" id="{18333421-A36D-352C-FCAE-1B71D20D3277}"/>
              </a:ext>
            </a:extLst>
          </p:cNvPr>
          <p:cNvSpPr txBox="1"/>
          <p:nvPr/>
        </p:nvSpPr>
        <p:spPr>
          <a:xfrm>
            <a:off x="457200" y="419100"/>
            <a:ext cx="9654540" cy="523220"/>
          </a:xfrm>
          <a:prstGeom prst="rect">
            <a:avLst/>
          </a:prstGeom>
          <a:noFill/>
        </p:spPr>
        <p:txBody>
          <a:bodyPr vert="horz" rtlCol="0">
            <a:spAutoFit/>
          </a:bodyPr>
          <a:lstStyle/>
          <a:p>
            <a:r>
              <a:rPr lang="en-CA" sz="2800" dirty="0">
                <a:solidFill>
                  <a:srgbClr val="000000"/>
                </a:solidFill>
                <a:latin typeface="Century Gothic"/>
              </a:rPr>
              <a:t>Answer:</a:t>
            </a:r>
          </a:p>
        </p:txBody>
      </p:sp>
      <p:grpSp>
        <p:nvGrpSpPr>
          <p:cNvPr id="19" name="Group 18">
            <a:extLst>
              <a:ext uri="{FF2B5EF4-FFF2-40B4-BE49-F238E27FC236}">
                <a16:creationId xmlns:a16="http://schemas.microsoft.com/office/drawing/2014/main" id="{89C5B5CF-95FE-3857-EC9C-5FF46E23F2E1}"/>
              </a:ext>
            </a:extLst>
          </p:cNvPr>
          <p:cNvGrpSpPr/>
          <p:nvPr/>
        </p:nvGrpSpPr>
        <p:grpSpPr>
          <a:xfrm>
            <a:off x="3467100" y="1562100"/>
            <a:ext cx="3601212" cy="3742154"/>
            <a:chOff x="3467100" y="1562100"/>
            <a:chExt cx="3601212" cy="3742154"/>
          </a:xfrm>
        </p:grpSpPr>
        <p:pic>
          <p:nvPicPr>
            <p:cNvPr id="9" name="Picture 8">
              <a:extLst>
                <a:ext uri="{FF2B5EF4-FFF2-40B4-BE49-F238E27FC236}">
                  <a16:creationId xmlns:a16="http://schemas.microsoft.com/office/drawing/2014/main" id="{0437F716-3CD6-003B-4CE7-914F28597ED3}"/>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505200" y="1816100"/>
              <a:ext cx="3402965" cy="3352800"/>
            </a:xfrm>
            <a:prstGeom prst="rect">
              <a:avLst/>
            </a:prstGeom>
            <a:solidFill>
              <a:schemeClr val="accent1">
                <a:alpha val="0"/>
              </a:schemeClr>
            </a:solidFill>
          </p:spPr>
        </p:pic>
        <p:sp>
          <p:nvSpPr>
            <p:cNvPr id="10" name="TextBox 9">
              <a:extLst>
                <a:ext uri="{FF2B5EF4-FFF2-40B4-BE49-F238E27FC236}">
                  <a16:creationId xmlns:a16="http://schemas.microsoft.com/office/drawing/2014/main" id="{9C50B47F-13D8-CDCB-F242-4697D184A352}"/>
                </a:ext>
              </a:extLst>
            </p:cNvPr>
            <p:cNvSpPr txBox="1"/>
            <p:nvPr/>
          </p:nvSpPr>
          <p:spPr>
            <a:xfrm>
              <a:off x="3543300" y="4876800"/>
              <a:ext cx="373278" cy="430887"/>
            </a:xfrm>
            <a:prstGeom prst="rect">
              <a:avLst/>
            </a:prstGeom>
            <a:noFill/>
          </p:spPr>
          <p:txBody>
            <a:bodyPr vert="horz" rtlCol="0">
              <a:spAutoFit/>
            </a:bodyPr>
            <a:lstStyle/>
            <a:p>
              <a:r>
                <a:rPr lang="en-CA" sz="2200">
                  <a:solidFill>
                    <a:srgbClr val="000000"/>
                  </a:solidFill>
                  <a:latin typeface="Century Gothic"/>
                </a:rPr>
                <a:t>0</a:t>
              </a:r>
            </a:p>
          </p:txBody>
        </p:sp>
        <p:sp>
          <p:nvSpPr>
            <p:cNvPr id="11" name="TextBox 10">
              <a:extLst>
                <a:ext uri="{FF2B5EF4-FFF2-40B4-BE49-F238E27FC236}">
                  <a16:creationId xmlns:a16="http://schemas.microsoft.com/office/drawing/2014/main" id="{D50AD6F0-35A1-FF8F-587A-7BDBC41CE786}"/>
                </a:ext>
              </a:extLst>
            </p:cNvPr>
            <p:cNvSpPr txBox="1"/>
            <p:nvPr/>
          </p:nvSpPr>
          <p:spPr>
            <a:xfrm>
              <a:off x="4373880" y="49657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12" name="TextBox 11">
              <a:extLst>
                <a:ext uri="{FF2B5EF4-FFF2-40B4-BE49-F238E27FC236}">
                  <a16:creationId xmlns:a16="http://schemas.microsoft.com/office/drawing/2014/main" id="{8966B19E-AF64-5CAC-0D7A-0C0D8ADC1E56}"/>
                </a:ext>
              </a:extLst>
            </p:cNvPr>
            <p:cNvSpPr txBox="1"/>
            <p:nvPr/>
          </p:nvSpPr>
          <p:spPr>
            <a:xfrm>
              <a:off x="5097780" y="49657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13" name="TextBox 12">
              <a:extLst>
                <a:ext uri="{FF2B5EF4-FFF2-40B4-BE49-F238E27FC236}">
                  <a16:creationId xmlns:a16="http://schemas.microsoft.com/office/drawing/2014/main" id="{537C450B-E111-7710-3A91-75D8B5B00BC6}"/>
                </a:ext>
              </a:extLst>
            </p:cNvPr>
            <p:cNvSpPr txBox="1"/>
            <p:nvPr/>
          </p:nvSpPr>
          <p:spPr>
            <a:xfrm>
              <a:off x="5821680" y="49657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sp>
          <p:nvSpPr>
            <p:cNvPr id="14" name="TextBox 13">
              <a:extLst>
                <a:ext uri="{FF2B5EF4-FFF2-40B4-BE49-F238E27FC236}">
                  <a16:creationId xmlns:a16="http://schemas.microsoft.com/office/drawing/2014/main" id="{26879CA0-44BB-C8F2-E97F-37294CE8616E}"/>
                </a:ext>
              </a:extLst>
            </p:cNvPr>
            <p:cNvSpPr txBox="1"/>
            <p:nvPr/>
          </p:nvSpPr>
          <p:spPr>
            <a:xfrm>
              <a:off x="6761480" y="4699000"/>
              <a:ext cx="352552" cy="430887"/>
            </a:xfrm>
            <a:prstGeom prst="rect">
              <a:avLst/>
            </a:prstGeom>
            <a:noFill/>
          </p:spPr>
          <p:txBody>
            <a:bodyPr vert="horz" rtlCol="0">
              <a:spAutoFit/>
            </a:bodyPr>
            <a:lstStyle/>
            <a:p>
              <a:pPr algn="ctr"/>
              <a:r>
                <a:rPr lang="en-CA" sz="2200" i="1">
                  <a:solidFill>
                    <a:srgbClr val="000000"/>
                  </a:solidFill>
                  <a:latin typeface="Century Gothic"/>
                </a:rPr>
                <a:t>x</a:t>
              </a:r>
            </a:p>
          </p:txBody>
        </p:sp>
        <p:sp>
          <p:nvSpPr>
            <p:cNvPr id="15" name="TextBox 14">
              <a:extLst>
                <a:ext uri="{FF2B5EF4-FFF2-40B4-BE49-F238E27FC236}">
                  <a16:creationId xmlns:a16="http://schemas.microsoft.com/office/drawing/2014/main" id="{66161C6E-D8B5-23CF-77F1-407FB04AA6AC}"/>
                </a:ext>
              </a:extLst>
            </p:cNvPr>
            <p:cNvSpPr txBox="1"/>
            <p:nvPr/>
          </p:nvSpPr>
          <p:spPr>
            <a:xfrm>
              <a:off x="3649980" y="1562100"/>
              <a:ext cx="368224" cy="430887"/>
            </a:xfrm>
            <a:prstGeom prst="rect">
              <a:avLst/>
            </a:prstGeom>
            <a:noFill/>
          </p:spPr>
          <p:txBody>
            <a:bodyPr vert="horz" rtlCol="0">
              <a:spAutoFit/>
            </a:bodyPr>
            <a:lstStyle/>
            <a:p>
              <a:pPr algn="ctr"/>
              <a:r>
                <a:rPr lang="en-CA" sz="2200" i="1">
                  <a:solidFill>
                    <a:srgbClr val="000000"/>
                  </a:solidFill>
                  <a:latin typeface="Century Gothic"/>
                </a:rPr>
                <a:t>y</a:t>
              </a:r>
            </a:p>
          </p:txBody>
        </p:sp>
        <p:sp>
          <p:nvSpPr>
            <p:cNvPr id="16" name="TextBox 15">
              <a:extLst>
                <a:ext uri="{FF2B5EF4-FFF2-40B4-BE49-F238E27FC236}">
                  <a16:creationId xmlns:a16="http://schemas.microsoft.com/office/drawing/2014/main" id="{3B0910BE-7621-E3E2-8CF5-4FA6CBCA25B8}"/>
                </a:ext>
              </a:extLst>
            </p:cNvPr>
            <p:cNvSpPr txBox="1"/>
            <p:nvPr/>
          </p:nvSpPr>
          <p:spPr>
            <a:xfrm>
              <a:off x="3421380" y="39751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17" name="TextBox 16">
              <a:extLst>
                <a:ext uri="{FF2B5EF4-FFF2-40B4-BE49-F238E27FC236}">
                  <a16:creationId xmlns:a16="http://schemas.microsoft.com/office/drawing/2014/main" id="{A925E8A6-9676-089F-3A36-EEA6BD152715}"/>
                </a:ext>
              </a:extLst>
            </p:cNvPr>
            <p:cNvSpPr txBox="1"/>
            <p:nvPr/>
          </p:nvSpPr>
          <p:spPr>
            <a:xfrm>
              <a:off x="3421380" y="32639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18" name="TextBox 17">
              <a:extLst>
                <a:ext uri="{FF2B5EF4-FFF2-40B4-BE49-F238E27FC236}">
                  <a16:creationId xmlns:a16="http://schemas.microsoft.com/office/drawing/2014/main" id="{9F6A46BD-D8A1-E670-885E-4070FF9615B6}"/>
                </a:ext>
              </a:extLst>
            </p:cNvPr>
            <p:cNvSpPr txBox="1"/>
            <p:nvPr/>
          </p:nvSpPr>
          <p:spPr>
            <a:xfrm>
              <a:off x="3421380" y="25400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grpSp>
      <p:sp>
        <p:nvSpPr>
          <p:cNvPr id="20" name="TextBox 19">
            <a:extLst>
              <a:ext uri="{FF2B5EF4-FFF2-40B4-BE49-F238E27FC236}">
                <a16:creationId xmlns:a16="http://schemas.microsoft.com/office/drawing/2014/main" id="{9C0A1074-4F56-657D-B8A4-C469C5162DA9}"/>
              </a:ext>
            </a:extLst>
          </p:cNvPr>
          <p:cNvSpPr txBox="1"/>
          <p:nvPr/>
        </p:nvSpPr>
        <p:spPr>
          <a:xfrm>
            <a:off x="3251200" y="1143000"/>
            <a:ext cx="1149985" cy="523220"/>
          </a:xfrm>
          <a:prstGeom prst="rect">
            <a:avLst/>
          </a:prstGeom>
          <a:noFill/>
        </p:spPr>
        <p:txBody>
          <a:bodyPr vert="horz" rtlCol="0">
            <a:spAutoFit/>
          </a:bodyPr>
          <a:lstStyle/>
          <a:p>
            <a:r>
              <a:rPr lang="en-CA" sz="2800" i="1">
                <a:solidFill>
                  <a:srgbClr val="0000FF"/>
                </a:solidFill>
                <a:latin typeface="Century Gothic"/>
              </a:rPr>
              <a:t>y</a:t>
            </a:r>
            <a:r>
              <a:rPr lang="en-CA" sz="2800">
                <a:solidFill>
                  <a:srgbClr val="0000FF"/>
                </a:solidFill>
                <a:latin typeface="Century Gothic"/>
              </a:rPr>
              <a:t>-axis</a:t>
            </a:r>
          </a:p>
        </p:txBody>
      </p:sp>
      <p:sp>
        <p:nvSpPr>
          <p:cNvPr id="21" name="TextBox 20">
            <a:extLst>
              <a:ext uri="{FF2B5EF4-FFF2-40B4-BE49-F238E27FC236}">
                <a16:creationId xmlns:a16="http://schemas.microsoft.com/office/drawing/2014/main" id="{1453A563-1554-607E-F2EB-CE6E60F09BE2}"/>
              </a:ext>
            </a:extLst>
          </p:cNvPr>
          <p:cNvSpPr txBox="1"/>
          <p:nvPr/>
        </p:nvSpPr>
        <p:spPr>
          <a:xfrm>
            <a:off x="7175500" y="4660900"/>
            <a:ext cx="1130021" cy="523220"/>
          </a:xfrm>
          <a:prstGeom prst="rect">
            <a:avLst/>
          </a:prstGeom>
          <a:noFill/>
        </p:spPr>
        <p:txBody>
          <a:bodyPr vert="horz" rtlCol="0">
            <a:spAutoFit/>
          </a:bodyPr>
          <a:lstStyle/>
          <a:p>
            <a:r>
              <a:rPr lang="en-CA" sz="2800" i="1">
                <a:solidFill>
                  <a:srgbClr val="0000FF"/>
                </a:solidFill>
                <a:latin typeface="Century Gothic"/>
              </a:rPr>
              <a:t>x</a:t>
            </a:r>
            <a:r>
              <a:rPr lang="en-CA" sz="2800">
                <a:solidFill>
                  <a:srgbClr val="0000FF"/>
                </a:solidFill>
                <a:latin typeface="Century Gothic"/>
              </a:rPr>
              <a:t>-axis</a:t>
            </a:r>
          </a:p>
        </p:txBody>
      </p:sp>
      <p:sp>
        <p:nvSpPr>
          <p:cNvPr id="22" name="TextBox 21">
            <a:extLst>
              <a:ext uri="{FF2B5EF4-FFF2-40B4-BE49-F238E27FC236}">
                <a16:creationId xmlns:a16="http://schemas.microsoft.com/office/drawing/2014/main" id="{F5F39B0D-D915-6FE5-F75C-B9A1CAD7F553}"/>
              </a:ext>
            </a:extLst>
          </p:cNvPr>
          <p:cNvSpPr txBox="1"/>
          <p:nvPr/>
        </p:nvSpPr>
        <p:spPr>
          <a:xfrm>
            <a:off x="2463800" y="5080000"/>
            <a:ext cx="1156742" cy="523220"/>
          </a:xfrm>
          <a:prstGeom prst="rect">
            <a:avLst/>
          </a:prstGeom>
          <a:noFill/>
        </p:spPr>
        <p:txBody>
          <a:bodyPr vert="horz" rtlCol="0">
            <a:spAutoFit/>
          </a:bodyPr>
          <a:lstStyle/>
          <a:p>
            <a:r>
              <a:rPr lang="en-CA" sz="2800">
                <a:solidFill>
                  <a:srgbClr val="0000FF"/>
                </a:solidFill>
                <a:latin typeface="Century Gothic"/>
              </a:rPr>
              <a:t>origin</a:t>
            </a:r>
          </a:p>
        </p:txBody>
      </p:sp>
      <p:cxnSp>
        <p:nvCxnSpPr>
          <p:cNvPr id="23" name="Straight Connector 22">
            <a:extLst>
              <a:ext uri="{FF2B5EF4-FFF2-40B4-BE49-F238E27FC236}">
                <a16:creationId xmlns:a16="http://schemas.microsoft.com/office/drawing/2014/main" id="{614DE71B-9631-8C7D-A39E-A591625AE626}"/>
              </a:ext>
            </a:extLst>
          </p:cNvPr>
          <p:cNvCxnSpPr/>
          <p:nvPr/>
        </p:nvCxnSpPr>
        <p:spPr>
          <a:xfrm>
            <a:off x="0" y="108400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92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CC625F-5E5D-D0B1-344E-3B1EFBAD51CF}"/>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Identifying points on a coordinate grid</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8FAC59A-4E66-A886-5DE0-BBBDC029146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D-35–36 for details.</a:t>
            </a:r>
          </a:p>
        </p:txBody>
      </p:sp>
      <p:sp>
        <p:nvSpPr>
          <p:cNvPr id="4" name="TextBox 3">
            <a:extLst>
              <a:ext uri="{FF2B5EF4-FFF2-40B4-BE49-F238E27FC236}">
                <a16:creationId xmlns:a16="http://schemas.microsoft.com/office/drawing/2014/main" id="{D40BDC48-560B-A3A7-E293-A3D0F16F4FA2}"/>
              </a:ext>
            </a:extLst>
          </p:cNvPr>
          <p:cNvSpPr txBox="1"/>
          <p:nvPr/>
        </p:nvSpPr>
        <p:spPr>
          <a:xfrm>
            <a:off x="457200" y="419100"/>
            <a:ext cx="9654540" cy="523220"/>
          </a:xfrm>
          <a:prstGeom prst="rect">
            <a:avLst/>
          </a:prstGeom>
          <a:noFill/>
        </p:spPr>
        <p:txBody>
          <a:bodyPr vert="horz" rtlCol="0">
            <a:spAutoFit/>
          </a:bodyPr>
          <a:lstStyle/>
          <a:p>
            <a:r>
              <a:rPr lang="en-CA" sz="2800">
                <a:solidFill>
                  <a:srgbClr val="000000"/>
                </a:solidFill>
                <a:latin typeface="Century Gothic"/>
              </a:rPr>
              <a:t>Write the </a:t>
            </a:r>
            <a:r>
              <a:rPr lang="en-CA" sz="2800">
                <a:solidFill>
                  <a:srgbClr val="0000FF"/>
                </a:solidFill>
                <a:latin typeface="Century Gothic"/>
              </a:rPr>
              <a:t>ordered pair</a:t>
            </a:r>
            <a:r>
              <a:rPr lang="en-CA" sz="2800">
                <a:solidFill>
                  <a:srgbClr val="000000"/>
                </a:solidFill>
                <a:latin typeface="Century Gothic"/>
              </a:rPr>
              <a:t> for the point shown.</a:t>
            </a:r>
          </a:p>
        </p:txBody>
      </p:sp>
      <p:grpSp>
        <p:nvGrpSpPr>
          <p:cNvPr id="18" name="Group 17">
            <a:extLst>
              <a:ext uri="{FF2B5EF4-FFF2-40B4-BE49-F238E27FC236}">
                <a16:creationId xmlns:a16="http://schemas.microsoft.com/office/drawing/2014/main" id="{3775F4A5-14B3-50BA-FC8F-2243EB856FB9}"/>
              </a:ext>
            </a:extLst>
          </p:cNvPr>
          <p:cNvGrpSpPr/>
          <p:nvPr/>
        </p:nvGrpSpPr>
        <p:grpSpPr>
          <a:xfrm>
            <a:off x="482600" y="1054100"/>
            <a:ext cx="3601212" cy="3742154"/>
            <a:chOff x="482600" y="1054100"/>
            <a:chExt cx="3601212" cy="3742154"/>
          </a:xfrm>
        </p:grpSpPr>
        <p:grpSp>
          <p:nvGrpSpPr>
            <p:cNvPr id="16" name="Group 15">
              <a:extLst>
                <a:ext uri="{FF2B5EF4-FFF2-40B4-BE49-F238E27FC236}">
                  <a16:creationId xmlns:a16="http://schemas.microsoft.com/office/drawing/2014/main" id="{CDEDB75E-7CFC-4446-E905-C0ED9B10B8C5}"/>
                </a:ext>
              </a:extLst>
            </p:cNvPr>
            <p:cNvGrpSpPr/>
            <p:nvPr/>
          </p:nvGrpSpPr>
          <p:grpSpPr>
            <a:xfrm>
              <a:off x="482600" y="1054100"/>
              <a:ext cx="3601212" cy="3742154"/>
              <a:chOff x="482600" y="1054100"/>
              <a:chExt cx="3601212" cy="3742154"/>
            </a:xfrm>
          </p:grpSpPr>
          <p:pic>
            <p:nvPicPr>
              <p:cNvPr id="6" name="Picture 5">
                <a:extLst>
                  <a:ext uri="{FF2B5EF4-FFF2-40B4-BE49-F238E27FC236}">
                    <a16:creationId xmlns:a16="http://schemas.microsoft.com/office/drawing/2014/main" id="{0F80C663-9AC2-7F39-5D6B-709F76A4892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20700" y="1308100"/>
                <a:ext cx="3402965" cy="3352800"/>
              </a:xfrm>
              <a:prstGeom prst="rect">
                <a:avLst/>
              </a:prstGeom>
              <a:solidFill>
                <a:schemeClr val="accent1">
                  <a:alpha val="0"/>
                </a:schemeClr>
              </a:solidFill>
            </p:spPr>
          </p:pic>
          <p:sp>
            <p:nvSpPr>
              <p:cNvPr id="7" name="TextBox 6">
                <a:extLst>
                  <a:ext uri="{FF2B5EF4-FFF2-40B4-BE49-F238E27FC236}">
                    <a16:creationId xmlns:a16="http://schemas.microsoft.com/office/drawing/2014/main" id="{800F4AC2-C8BC-E891-D623-D52297B2F250}"/>
                  </a:ext>
                </a:extLst>
              </p:cNvPr>
              <p:cNvSpPr txBox="1"/>
              <p:nvPr/>
            </p:nvSpPr>
            <p:spPr>
              <a:xfrm>
                <a:off x="558800" y="4368800"/>
                <a:ext cx="373278" cy="430887"/>
              </a:xfrm>
              <a:prstGeom prst="rect">
                <a:avLst/>
              </a:prstGeom>
              <a:noFill/>
            </p:spPr>
            <p:txBody>
              <a:bodyPr vert="horz" rtlCol="0">
                <a:spAutoFit/>
              </a:bodyPr>
              <a:lstStyle/>
              <a:p>
                <a:r>
                  <a:rPr lang="en-CA" sz="2200">
                    <a:solidFill>
                      <a:srgbClr val="000000"/>
                    </a:solidFill>
                    <a:latin typeface="Century Gothic"/>
                  </a:rPr>
                  <a:t>0</a:t>
                </a:r>
              </a:p>
            </p:txBody>
          </p:sp>
          <p:sp>
            <p:nvSpPr>
              <p:cNvPr id="8" name="TextBox 7">
                <a:extLst>
                  <a:ext uri="{FF2B5EF4-FFF2-40B4-BE49-F238E27FC236}">
                    <a16:creationId xmlns:a16="http://schemas.microsoft.com/office/drawing/2014/main" id="{479AA5E3-2AC0-610D-9CB7-D368A0174389}"/>
                  </a:ext>
                </a:extLst>
              </p:cNvPr>
              <p:cNvSpPr txBox="1"/>
              <p:nvPr/>
            </p:nvSpPr>
            <p:spPr>
              <a:xfrm>
                <a:off x="1389380" y="44577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9" name="TextBox 8">
                <a:extLst>
                  <a:ext uri="{FF2B5EF4-FFF2-40B4-BE49-F238E27FC236}">
                    <a16:creationId xmlns:a16="http://schemas.microsoft.com/office/drawing/2014/main" id="{BC8643DB-6F15-50A9-5A1D-37EE1D7FCD95}"/>
                  </a:ext>
                </a:extLst>
              </p:cNvPr>
              <p:cNvSpPr txBox="1"/>
              <p:nvPr/>
            </p:nvSpPr>
            <p:spPr>
              <a:xfrm>
                <a:off x="2113280" y="44577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10" name="TextBox 9">
                <a:extLst>
                  <a:ext uri="{FF2B5EF4-FFF2-40B4-BE49-F238E27FC236}">
                    <a16:creationId xmlns:a16="http://schemas.microsoft.com/office/drawing/2014/main" id="{1827F52F-6871-A1D4-6333-8B730469296C}"/>
                  </a:ext>
                </a:extLst>
              </p:cNvPr>
              <p:cNvSpPr txBox="1"/>
              <p:nvPr/>
            </p:nvSpPr>
            <p:spPr>
              <a:xfrm>
                <a:off x="2837180" y="44577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sp>
            <p:nvSpPr>
              <p:cNvPr id="11" name="TextBox 10">
                <a:extLst>
                  <a:ext uri="{FF2B5EF4-FFF2-40B4-BE49-F238E27FC236}">
                    <a16:creationId xmlns:a16="http://schemas.microsoft.com/office/drawing/2014/main" id="{A12FB26D-2777-EE85-1FA6-B2421B7377B7}"/>
                  </a:ext>
                </a:extLst>
              </p:cNvPr>
              <p:cNvSpPr txBox="1"/>
              <p:nvPr/>
            </p:nvSpPr>
            <p:spPr>
              <a:xfrm>
                <a:off x="3776980" y="4191000"/>
                <a:ext cx="352552" cy="430887"/>
              </a:xfrm>
              <a:prstGeom prst="rect">
                <a:avLst/>
              </a:prstGeom>
              <a:noFill/>
            </p:spPr>
            <p:txBody>
              <a:bodyPr vert="horz" rtlCol="0">
                <a:spAutoFit/>
              </a:bodyPr>
              <a:lstStyle/>
              <a:p>
                <a:pPr algn="ctr"/>
                <a:r>
                  <a:rPr lang="en-CA" sz="2200" i="1">
                    <a:solidFill>
                      <a:srgbClr val="000000"/>
                    </a:solidFill>
                    <a:latin typeface="Century Gothic"/>
                  </a:rPr>
                  <a:t>x</a:t>
                </a:r>
              </a:p>
            </p:txBody>
          </p:sp>
          <p:sp>
            <p:nvSpPr>
              <p:cNvPr id="12" name="TextBox 11">
                <a:extLst>
                  <a:ext uri="{FF2B5EF4-FFF2-40B4-BE49-F238E27FC236}">
                    <a16:creationId xmlns:a16="http://schemas.microsoft.com/office/drawing/2014/main" id="{604E6235-0037-E76D-67D8-3347F8F3831C}"/>
                  </a:ext>
                </a:extLst>
              </p:cNvPr>
              <p:cNvSpPr txBox="1"/>
              <p:nvPr/>
            </p:nvSpPr>
            <p:spPr>
              <a:xfrm>
                <a:off x="665480" y="1054100"/>
                <a:ext cx="368224" cy="430887"/>
              </a:xfrm>
              <a:prstGeom prst="rect">
                <a:avLst/>
              </a:prstGeom>
              <a:noFill/>
            </p:spPr>
            <p:txBody>
              <a:bodyPr vert="horz" rtlCol="0">
                <a:spAutoFit/>
              </a:bodyPr>
              <a:lstStyle/>
              <a:p>
                <a:pPr algn="ctr"/>
                <a:r>
                  <a:rPr lang="en-CA" sz="2200" i="1">
                    <a:solidFill>
                      <a:srgbClr val="000000"/>
                    </a:solidFill>
                    <a:latin typeface="Century Gothic"/>
                  </a:rPr>
                  <a:t>y</a:t>
                </a:r>
              </a:p>
            </p:txBody>
          </p:sp>
          <p:sp>
            <p:nvSpPr>
              <p:cNvPr id="13" name="TextBox 12">
                <a:extLst>
                  <a:ext uri="{FF2B5EF4-FFF2-40B4-BE49-F238E27FC236}">
                    <a16:creationId xmlns:a16="http://schemas.microsoft.com/office/drawing/2014/main" id="{9656A5BA-9990-BD3B-8B5F-693855B3E7A5}"/>
                  </a:ext>
                </a:extLst>
              </p:cNvPr>
              <p:cNvSpPr txBox="1"/>
              <p:nvPr/>
            </p:nvSpPr>
            <p:spPr>
              <a:xfrm>
                <a:off x="436880" y="34671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14" name="TextBox 13">
                <a:extLst>
                  <a:ext uri="{FF2B5EF4-FFF2-40B4-BE49-F238E27FC236}">
                    <a16:creationId xmlns:a16="http://schemas.microsoft.com/office/drawing/2014/main" id="{4F5362F7-B8C0-B27C-6BAD-CFCEBDB67B68}"/>
                  </a:ext>
                </a:extLst>
              </p:cNvPr>
              <p:cNvSpPr txBox="1"/>
              <p:nvPr/>
            </p:nvSpPr>
            <p:spPr>
              <a:xfrm>
                <a:off x="436880" y="27559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15" name="TextBox 14">
                <a:extLst>
                  <a:ext uri="{FF2B5EF4-FFF2-40B4-BE49-F238E27FC236}">
                    <a16:creationId xmlns:a16="http://schemas.microsoft.com/office/drawing/2014/main" id="{645E09F8-E89C-A500-801F-64A7FF8BCEDB}"/>
                  </a:ext>
                </a:extLst>
              </p:cNvPr>
              <p:cNvSpPr txBox="1"/>
              <p:nvPr/>
            </p:nvSpPr>
            <p:spPr>
              <a:xfrm>
                <a:off x="436880" y="20320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grpSp>
        <p:sp>
          <p:nvSpPr>
            <p:cNvPr id="17" name="Oval 16">
              <a:extLst>
                <a:ext uri="{FF2B5EF4-FFF2-40B4-BE49-F238E27FC236}">
                  <a16:creationId xmlns:a16="http://schemas.microsoft.com/office/drawing/2014/main" id="{F4F4CA35-E776-AE5C-7C71-32E3ED69D7A0}"/>
                </a:ext>
              </a:extLst>
            </p:cNvPr>
            <p:cNvSpPr/>
            <p:nvPr/>
          </p:nvSpPr>
          <p:spPr>
            <a:xfrm>
              <a:off x="2209800" y="13716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2" name="Group 31">
            <a:extLst>
              <a:ext uri="{FF2B5EF4-FFF2-40B4-BE49-F238E27FC236}">
                <a16:creationId xmlns:a16="http://schemas.microsoft.com/office/drawing/2014/main" id="{97322584-0B45-6A12-D597-E63B9A77ACDA}"/>
              </a:ext>
            </a:extLst>
          </p:cNvPr>
          <p:cNvGrpSpPr/>
          <p:nvPr/>
        </p:nvGrpSpPr>
        <p:grpSpPr>
          <a:xfrm>
            <a:off x="4533900" y="1054100"/>
            <a:ext cx="3601212" cy="3742154"/>
            <a:chOff x="4533900" y="1054100"/>
            <a:chExt cx="3601212" cy="3742154"/>
          </a:xfrm>
        </p:grpSpPr>
        <p:grpSp>
          <p:nvGrpSpPr>
            <p:cNvPr id="30" name="Group 29">
              <a:extLst>
                <a:ext uri="{FF2B5EF4-FFF2-40B4-BE49-F238E27FC236}">
                  <a16:creationId xmlns:a16="http://schemas.microsoft.com/office/drawing/2014/main" id="{E61B4C5F-E8A0-9080-DB1D-91D044AA6538}"/>
                </a:ext>
              </a:extLst>
            </p:cNvPr>
            <p:cNvGrpSpPr/>
            <p:nvPr/>
          </p:nvGrpSpPr>
          <p:grpSpPr>
            <a:xfrm>
              <a:off x="4533900" y="1054100"/>
              <a:ext cx="3601212" cy="3742154"/>
              <a:chOff x="4533900" y="1054100"/>
              <a:chExt cx="3601212" cy="3742154"/>
            </a:xfrm>
          </p:grpSpPr>
          <p:pic>
            <p:nvPicPr>
              <p:cNvPr id="20" name="Picture 19">
                <a:extLst>
                  <a:ext uri="{FF2B5EF4-FFF2-40B4-BE49-F238E27FC236}">
                    <a16:creationId xmlns:a16="http://schemas.microsoft.com/office/drawing/2014/main" id="{97FB4DBB-9E32-61B4-EBBC-239C124F748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576953" y="1308100"/>
                <a:ext cx="3402965" cy="3352800"/>
              </a:xfrm>
              <a:prstGeom prst="rect">
                <a:avLst/>
              </a:prstGeom>
              <a:solidFill>
                <a:schemeClr val="accent1">
                  <a:alpha val="0"/>
                </a:schemeClr>
              </a:solidFill>
            </p:spPr>
          </p:pic>
          <p:sp>
            <p:nvSpPr>
              <p:cNvPr id="21" name="TextBox 20">
                <a:extLst>
                  <a:ext uri="{FF2B5EF4-FFF2-40B4-BE49-F238E27FC236}">
                    <a16:creationId xmlns:a16="http://schemas.microsoft.com/office/drawing/2014/main" id="{45F7A3DD-5631-0F85-18F1-14DC956AE7D7}"/>
                  </a:ext>
                </a:extLst>
              </p:cNvPr>
              <p:cNvSpPr txBox="1"/>
              <p:nvPr/>
            </p:nvSpPr>
            <p:spPr>
              <a:xfrm>
                <a:off x="4610100" y="4368800"/>
                <a:ext cx="373278" cy="430887"/>
              </a:xfrm>
              <a:prstGeom prst="rect">
                <a:avLst/>
              </a:prstGeom>
              <a:noFill/>
            </p:spPr>
            <p:txBody>
              <a:bodyPr vert="horz" rtlCol="0">
                <a:spAutoFit/>
              </a:bodyPr>
              <a:lstStyle/>
              <a:p>
                <a:r>
                  <a:rPr lang="en-CA" sz="2200">
                    <a:solidFill>
                      <a:srgbClr val="000000"/>
                    </a:solidFill>
                    <a:latin typeface="Century Gothic"/>
                  </a:rPr>
                  <a:t>0</a:t>
                </a:r>
              </a:p>
            </p:txBody>
          </p:sp>
          <p:sp>
            <p:nvSpPr>
              <p:cNvPr id="22" name="TextBox 21">
                <a:extLst>
                  <a:ext uri="{FF2B5EF4-FFF2-40B4-BE49-F238E27FC236}">
                    <a16:creationId xmlns:a16="http://schemas.microsoft.com/office/drawing/2014/main" id="{A029E4E1-B708-7156-1FAF-F8336F250BF0}"/>
                  </a:ext>
                </a:extLst>
              </p:cNvPr>
              <p:cNvSpPr txBox="1"/>
              <p:nvPr/>
            </p:nvSpPr>
            <p:spPr>
              <a:xfrm>
                <a:off x="5440680" y="44577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23" name="TextBox 22">
                <a:extLst>
                  <a:ext uri="{FF2B5EF4-FFF2-40B4-BE49-F238E27FC236}">
                    <a16:creationId xmlns:a16="http://schemas.microsoft.com/office/drawing/2014/main" id="{3E767FAD-A9C9-011F-87D8-E2324D6767C1}"/>
                  </a:ext>
                </a:extLst>
              </p:cNvPr>
              <p:cNvSpPr txBox="1"/>
              <p:nvPr/>
            </p:nvSpPr>
            <p:spPr>
              <a:xfrm>
                <a:off x="6164580" y="44577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24" name="TextBox 23">
                <a:extLst>
                  <a:ext uri="{FF2B5EF4-FFF2-40B4-BE49-F238E27FC236}">
                    <a16:creationId xmlns:a16="http://schemas.microsoft.com/office/drawing/2014/main" id="{AA905D86-9B79-54BF-BB28-F7906F27B9DB}"/>
                  </a:ext>
                </a:extLst>
              </p:cNvPr>
              <p:cNvSpPr txBox="1"/>
              <p:nvPr/>
            </p:nvSpPr>
            <p:spPr>
              <a:xfrm>
                <a:off x="6888480" y="4457700"/>
                <a:ext cx="373279" cy="430887"/>
              </a:xfrm>
              <a:prstGeom prst="rect">
                <a:avLst/>
              </a:prstGeom>
              <a:noFill/>
            </p:spPr>
            <p:txBody>
              <a:bodyPr vert="horz" rtlCol="0">
                <a:spAutoFit/>
              </a:bodyPr>
              <a:lstStyle/>
              <a:p>
                <a:pPr algn="ctr"/>
                <a:r>
                  <a:rPr lang="en-CA" sz="2200">
                    <a:solidFill>
                      <a:srgbClr val="000000"/>
                    </a:solidFill>
                    <a:latin typeface="Century Gothic"/>
                  </a:rPr>
                  <a:t>3</a:t>
                </a:r>
              </a:p>
            </p:txBody>
          </p:sp>
          <p:sp>
            <p:nvSpPr>
              <p:cNvPr id="25" name="TextBox 24">
                <a:extLst>
                  <a:ext uri="{FF2B5EF4-FFF2-40B4-BE49-F238E27FC236}">
                    <a16:creationId xmlns:a16="http://schemas.microsoft.com/office/drawing/2014/main" id="{DEEF6837-8D5C-CDC6-C4B9-D469F194B597}"/>
                  </a:ext>
                </a:extLst>
              </p:cNvPr>
              <p:cNvSpPr txBox="1"/>
              <p:nvPr/>
            </p:nvSpPr>
            <p:spPr>
              <a:xfrm>
                <a:off x="7828280" y="4191000"/>
                <a:ext cx="352552" cy="430887"/>
              </a:xfrm>
              <a:prstGeom prst="rect">
                <a:avLst/>
              </a:prstGeom>
              <a:noFill/>
            </p:spPr>
            <p:txBody>
              <a:bodyPr vert="horz" rtlCol="0">
                <a:spAutoFit/>
              </a:bodyPr>
              <a:lstStyle/>
              <a:p>
                <a:pPr algn="ctr"/>
                <a:r>
                  <a:rPr lang="en-CA" sz="2200" i="1">
                    <a:solidFill>
                      <a:srgbClr val="000000"/>
                    </a:solidFill>
                    <a:latin typeface="Century Gothic"/>
                  </a:rPr>
                  <a:t>x</a:t>
                </a:r>
              </a:p>
            </p:txBody>
          </p:sp>
          <p:sp>
            <p:nvSpPr>
              <p:cNvPr id="26" name="TextBox 25">
                <a:extLst>
                  <a:ext uri="{FF2B5EF4-FFF2-40B4-BE49-F238E27FC236}">
                    <a16:creationId xmlns:a16="http://schemas.microsoft.com/office/drawing/2014/main" id="{DAB8EC27-A550-7C09-6B57-E23DD9D9D31C}"/>
                  </a:ext>
                </a:extLst>
              </p:cNvPr>
              <p:cNvSpPr txBox="1"/>
              <p:nvPr/>
            </p:nvSpPr>
            <p:spPr>
              <a:xfrm>
                <a:off x="4716780" y="1054100"/>
                <a:ext cx="368224" cy="430887"/>
              </a:xfrm>
              <a:prstGeom prst="rect">
                <a:avLst/>
              </a:prstGeom>
              <a:noFill/>
            </p:spPr>
            <p:txBody>
              <a:bodyPr vert="horz" rtlCol="0">
                <a:spAutoFit/>
              </a:bodyPr>
              <a:lstStyle/>
              <a:p>
                <a:pPr algn="ctr"/>
                <a:r>
                  <a:rPr lang="en-CA" sz="2200" i="1">
                    <a:solidFill>
                      <a:srgbClr val="000000"/>
                    </a:solidFill>
                    <a:latin typeface="Century Gothic"/>
                  </a:rPr>
                  <a:t>y</a:t>
                </a:r>
              </a:p>
            </p:txBody>
          </p:sp>
          <p:sp>
            <p:nvSpPr>
              <p:cNvPr id="27" name="TextBox 26">
                <a:extLst>
                  <a:ext uri="{FF2B5EF4-FFF2-40B4-BE49-F238E27FC236}">
                    <a16:creationId xmlns:a16="http://schemas.microsoft.com/office/drawing/2014/main" id="{12055526-7D6F-7918-2150-9E8F9DC95AEF}"/>
                  </a:ext>
                </a:extLst>
              </p:cNvPr>
              <p:cNvSpPr txBox="1"/>
              <p:nvPr/>
            </p:nvSpPr>
            <p:spPr>
              <a:xfrm>
                <a:off x="4488180" y="3467100"/>
                <a:ext cx="373278" cy="430887"/>
              </a:xfrm>
              <a:prstGeom prst="rect">
                <a:avLst/>
              </a:prstGeom>
              <a:noFill/>
            </p:spPr>
            <p:txBody>
              <a:bodyPr vert="horz" rtlCol="0">
                <a:spAutoFit/>
              </a:bodyPr>
              <a:lstStyle/>
              <a:p>
                <a:pPr algn="ctr"/>
                <a:r>
                  <a:rPr lang="en-CA" sz="2200">
                    <a:solidFill>
                      <a:srgbClr val="000000"/>
                    </a:solidFill>
                    <a:latin typeface="Century Gothic"/>
                  </a:rPr>
                  <a:t>1</a:t>
                </a:r>
              </a:p>
            </p:txBody>
          </p:sp>
          <p:sp>
            <p:nvSpPr>
              <p:cNvPr id="28" name="TextBox 27">
                <a:extLst>
                  <a:ext uri="{FF2B5EF4-FFF2-40B4-BE49-F238E27FC236}">
                    <a16:creationId xmlns:a16="http://schemas.microsoft.com/office/drawing/2014/main" id="{E91B3F0C-C6FA-5A0A-A8EF-60BF6D00DBA8}"/>
                  </a:ext>
                </a:extLst>
              </p:cNvPr>
              <p:cNvSpPr txBox="1"/>
              <p:nvPr/>
            </p:nvSpPr>
            <p:spPr>
              <a:xfrm>
                <a:off x="4488180" y="2755900"/>
                <a:ext cx="373278" cy="430887"/>
              </a:xfrm>
              <a:prstGeom prst="rect">
                <a:avLst/>
              </a:prstGeom>
              <a:noFill/>
            </p:spPr>
            <p:txBody>
              <a:bodyPr vert="horz" rtlCol="0">
                <a:spAutoFit/>
              </a:bodyPr>
              <a:lstStyle/>
              <a:p>
                <a:pPr algn="ctr"/>
                <a:r>
                  <a:rPr lang="en-CA" sz="2200">
                    <a:solidFill>
                      <a:srgbClr val="000000"/>
                    </a:solidFill>
                    <a:latin typeface="Century Gothic"/>
                  </a:rPr>
                  <a:t>2</a:t>
                </a:r>
              </a:p>
            </p:txBody>
          </p:sp>
          <p:sp>
            <p:nvSpPr>
              <p:cNvPr id="29" name="TextBox 28">
                <a:extLst>
                  <a:ext uri="{FF2B5EF4-FFF2-40B4-BE49-F238E27FC236}">
                    <a16:creationId xmlns:a16="http://schemas.microsoft.com/office/drawing/2014/main" id="{528BF6DE-2B95-9806-6535-01A99BB9F6F5}"/>
                  </a:ext>
                </a:extLst>
              </p:cNvPr>
              <p:cNvSpPr txBox="1"/>
              <p:nvPr/>
            </p:nvSpPr>
            <p:spPr>
              <a:xfrm>
                <a:off x="4488180" y="2032000"/>
                <a:ext cx="373278" cy="430887"/>
              </a:xfrm>
              <a:prstGeom prst="rect">
                <a:avLst/>
              </a:prstGeom>
              <a:noFill/>
            </p:spPr>
            <p:txBody>
              <a:bodyPr vert="horz" rtlCol="0">
                <a:spAutoFit/>
              </a:bodyPr>
              <a:lstStyle/>
              <a:p>
                <a:pPr algn="ctr"/>
                <a:r>
                  <a:rPr lang="en-CA" sz="2200">
                    <a:solidFill>
                      <a:srgbClr val="000000"/>
                    </a:solidFill>
                    <a:latin typeface="Century Gothic"/>
                  </a:rPr>
                  <a:t>3</a:t>
                </a:r>
              </a:p>
            </p:txBody>
          </p:sp>
        </p:grpSp>
        <p:sp>
          <p:nvSpPr>
            <p:cNvPr id="31" name="Oval 30">
              <a:extLst>
                <a:ext uri="{FF2B5EF4-FFF2-40B4-BE49-F238E27FC236}">
                  <a16:creationId xmlns:a16="http://schemas.microsoft.com/office/drawing/2014/main" id="{E9D15437-481A-9A57-F3A4-28B9EDEACAD0}"/>
                </a:ext>
              </a:extLst>
            </p:cNvPr>
            <p:cNvSpPr/>
            <p:nvPr/>
          </p:nvSpPr>
          <p:spPr>
            <a:xfrm>
              <a:off x="7701153" y="2819400"/>
              <a:ext cx="169418" cy="169418"/>
            </a:xfrm>
            <a:prstGeom prst="ellipse">
              <a:avLst/>
            </a:prstGeom>
            <a:solidFill>
              <a:srgbClr val="FF0000"/>
            </a:solidFill>
            <a:ln w="38100" cap="flat" cmpd="sng" algn="ctr">
              <a:solidFill>
                <a:srgbClr val="FF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6" name="TextBox 35">
            <a:extLst>
              <a:ext uri="{FF2B5EF4-FFF2-40B4-BE49-F238E27FC236}">
                <a16:creationId xmlns:a16="http://schemas.microsoft.com/office/drawing/2014/main" id="{89F34802-7254-FC4F-AC32-70B44303DA2D}"/>
              </a:ext>
            </a:extLst>
          </p:cNvPr>
          <p:cNvSpPr txBox="1"/>
          <p:nvPr/>
        </p:nvSpPr>
        <p:spPr>
          <a:xfrm>
            <a:off x="4381500" y="5016500"/>
            <a:ext cx="5647817" cy="1876860"/>
          </a:xfrm>
          <a:prstGeom prst="rect">
            <a:avLst/>
          </a:prstGeom>
          <a:noFill/>
        </p:spPr>
        <p:txBody>
          <a:bodyPr vert="horz" rtlCol="0">
            <a:spAutoFit/>
          </a:bodyPr>
          <a:lstStyle/>
          <a:p>
            <a:pPr>
              <a:lnSpc>
                <a:spcPct val="114000"/>
              </a:lnSpc>
              <a:spcAft>
                <a:spcPts val="1200"/>
              </a:spcAft>
            </a:pPr>
            <a:r>
              <a:rPr lang="en-US" sz="2600" dirty="0">
                <a:solidFill>
                  <a:srgbClr val="000000"/>
                </a:solidFill>
                <a:latin typeface="Century Gothic"/>
              </a:rPr>
              <a:t>The order is important in an ordered pair! Changing the order of the numbers changes where the point is.</a:t>
            </a:r>
            <a:endParaRPr lang="en-CA" sz="2600" dirty="0">
              <a:solidFill>
                <a:srgbClr val="000000"/>
              </a:solidFill>
              <a:latin typeface="Century Gothic"/>
            </a:endParaRPr>
          </a:p>
        </p:txBody>
      </p:sp>
      <p:cxnSp>
        <p:nvCxnSpPr>
          <p:cNvPr id="19" name="Straight Connector 18">
            <a:extLst>
              <a:ext uri="{FF2B5EF4-FFF2-40B4-BE49-F238E27FC236}">
                <a16:creationId xmlns:a16="http://schemas.microsoft.com/office/drawing/2014/main" id="{E3721F66-EC22-8FD5-ADE5-6A47D9EF5153}"/>
              </a:ext>
            </a:extLst>
          </p:cNvPr>
          <p:cNvCxnSpPr/>
          <p:nvPr/>
        </p:nvCxnSpPr>
        <p:spPr>
          <a:xfrm>
            <a:off x="4381500" y="1054100"/>
            <a:ext cx="5778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C63F43D-A411-4D1A-71F7-2259BF12651D}"/>
              </a:ext>
            </a:extLst>
          </p:cNvPr>
          <p:cNvCxnSpPr/>
          <p:nvPr/>
        </p:nvCxnSpPr>
        <p:spPr>
          <a:xfrm>
            <a:off x="4381500" y="1054100"/>
            <a:ext cx="0" cy="8496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EE3C959-E2B2-6CB7-7A99-E0645D799F2E}"/>
              </a:ext>
            </a:extLst>
          </p:cNvPr>
          <p:cNvCxnSpPr/>
          <p:nvPr/>
        </p:nvCxnSpPr>
        <p:spPr>
          <a:xfrm>
            <a:off x="4387257" y="5013632"/>
            <a:ext cx="57785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87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AC4D9D-A741-CD97-9146-C5231DEF7AB9}"/>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Identifying points on a coordinate grid</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25B1DFB-09AE-A278-18D1-77D327BD5DE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D-35–36 for details.</a:t>
            </a:r>
          </a:p>
        </p:txBody>
      </p:sp>
      <p:sp>
        <p:nvSpPr>
          <p:cNvPr id="4" name="TextBox 3">
            <a:extLst>
              <a:ext uri="{FF2B5EF4-FFF2-40B4-BE49-F238E27FC236}">
                <a16:creationId xmlns:a16="http://schemas.microsoft.com/office/drawing/2014/main" id="{B99C4C18-C2A4-9F61-E5EA-50B01DE049BC}"/>
              </a:ext>
            </a:extLst>
          </p:cNvPr>
          <p:cNvSpPr txBox="1"/>
          <p:nvPr/>
        </p:nvSpPr>
        <p:spPr>
          <a:xfrm>
            <a:off x="457200" y="431800"/>
            <a:ext cx="9654540" cy="523220"/>
          </a:xfrm>
          <a:prstGeom prst="rect">
            <a:avLst/>
          </a:prstGeom>
          <a:noFill/>
        </p:spPr>
        <p:txBody>
          <a:bodyPr vert="horz" rtlCol="0">
            <a:spAutoFit/>
          </a:bodyPr>
          <a:lstStyle/>
          <a:p>
            <a:r>
              <a:rPr lang="en-US" sz="2800">
                <a:solidFill>
                  <a:srgbClr val="000000"/>
                </a:solidFill>
                <a:latin typeface="Century Gothic"/>
              </a:rPr>
              <a:t>Exercise: Write the coordinates of the points shown.</a:t>
            </a:r>
            <a:endParaRPr lang="en-CA" sz="2800">
              <a:solidFill>
                <a:srgbClr val="000000"/>
              </a:solidFill>
              <a:latin typeface="Century Gothic"/>
            </a:endParaRPr>
          </a:p>
        </p:txBody>
      </p:sp>
      <p:pic>
        <p:nvPicPr>
          <p:cNvPr id="6" name="Picture 5">
            <a:extLst>
              <a:ext uri="{FF2B5EF4-FFF2-40B4-BE49-F238E27FC236}">
                <a16:creationId xmlns:a16="http://schemas.microsoft.com/office/drawing/2014/main" id="{B4E5909F-9456-A8B1-B44C-14BB393639F5}"/>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69900" y="1104900"/>
            <a:ext cx="5092700" cy="5283200"/>
          </a:xfrm>
          <a:prstGeom prst="rect">
            <a:avLst/>
          </a:prstGeom>
          <a:solidFill>
            <a:schemeClr val="accent1">
              <a:alpha val="0"/>
            </a:schemeClr>
          </a:solidFill>
        </p:spPr>
      </p:pic>
      <p:sp>
        <p:nvSpPr>
          <p:cNvPr id="7" name="TextBox 6">
            <a:extLst>
              <a:ext uri="{FF2B5EF4-FFF2-40B4-BE49-F238E27FC236}">
                <a16:creationId xmlns:a16="http://schemas.microsoft.com/office/drawing/2014/main" id="{A4B721CD-B2F7-3831-0F88-ACE0323B86C0}"/>
              </a:ext>
            </a:extLst>
          </p:cNvPr>
          <p:cNvSpPr txBox="1"/>
          <p:nvPr/>
        </p:nvSpPr>
        <p:spPr>
          <a:xfrm>
            <a:off x="6705600" y="5156200"/>
            <a:ext cx="3404235" cy="1521763"/>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Answer: </a:t>
            </a:r>
            <a:r>
              <a:rPr lang="en-CA" sz="2800" i="1" dirty="0">
                <a:solidFill>
                  <a:srgbClr val="000000"/>
                </a:solidFill>
                <a:latin typeface="Century Gothic"/>
              </a:rPr>
              <a:t>A</a:t>
            </a:r>
            <a:r>
              <a:rPr lang="en-CA" sz="2800" dirty="0">
                <a:solidFill>
                  <a:srgbClr val="000000"/>
                </a:solidFill>
                <a:latin typeface="Century Gothic"/>
              </a:rPr>
              <a:t> (1, 3), </a:t>
            </a:r>
            <a:br>
              <a:rPr lang="en-CA" sz="2800" dirty="0">
                <a:solidFill>
                  <a:srgbClr val="000000"/>
                </a:solidFill>
                <a:latin typeface="Century Gothic"/>
              </a:rPr>
            </a:br>
            <a:r>
              <a:rPr lang="en-CA" sz="2800" i="1" dirty="0">
                <a:solidFill>
                  <a:srgbClr val="000000"/>
                </a:solidFill>
                <a:latin typeface="Century Gothic"/>
              </a:rPr>
              <a:t>B</a:t>
            </a:r>
            <a:r>
              <a:rPr lang="en-CA" sz="2800" dirty="0">
                <a:solidFill>
                  <a:srgbClr val="000000"/>
                </a:solidFill>
                <a:latin typeface="Century Gothic"/>
              </a:rPr>
              <a:t> (3, 1), </a:t>
            </a:r>
            <a:r>
              <a:rPr lang="en-CA" sz="2800" i="1" dirty="0">
                <a:solidFill>
                  <a:srgbClr val="000000"/>
                </a:solidFill>
                <a:latin typeface="Century Gothic"/>
              </a:rPr>
              <a:t>C</a:t>
            </a:r>
            <a:r>
              <a:rPr lang="en-CA" sz="2800" dirty="0">
                <a:solidFill>
                  <a:srgbClr val="000000"/>
                </a:solidFill>
                <a:latin typeface="Century Gothic"/>
              </a:rPr>
              <a:t> (4, 4), </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D</a:t>
            </a:r>
            <a:r>
              <a:rPr lang="en-CA" sz="2800" dirty="0">
                <a:solidFill>
                  <a:srgbClr val="000000"/>
                </a:solidFill>
                <a:latin typeface="Century Gothic"/>
              </a:rPr>
              <a:t> (2, 1)</a:t>
            </a:r>
          </a:p>
        </p:txBody>
      </p:sp>
      <p:cxnSp>
        <p:nvCxnSpPr>
          <p:cNvPr id="11" name="Straight Connector 10">
            <a:extLst>
              <a:ext uri="{FF2B5EF4-FFF2-40B4-BE49-F238E27FC236}">
                <a16:creationId xmlns:a16="http://schemas.microsoft.com/office/drawing/2014/main" id="{DAF51AFF-92B4-A8E6-BA40-0A2326B5879E}"/>
              </a:ext>
            </a:extLst>
          </p:cNvPr>
          <p:cNvCxnSpPr/>
          <p:nvPr/>
        </p:nvCxnSpPr>
        <p:spPr>
          <a:xfrm>
            <a:off x="6705600" y="5156200"/>
            <a:ext cx="345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CDCC3CE-CDF8-0D6F-B1CF-C56740553C4C}"/>
              </a:ext>
            </a:extLst>
          </p:cNvPr>
          <p:cNvCxnSpPr/>
          <p:nvPr/>
        </p:nvCxnSpPr>
        <p:spPr>
          <a:xfrm>
            <a:off x="6705600" y="5156200"/>
            <a:ext cx="0" cy="4394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5827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35CD81-2D4E-6487-A32B-6D59BB87142F}"/>
              </a:ext>
            </a:extLst>
          </p:cNvPr>
          <p:cNvSpPr txBox="1"/>
          <p:nvPr/>
        </p:nvSpPr>
        <p:spPr>
          <a:xfrm>
            <a:off x="457200" y="419100"/>
            <a:ext cx="9260840" cy="523220"/>
          </a:xfrm>
          <a:prstGeom prst="rect">
            <a:avLst/>
          </a:prstGeom>
          <a:noFill/>
        </p:spPr>
        <p:txBody>
          <a:bodyPr vert="horz" rtlCol="0">
            <a:spAutoFit/>
          </a:bodyPr>
          <a:lstStyle/>
          <a:p>
            <a:r>
              <a:rPr lang="en-US" sz="2800">
                <a:solidFill>
                  <a:srgbClr val="000000"/>
                </a:solidFill>
                <a:latin typeface="Century Gothic"/>
              </a:rPr>
              <a:t>Activity 1: Plotting points in the first quadrant</a:t>
            </a:r>
            <a:endParaRPr lang="en-CA" sz="2800">
              <a:solidFill>
                <a:srgbClr val="000000"/>
              </a:solidFill>
              <a:latin typeface="Century Gothic"/>
            </a:endParaRPr>
          </a:p>
        </p:txBody>
      </p:sp>
      <p:sp>
        <p:nvSpPr>
          <p:cNvPr id="3" name="TextBox 2">
            <a:extLst>
              <a:ext uri="{FF2B5EF4-FFF2-40B4-BE49-F238E27FC236}">
                <a16:creationId xmlns:a16="http://schemas.microsoft.com/office/drawing/2014/main" id="{A451F4A3-9EDA-FC30-C41F-5DA138273F35}"/>
              </a:ext>
            </a:extLst>
          </p:cNvPr>
          <p:cNvSpPr txBox="1"/>
          <p:nvPr/>
        </p:nvSpPr>
        <p:spPr>
          <a:xfrm>
            <a:off x="6868160" y="6921500"/>
            <a:ext cx="2934335" cy="338554"/>
          </a:xfrm>
          <a:prstGeom prst="rect">
            <a:avLst/>
          </a:prstGeom>
          <a:noFill/>
        </p:spPr>
        <p:txBody>
          <a:bodyPr vert="horz" rtlCol="0">
            <a:spAutoFit/>
          </a:bodyPr>
          <a:lstStyle/>
          <a:p>
            <a:pPr algn="r"/>
            <a:r>
              <a:rPr lang="en-CA" sz="1600">
                <a:solidFill>
                  <a:srgbClr val="666666"/>
                </a:solidFill>
                <a:latin typeface="Century Gothic"/>
              </a:rPr>
              <a:t>See p. D-36 for details.</a:t>
            </a:r>
          </a:p>
        </p:txBody>
      </p:sp>
      <p:sp>
        <p:nvSpPr>
          <p:cNvPr id="4" name="TextBox 3">
            <a:extLst>
              <a:ext uri="{FF2B5EF4-FFF2-40B4-BE49-F238E27FC236}">
                <a16:creationId xmlns:a16="http://schemas.microsoft.com/office/drawing/2014/main" id="{8C2AF0EE-2428-5C76-52C0-911145C3EB19}"/>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Essential</a:t>
            </a:r>
          </a:p>
        </p:txBody>
      </p:sp>
      <p:sp>
        <p:nvSpPr>
          <p:cNvPr id="5" name="TextBox 4">
            <a:extLst>
              <a:ext uri="{FF2B5EF4-FFF2-40B4-BE49-F238E27FC236}">
                <a16:creationId xmlns:a16="http://schemas.microsoft.com/office/drawing/2014/main" id="{8AA20248-D54D-2E04-E843-235747A6D688}"/>
              </a:ext>
            </a:extLst>
          </p:cNvPr>
          <p:cNvSpPr txBox="1"/>
          <p:nvPr/>
        </p:nvSpPr>
        <p:spPr>
          <a:xfrm>
            <a:off x="457200" y="1092200"/>
            <a:ext cx="9654540" cy="397897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Work with a partner. Use grid paper and a divider, such as a binder, so that you and your partner cannot see each other's grids. Draw a coordinate grid and label it from 0 to 4. Mark a point on the grid and tell your partner its ordered pair. Your partner marks the point on their grid. Switch roles and repeat several times. Then check that your grid and your partner's grid match.</a:t>
            </a:r>
            <a:endParaRPr lang="en-CA" sz="2800" dirty="0">
              <a:solidFill>
                <a:srgbClr val="000000"/>
              </a:solidFill>
              <a:latin typeface="Century Gothic"/>
            </a:endParaRPr>
          </a:p>
        </p:txBody>
      </p:sp>
    </p:spTree>
    <p:extLst>
      <p:ext uri="{BB962C8B-B14F-4D97-AF65-F5344CB8AC3E}">
        <p14:creationId xmlns:p14="http://schemas.microsoft.com/office/powerpoint/2010/main" val="2858241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82081F-14D9-4C29-A688-8ADC708ABD3D}"/>
              </a:ext>
            </a:extLst>
          </p:cNvPr>
          <p:cNvSpPr txBox="1"/>
          <p:nvPr/>
        </p:nvSpPr>
        <p:spPr>
          <a:xfrm>
            <a:off x="457200" y="6921500"/>
            <a:ext cx="5336540" cy="338554"/>
          </a:xfrm>
          <a:prstGeom prst="rect">
            <a:avLst/>
          </a:prstGeom>
          <a:noFill/>
        </p:spPr>
        <p:txBody>
          <a:bodyPr vert="horz" rtlCol="0">
            <a:spAutoFit/>
          </a:bodyPr>
          <a:lstStyle/>
          <a:p>
            <a:r>
              <a:rPr lang="en-CA" sz="1600">
                <a:solidFill>
                  <a:srgbClr val="666666"/>
                </a:solidFill>
                <a:latin typeface="Century Gothic"/>
              </a:rPr>
              <a:t>2. Working with the </a:t>
            </a:r>
            <a:r>
              <a:rPr lang="en-CA" sz="1600" i="1">
                <a:solidFill>
                  <a:srgbClr val="666666"/>
                </a:solidFill>
                <a:latin typeface="Century Gothic"/>
              </a:rPr>
              <a:t>x- </a:t>
            </a:r>
            <a:r>
              <a:rPr lang="en-CA" sz="1600">
                <a:solidFill>
                  <a:srgbClr val="666666"/>
                </a:solidFill>
                <a:latin typeface="Century Gothic"/>
              </a:rPr>
              <a:t>and </a:t>
            </a:r>
            <a:r>
              <a:rPr lang="en-CA" sz="1600" i="1">
                <a:solidFill>
                  <a:srgbClr val="666666"/>
                </a:solidFill>
                <a:latin typeface="Century Gothic"/>
              </a:rPr>
              <a:t>y</a:t>
            </a:r>
            <a:r>
              <a:rPr lang="en-CA" sz="1600">
                <a:solidFill>
                  <a:srgbClr val="666666"/>
                </a:solidFill>
                <a:latin typeface="Century Gothic"/>
              </a:rPr>
              <a:t>-coordinates of points</a:t>
            </a:r>
          </a:p>
        </p:txBody>
      </p:sp>
      <p:sp>
        <p:nvSpPr>
          <p:cNvPr id="3" name="TextBox 2">
            <a:extLst>
              <a:ext uri="{FF2B5EF4-FFF2-40B4-BE49-F238E27FC236}">
                <a16:creationId xmlns:a16="http://schemas.microsoft.com/office/drawing/2014/main" id="{F9C8DD7B-39F3-D99F-2F52-3FACD2EF04C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D-36–37 for details.</a:t>
            </a:r>
          </a:p>
        </p:txBody>
      </p:sp>
      <p:sp>
        <p:nvSpPr>
          <p:cNvPr id="4" name="TextBox 3">
            <a:extLst>
              <a:ext uri="{FF2B5EF4-FFF2-40B4-BE49-F238E27FC236}">
                <a16:creationId xmlns:a16="http://schemas.microsoft.com/office/drawing/2014/main" id="{84DBC49F-480E-0E11-72B0-3A9E962905A8}"/>
              </a:ext>
            </a:extLst>
          </p:cNvPr>
          <p:cNvSpPr txBox="1"/>
          <p:nvPr/>
        </p:nvSpPr>
        <p:spPr>
          <a:xfrm>
            <a:off x="457200" y="419100"/>
            <a:ext cx="9654540" cy="4401205"/>
          </a:xfrm>
          <a:prstGeom prst="rect">
            <a:avLst/>
          </a:prstGeom>
          <a:noFill/>
        </p:spPr>
        <p:txBody>
          <a:bodyPr vert="horz" rtlCol="0">
            <a:spAutoFit/>
          </a:bodyPr>
          <a:lstStyle/>
          <a:p>
            <a:r>
              <a:rPr lang="en-US" sz="2800" dirty="0">
                <a:solidFill>
                  <a:srgbClr val="000000"/>
                </a:solidFill>
                <a:latin typeface="Century Gothic"/>
              </a:rPr>
              <a:t>Write the ordered pair for the point shown.</a:t>
            </a: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p:txBody>
      </p:sp>
      <p:pic>
        <p:nvPicPr>
          <p:cNvPr id="9" name="Picture 8">
            <a:extLst>
              <a:ext uri="{FF2B5EF4-FFF2-40B4-BE49-F238E27FC236}">
                <a16:creationId xmlns:a16="http://schemas.microsoft.com/office/drawing/2014/main" id="{1DC6A255-1271-D2FE-6473-4CB755139BFE}"/>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22300" y="1219200"/>
            <a:ext cx="3327400" cy="3619500"/>
          </a:xfrm>
          <a:prstGeom prst="rect">
            <a:avLst/>
          </a:prstGeom>
          <a:solidFill>
            <a:schemeClr val="accent1">
              <a:alpha val="0"/>
            </a:schemeClr>
          </a:solidFill>
        </p:spPr>
      </p:pic>
      <p:sp>
        <p:nvSpPr>
          <p:cNvPr id="8" name="TextBox 7">
            <a:extLst>
              <a:ext uri="{FF2B5EF4-FFF2-40B4-BE49-F238E27FC236}">
                <a16:creationId xmlns:a16="http://schemas.microsoft.com/office/drawing/2014/main" id="{CE1106CE-3943-CF3E-05C7-5B267D058ED0}"/>
              </a:ext>
            </a:extLst>
          </p:cNvPr>
          <p:cNvSpPr txBox="1"/>
          <p:nvPr/>
        </p:nvSpPr>
        <p:spPr>
          <a:xfrm>
            <a:off x="457200" y="5220929"/>
            <a:ext cx="9321800" cy="1675652"/>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Answer: (4, 1) </a:t>
            </a:r>
          </a:p>
          <a:p>
            <a:pPr>
              <a:lnSpc>
                <a:spcPct val="114000"/>
              </a:lnSpc>
              <a:spcAft>
                <a:spcPts val="1200"/>
              </a:spcAft>
            </a:pPr>
            <a:r>
              <a:rPr lang="en-US" sz="2800" dirty="0">
                <a:solidFill>
                  <a:srgbClr val="000000"/>
                </a:solidFill>
                <a:latin typeface="Century Gothic"/>
              </a:rPr>
              <a:t>The numbers 4 and 1 in the ordered pair are called the </a:t>
            </a:r>
            <a:r>
              <a:rPr lang="en-US" sz="2800" dirty="0">
                <a:solidFill>
                  <a:srgbClr val="0000FF"/>
                </a:solidFill>
                <a:latin typeface="Century Gothic"/>
              </a:rPr>
              <a:t>coordinates</a:t>
            </a:r>
            <a:r>
              <a:rPr lang="en-US" sz="2800" i="1" dirty="0">
                <a:solidFill>
                  <a:srgbClr val="000000"/>
                </a:solidFill>
                <a:latin typeface="Century Gothic"/>
              </a:rPr>
              <a:t> </a:t>
            </a:r>
            <a:r>
              <a:rPr lang="en-US" sz="2800" dirty="0">
                <a:solidFill>
                  <a:srgbClr val="000000"/>
                </a:solidFill>
                <a:latin typeface="Century Gothic"/>
              </a:rPr>
              <a:t>of the point. </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D1227058-BC0F-A11E-41B6-767159BF004D}"/>
              </a:ext>
            </a:extLst>
          </p:cNvPr>
          <p:cNvCxnSpPr/>
          <p:nvPr/>
        </p:nvCxnSpPr>
        <p:spPr>
          <a:xfrm>
            <a:off x="0" y="5220929"/>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822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C5B65B-FE1D-4A70-8E0B-BF61B5DE702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B020183-CE53-48DC-A2A8-B4F19E62683C}">
  <ds:schemaRefs>
    <ds:schemaRef ds:uri="http://schemas.microsoft.com/sharepoint/v3/contenttype/forms"/>
  </ds:schemaRefs>
</ds:datastoreItem>
</file>

<file path=customXml/itemProps3.xml><?xml version="1.0" encoding="utf-8"?>
<ds:datastoreItem xmlns:ds="http://schemas.openxmlformats.org/officeDocument/2006/customXml" ds:itemID="{AB336192-AAC3-43DD-8402-00B9BABFC852}"/>
</file>

<file path=docProps/app.xml><?xml version="1.0" encoding="utf-8"?>
<Properties xmlns="http://schemas.openxmlformats.org/officeDocument/2006/extended-properties" xmlns:vt="http://schemas.openxmlformats.org/officeDocument/2006/docPropsVTypes">
  <TotalTime>43</TotalTime>
  <Words>2186</Words>
  <Application>Microsoft Office PowerPoint</Application>
  <PresentationFormat>Custom</PresentationFormat>
  <Paragraphs>233</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1</cp:revision>
  <dcterms:created xsi:type="dcterms:W3CDTF">2022-08-23T18:04:10Z</dcterms:created>
  <dcterms:modified xsi:type="dcterms:W3CDTF">2022-09-01T15:24:04Z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0x0101006672C6863B962449933E2D8920D803B6</vt:lpwstr>
  </property>
</Properties>
</file>