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Lst>
  <p:sldSz cx="10160000" cy="9550400"/>
  <p:notesSz cx="6858000" cy="9144000"/>
  <p:embeddedFontLst>
    <p:embeddedFont>
      <p:font typeface="Century Gothic" panose="020B0502020202020204" pitchFamily="34" charset="0"/>
      <p:regular r:id="rId54"/>
      <p:bold r:id="rId55"/>
      <p:italic r:id="rId56"/>
      <p:boldItalic r:id="rId5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38EBFB-C7C5-4ED5-B3C4-B13E2C68E3D7}" v="152" dt="2022-08-25T20:02:02.3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49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font" Target="fonts/font2.fntdata"/><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3.fntdata"/><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1.fntdata"/><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4.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say Karpenko" userId="4bc4bee5-c4bf-4ac4-8ccd-805be0ae23de" providerId="ADAL" clId="{3B38EBFB-C7C5-4ED5-B3C4-B13E2C68E3D7}"/>
    <pc:docChg chg="undo custSel modSld">
      <pc:chgData name="Lindsay Karpenko" userId="4bc4bee5-c4bf-4ac4-8ccd-805be0ae23de" providerId="ADAL" clId="{3B38EBFB-C7C5-4ED5-B3C4-B13E2C68E3D7}" dt="2022-09-01T15:22:05.338" v="1999" actId="948"/>
      <pc:docMkLst>
        <pc:docMk/>
      </pc:docMkLst>
      <pc:sldChg chg="modSp mod">
        <pc:chgData name="Lindsay Karpenko" userId="4bc4bee5-c4bf-4ac4-8ccd-805be0ae23de" providerId="ADAL" clId="{3B38EBFB-C7C5-4ED5-B3C4-B13E2C68E3D7}" dt="2022-09-01T15:22:05.338" v="1999" actId="948"/>
        <pc:sldMkLst>
          <pc:docMk/>
          <pc:sldMk cId="3261846403" sldId="256"/>
        </pc:sldMkLst>
        <pc:spChg chg="mod">
          <ac:chgData name="Lindsay Karpenko" userId="4bc4bee5-c4bf-4ac4-8ccd-805be0ae23de" providerId="ADAL" clId="{3B38EBFB-C7C5-4ED5-B3C4-B13E2C68E3D7}" dt="2022-08-24T19:12:06.648" v="3" actId="20577"/>
          <ac:spMkLst>
            <pc:docMk/>
            <pc:sldMk cId="3261846403" sldId="256"/>
            <ac:spMk id="2" creationId="{728CBDC5-9E84-6192-6774-6A5D40365576}"/>
          </ac:spMkLst>
        </pc:spChg>
        <pc:spChg chg="mod">
          <ac:chgData name="Lindsay Karpenko" userId="4bc4bee5-c4bf-4ac4-8ccd-805be0ae23de" providerId="ADAL" clId="{3B38EBFB-C7C5-4ED5-B3C4-B13E2C68E3D7}" dt="2022-09-01T15:21:53.875" v="1997" actId="2710"/>
          <ac:spMkLst>
            <pc:docMk/>
            <pc:sldMk cId="3261846403" sldId="256"/>
            <ac:spMk id="3" creationId="{A4FAA890-1324-B093-A8B2-FCC5806C2D57}"/>
          </ac:spMkLst>
        </pc:spChg>
        <pc:spChg chg="mod">
          <ac:chgData name="Lindsay Karpenko" userId="4bc4bee5-c4bf-4ac4-8ccd-805be0ae23de" providerId="ADAL" clId="{3B38EBFB-C7C5-4ED5-B3C4-B13E2C68E3D7}" dt="2022-09-01T15:22:00.640" v="1998" actId="948"/>
          <ac:spMkLst>
            <pc:docMk/>
            <pc:sldMk cId="3261846403" sldId="256"/>
            <ac:spMk id="7" creationId="{D5CDB321-C5ED-C2ED-2910-2A21FCB8E8EA}"/>
          </ac:spMkLst>
        </pc:spChg>
        <pc:spChg chg="mod">
          <ac:chgData name="Lindsay Karpenko" userId="4bc4bee5-c4bf-4ac4-8ccd-805be0ae23de" providerId="ADAL" clId="{3B38EBFB-C7C5-4ED5-B3C4-B13E2C68E3D7}" dt="2022-09-01T15:22:05.338" v="1999" actId="948"/>
          <ac:spMkLst>
            <pc:docMk/>
            <pc:sldMk cId="3261846403" sldId="256"/>
            <ac:spMk id="9" creationId="{31D217C5-BA3C-4B5F-D9FE-751818E0CBE5}"/>
          </ac:spMkLst>
        </pc:spChg>
      </pc:sldChg>
      <pc:sldChg chg="addSp delSp modSp mod modAnim">
        <pc:chgData name="Lindsay Karpenko" userId="4bc4bee5-c4bf-4ac4-8ccd-805be0ae23de" providerId="ADAL" clId="{3B38EBFB-C7C5-4ED5-B3C4-B13E2C68E3D7}" dt="2022-08-24T19:15:48.656" v="88" actId="1035"/>
        <pc:sldMkLst>
          <pc:docMk/>
          <pc:sldMk cId="785838437" sldId="257"/>
        </pc:sldMkLst>
        <pc:spChg chg="add mod">
          <ac:chgData name="Lindsay Karpenko" userId="4bc4bee5-c4bf-4ac4-8ccd-805be0ae23de" providerId="ADAL" clId="{3B38EBFB-C7C5-4ED5-B3C4-B13E2C68E3D7}" dt="2022-08-24T19:15:48.656" v="88" actId="1035"/>
          <ac:spMkLst>
            <pc:docMk/>
            <pc:sldMk cId="785838437" sldId="257"/>
            <ac:spMk id="4" creationId="{55CFDC97-E6B9-6165-31E7-E16E219B31A8}"/>
          </ac:spMkLst>
        </pc:spChg>
        <pc:spChg chg="del">
          <ac:chgData name="Lindsay Karpenko" userId="4bc4bee5-c4bf-4ac4-8ccd-805be0ae23de" providerId="ADAL" clId="{3B38EBFB-C7C5-4ED5-B3C4-B13E2C68E3D7}" dt="2022-08-24T19:12:56.922" v="20" actId="478"/>
          <ac:spMkLst>
            <pc:docMk/>
            <pc:sldMk cId="785838437" sldId="257"/>
            <ac:spMk id="6" creationId="{42A62FA1-777E-1514-755D-23F813C63756}"/>
          </ac:spMkLst>
        </pc:spChg>
        <pc:spChg chg="mod">
          <ac:chgData name="Lindsay Karpenko" userId="4bc4bee5-c4bf-4ac4-8ccd-805be0ae23de" providerId="ADAL" clId="{3B38EBFB-C7C5-4ED5-B3C4-B13E2C68E3D7}" dt="2022-08-24T19:13:46.149" v="32" actId="21"/>
          <ac:spMkLst>
            <pc:docMk/>
            <pc:sldMk cId="785838437" sldId="257"/>
            <ac:spMk id="17" creationId="{3803ABC0-6069-1B2C-2858-AB42BA6A1FCF}"/>
          </ac:spMkLst>
        </pc:spChg>
        <pc:spChg chg="add mod">
          <ac:chgData name="Lindsay Karpenko" userId="4bc4bee5-c4bf-4ac4-8ccd-805be0ae23de" providerId="ADAL" clId="{3B38EBFB-C7C5-4ED5-B3C4-B13E2C68E3D7}" dt="2022-08-24T19:14:27.992" v="73" actId="1037"/>
          <ac:spMkLst>
            <pc:docMk/>
            <pc:sldMk cId="785838437" sldId="257"/>
            <ac:spMk id="18" creationId="{E2D8D643-8C66-D449-2F8F-E39192966873}"/>
          </ac:spMkLst>
        </pc:spChg>
        <pc:spChg chg="add mod">
          <ac:chgData name="Lindsay Karpenko" userId="4bc4bee5-c4bf-4ac4-8ccd-805be0ae23de" providerId="ADAL" clId="{3B38EBFB-C7C5-4ED5-B3C4-B13E2C68E3D7}" dt="2022-08-24T19:14:27.992" v="73" actId="1037"/>
          <ac:spMkLst>
            <pc:docMk/>
            <pc:sldMk cId="785838437" sldId="257"/>
            <ac:spMk id="19" creationId="{FD684F7F-F0A6-8575-228D-844EE2D17E1B}"/>
          </ac:spMkLst>
        </pc:spChg>
        <pc:grpChg chg="del">
          <ac:chgData name="Lindsay Karpenko" userId="4bc4bee5-c4bf-4ac4-8ccd-805be0ae23de" providerId="ADAL" clId="{3B38EBFB-C7C5-4ED5-B3C4-B13E2C68E3D7}" dt="2022-08-24T19:14:14.019" v="65" actId="478"/>
          <ac:grpSpMkLst>
            <pc:docMk/>
            <pc:sldMk cId="785838437" sldId="257"/>
            <ac:grpSpMk id="10" creationId="{599C6AC9-9B22-62E7-67D9-EA31776958AF}"/>
          </ac:grpSpMkLst>
        </pc:grpChg>
        <pc:grpChg chg="del">
          <ac:chgData name="Lindsay Karpenko" userId="4bc4bee5-c4bf-4ac4-8ccd-805be0ae23de" providerId="ADAL" clId="{3B38EBFB-C7C5-4ED5-B3C4-B13E2C68E3D7}" dt="2022-08-24T19:14:14.816" v="66" actId="478"/>
          <ac:grpSpMkLst>
            <pc:docMk/>
            <pc:sldMk cId="785838437" sldId="257"/>
            <ac:grpSpMk id="13" creationId="{8B01F549-B61A-40FA-386B-959999DEA8D2}"/>
          </ac:grpSpMkLst>
        </pc:grpChg>
        <pc:grpChg chg="del">
          <ac:chgData name="Lindsay Karpenko" userId="4bc4bee5-c4bf-4ac4-8ccd-805be0ae23de" providerId="ADAL" clId="{3B38EBFB-C7C5-4ED5-B3C4-B13E2C68E3D7}" dt="2022-08-24T19:14:15.448" v="67" actId="478"/>
          <ac:grpSpMkLst>
            <pc:docMk/>
            <pc:sldMk cId="785838437" sldId="257"/>
            <ac:grpSpMk id="16" creationId="{9229CC2C-4520-CBFC-5FE8-F82943C86DA5}"/>
          </ac:grpSpMkLst>
        </pc:grpChg>
        <pc:cxnChg chg="add">
          <ac:chgData name="Lindsay Karpenko" userId="4bc4bee5-c4bf-4ac4-8ccd-805be0ae23de" providerId="ADAL" clId="{3B38EBFB-C7C5-4ED5-B3C4-B13E2C68E3D7}" dt="2022-08-24T19:14:43.764" v="74" actId="11529"/>
          <ac:cxnSpMkLst>
            <pc:docMk/>
            <pc:sldMk cId="785838437" sldId="257"/>
            <ac:cxnSpMk id="21" creationId="{F4E83BD6-7B64-C11E-0C0E-22697E88A219}"/>
          </ac:cxnSpMkLst>
        </pc:cxnChg>
        <pc:cxnChg chg="add mod">
          <ac:chgData name="Lindsay Karpenko" userId="4bc4bee5-c4bf-4ac4-8ccd-805be0ae23de" providerId="ADAL" clId="{3B38EBFB-C7C5-4ED5-B3C4-B13E2C68E3D7}" dt="2022-08-24T19:14:54.712" v="82" actId="1035"/>
          <ac:cxnSpMkLst>
            <pc:docMk/>
            <pc:sldMk cId="785838437" sldId="257"/>
            <ac:cxnSpMk id="22" creationId="{A6D9A06F-3301-0F58-395C-4F097D321730}"/>
          </ac:cxnSpMkLst>
        </pc:cxnChg>
        <pc:cxnChg chg="add mod">
          <ac:chgData name="Lindsay Karpenko" userId="4bc4bee5-c4bf-4ac4-8ccd-805be0ae23de" providerId="ADAL" clId="{3B38EBFB-C7C5-4ED5-B3C4-B13E2C68E3D7}" dt="2022-08-24T19:14:52.218" v="78" actId="1076"/>
          <ac:cxnSpMkLst>
            <pc:docMk/>
            <pc:sldMk cId="785838437" sldId="257"/>
            <ac:cxnSpMk id="23" creationId="{5F92EA05-0E97-25F9-3952-C2041DB0763E}"/>
          </ac:cxnSpMkLst>
        </pc:cxnChg>
      </pc:sldChg>
      <pc:sldChg chg="addSp delSp modSp mod modAnim">
        <pc:chgData name="Lindsay Karpenko" userId="4bc4bee5-c4bf-4ac4-8ccd-805be0ae23de" providerId="ADAL" clId="{3B38EBFB-C7C5-4ED5-B3C4-B13E2C68E3D7}" dt="2022-08-24T19:17:16.640" v="129" actId="478"/>
        <pc:sldMkLst>
          <pc:docMk/>
          <pc:sldMk cId="1554522541" sldId="258"/>
        </pc:sldMkLst>
        <pc:spChg chg="mod">
          <ac:chgData name="Lindsay Karpenko" userId="4bc4bee5-c4bf-4ac4-8ccd-805be0ae23de" providerId="ADAL" clId="{3B38EBFB-C7C5-4ED5-B3C4-B13E2C68E3D7}" dt="2022-08-24T19:16:53.512" v="119" actId="20577"/>
          <ac:spMkLst>
            <pc:docMk/>
            <pc:sldMk cId="1554522541" sldId="258"/>
            <ac:spMk id="3" creationId="{503DA21B-8AF0-0DAD-5533-166406A0A216}"/>
          </ac:spMkLst>
        </pc:spChg>
        <pc:spChg chg="add mod">
          <ac:chgData name="Lindsay Karpenko" userId="4bc4bee5-c4bf-4ac4-8ccd-805be0ae23de" providerId="ADAL" clId="{3B38EBFB-C7C5-4ED5-B3C4-B13E2C68E3D7}" dt="2022-08-24T19:16:59.903" v="125" actId="1035"/>
          <ac:spMkLst>
            <pc:docMk/>
            <pc:sldMk cId="1554522541" sldId="258"/>
            <ac:spMk id="5" creationId="{B21C462F-39B5-63CB-ECED-6DC1E4B8072B}"/>
          </ac:spMkLst>
        </pc:spChg>
        <pc:spChg chg="del">
          <ac:chgData name="Lindsay Karpenko" userId="4bc4bee5-c4bf-4ac4-8ccd-805be0ae23de" providerId="ADAL" clId="{3B38EBFB-C7C5-4ED5-B3C4-B13E2C68E3D7}" dt="2022-08-24T19:17:16.640" v="129" actId="478"/>
          <ac:spMkLst>
            <pc:docMk/>
            <pc:sldMk cId="1554522541" sldId="258"/>
            <ac:spMk id="7" creationId="{BF27D936-3000-0D1B-6414-F7894BAB68AF}"/>
          </ac:spMkLst>
        </pc:spChg>
        <pc:grpChg chg="del">
          <ac:chgData name="Lindsay Karpenko" userId="4bc4bee5-c4bf-4ac4-8ccd-805be0ae23de" providerId="ADAL" clId="{3B38EBFB-C7C5-4ED5-B3C4-B13E2C68E3D7}" dt="2022-08-24T19:17:01.673" v="126" actId="478"/>
          <ac:grpSpMkLst>
            <pc:docMk/>
            <pc:sldMk cId="1554522541" sldId="258"/>
            <ac:grpSpMk id="11" creationId="{C8DCE92A-A729-6BBD-1DAB-967B59808F55}"/>
          </ac:grpSpMkLst>
        </pc:grpChg>
        <pc:cxnChg chg="add">
          <ac:chgData name="Lindsay Karpenko" userId="4bc4bee5-c4bf-4ac4-8ccd-805be0ae23de" providerId="ADAL" clId="{3B38EBFB-C7C5-4ED5-B3C4-B13E2C68E3D7}" dt="2022-08-24T19:17:08.507" v="127" actId="11529"/>
          <ac:cxnSpMkLst>
            <pc:docMk/>
            <pc:sldMk cId="1554522541" sldId="258"/>
            <ac:cxnSpMk id="13" creationId="{10E3589C-2890-4203-4526-2A735430E1D6}"/>
          </ac:cxnSpMkLst>
        </pc:cxnChg>
      </pc:sldChg>
      <pc:sldChg chg="addSp delSp modSp mod modAnim">
        <pc:chgData name="Lindsay Karpenko" userId="4bc4bee5-c4bf-4ac4-8ccd-805be0ae23de" providerId="ADAL" clId="{3B38EBFB-C7C5-4ED5-B3C4-B13E2C68E3D7}" dt="2022-08-24T19:24:23.595" v="265" actId="114"/>
        <pc:sldMkLst>
          <pc:docMk/>
          <pc:sldMk cId="2250136480" sldId="259"/>
        </pc:sldMkLst>
        <pc:spChg chg="mod">
          <ac:chgData name="Lindsay Karpenko" userId="4bc4bee5-c4bf-4ac4-8ccd-805be0ae23de" providerId="ADAL" clId="{3B38EBFB-C7C5-4ED5-B3C4-B13E2C68E3D7}" dt="2022-08-24T19:18:01.360" v="136" actId="948"/>
          <ac:spMkLst>
            <pc:docMk/>
            <pc:sldMk cId="2250136480" sldId="259"/>
            <ac:spMk id="4" creationId="{30E79578-86E5-F62E-A7CF-751AC15ED2C7}"/>
          </ac:spMkLst>
        </pc:spChg>
        <pc:spChg chg="mod">
          <ac:chgData name="Lindsay Karpenko" userId="4bc4bee5-c4bf-4ac4-8ccd-805be0ae23de" providerId="ADAL" clId="{3B38EBFB-C7C5-4ED5-B3C4-B13E2C68E3D7}" dt="2022-08-24T19:19:04.545" v="150" actId="1035"/>
          <ac:spMkLst>
            <pc:docMk/>
            <pc:sldMk cId="2250136480" sldId="259"/>
            <ac:spMk id="6" creationId="{D7F23A21-3AC5-9672-C14B-034513E8266F}"/>
          </ac:spMkLst>
        </pc:spChg>
        <pc:spChg chg="add mod">
          <ac:chgData name="Lindsay Karpenko" userId="4bc4bee5-c4bf-4ac4-8ccd-805be0ae23de" providerId="ADAL" clId="{3B38EBFB-C7C5-4ED5-B3C4-B13E2C68E3D7}" dt="2022-08-24T19:19:23.144" v="160" actId="1037"/>
          <ac:spMkLst>
            <pc:docMk/>
            <pc:sldMk cId="2250136480" sldId="259"/>
            <ac:spMk id="10" creationId="{62E33BE3-CF4F-FC3B-34CE-FC1B165F912A}"/>
          </ac:spMkLst>
        </pc:spChg>
        <pc:grpChg chg="del">
          <ac:chgData name="Lindsay Karpenko" userId="4bc4bee5-c4bf-4ac4-8ccd-805be0ae23de" providerId="ADAL" clId="{3B38EBFB-C7C5-4ED5-B3C4-B13E2C68E3D7}" dt="2022-08-24T19:19:06.560" v="151" actId="478"/>
          <ac:grpSpMkLst>
            <pc:docMk/>
            <pc:sldMk cId="2250136480" sldId="259"/>
            <ac:grpSpMk id="9" creationId="{34498A84-E7BE-9F76-1215-CC5263762EB6}"/>
          </ac:grpSpMkLst>
        </pc:grpChg>
        <pc:graphicFrameChg chg="mod modGraphic">
          <ac:chgData name="Lindsay Karpenko" userId="4bc4bee5-c4bf-4ac4-8ccd-805be0ae23de" providerId="ADAL" clId="{3B38EBFB-C7C5-4ED5-B3C4-B13E2C68E3D7}" dt="2022-08-24T19:24:23.595" v="265" actId="114"/>
          <ac:graphicFrameMkLst>
            <pc:docMk/>
            <pc:sldMk cId="2250136480" sldId="259"/>
            <ac:graphicFrameMk id="5" creationId="{36EC7EBD-D33F-98B8-E5EC-D840AED42927}"/>
          </ac:graphicFrameMkLst>
        </pc:graphicFrameChg>
        <pc:cxnChg chg="add mod">
          <ac:chgData name="Lindsay Karpenko" userId="4bc4bee5-c4bf-4ac4-8ccd-805be0ae23de" providerId="ADAL" clId="{3B38EBFB-C7C5-4ED5-B3C4-B13E2C68E3D7}" dt="2022-08-24T19:19:32.824" v="162" actId="1036"/>
          <ac:cxnSpMkLst>
            <pc:docMk/>
            <pc:sldMk cId="2250136480" sldId="259"/>
            <ac:cxnSpMk id="12" creationId="{B9F755DE-7457-F1F2-65BF-5CA34F0F0635}"/>
          </ac:cxnSpMkLst>
        </pc:cxnChg>
      </pc:sldChg>
      <pc:sldChg chg="delSp modSp mod">
        <pc:chgData name="Lindsay Karpenko" userId="4bc4bee5-c4bf-4ac4-8ccd-805be0ae23de" providerId="ADAL" clId="{3B38EBFB-C7C5-4ED5-B3C4-B13E2C68E3D7}" dt="2022-08-24T19:24:16.898" v="263" actId="114"/>
        <pc:sldMkLst>
          <pc:docMk/>
          <pc:sldMk cId="3425603089" sldId="260"/>
        </pc:sldMkLst>
        <pc:spChg chg="mod">
          <ac:chgData name="Lindsay Karpenko" userId="4bc4bee5-c4bf-4ac4-8ccd-805be0ae23de" providerId="ADAL" clId="{3B38EBFB-C7C5-4ED5-B3C4-B13E2C68E3D7}" dt="2022-08-24T19:21:13.321" v="172" actId="948"/>
          <ac:spMkLst>
            <pc:docMk/>
            <pc:sldMk cId="3425603089" sldId="260"/>
            <ac:spMk id="4" creationId="{552F916B-B01D-B106-A5BD-550C12D82D43}"/>
          </ac:spMkLst>
        </pc:spChg>
        <pc:spChg chg="del">
          <ac:chgData name="Lindsay Karpenko" userId="4bc4bee5-c4bf-4ac4-8ccd-805be0ae23de" providerId="ADAL" clId="{3B38EBFB-C7C5-4ED5-B3C4-B13E2C68E3D7}" dt="2022-08-24T19:20:11.978" v="164" actId="478"/>
          <ac:spMkLst>
            <pc:docMk/>
            <pc:sldMk cId="3425603089" sldId="260"/>
            <ac:spMk id="6" creationId="{3054F694-32D3-DC3A-F4F1-245D3EA475CC}"/>
          </ac:spMkLst>
        </pc:spChg>
        <pc:graphicFrameChg chg="mod modGraphic">
          <ac:chgData name="Lindsay Karpenko" userId="4bc4bee5-c4bf-4ac4-8ccd-805be0ae23de" providerId="ADAL" clId="{3B38EBFB-C7C5-4ED5-B3C4-B13E2C68E3D7}" dt="2022-08-24T19:24:16.898" v="263" actId="114"/>
          <ac:graphicFrameMkLst>
            <pc:docMk/>
            <pc:sldMk cId="3425603089" sldId="260"/>
            <ac:graphicFrameMk id="5" creationId="{DA307F92-F9E4-3C87-45C3-421FCF1658F0}"/>
          </ac:graphicFrameMkLst>
        </pc:graphicFrameChg>
      </pc:sldChg>
      <pc:sldChg chg="addSp delSp modSp mod modAnim">
        <pc:chgData name="Lindsay Karpenko" userId="4bc4bee5-c4bf-4ac4-8ccd-805be0ae23de" providerId="ADAL" clId="{3B38EBFB-C7C5-4ED5-B3C4-B13E2C68E3D7}" dt="2022-08-25T19:58:41.286" v="1992" actId="114"/>
        <pc:sldMkLst>
          <pc:docMk/>
          <pc:sldMk cId="761800256" sldId="261"/>
        </pc:sldMkLst>
        <pc:spChg chg="mod">
          <ac:chgData name="Lindsay Karpenko" userId="4bc4bee5-c4bf-4ac4-8ccd-805be0ae23de" providerId="ADAL" clId="{3B38EBFB-C7C5-4ED5-B3C4-B13E2C68E3D7}" dt="2022-08-24T19:24:41.354" v="266" actId="2711"/>
          <ac:spMkLst>
            <pc:docMk/>
            <pc:sldMk cId="761800256" sldId="261"/>
            <ac:spMk id="7" creationId="{FA4DF505-E35A-E19A-7CF3-2C60842BDFBA}"/>
          </ac:spMkLst>
        </pc:spChg>
        <pc:spChg chg="add mod">
          <ac:chgData name="Lindsay Karpenko" userId="4bc4bee5-c4bf-4ac4-8ccd-805be0ae23de" providerId="ADAL" clId="{3B38EBFB-C7C5-4ED5-B3C4-B13E2C68E3D7}" dt="2022-08-25T19:58:36.791" v="1991" actId="114"/>
          <ac:spMkLst>
            <pc:docMk/>
            <pc:sldMk cId="761800256" sldId="261"/>
            <ac:spMk id="14" creationId="{FD115348-14BB-122E-9CDE-81FF3C683AEF}"/>
          </ac:spMkLst>
        </pc:spChg>
        <pc:spChg chg="add mod">
          <ac:chgData name="Lindsay Karpenko" userId="4bc4bee5-c4bf-4ac4-8ccd-805be0ae23de" providerId="ADAL" clId="{3B38EBFB-C7C5-4ED5-B3C4-B13E2C68E3D7}" dt="2022-08-25T19:58:41.286" v="1992" actId="114"/>
          <ac:spMkLst>
            <pc:docMk/>
            <pc:sldMk cId="761800256" sldId="261"/>
            <ac:spMk id="15" creationId="{28074447-DF13-053B-8015-3BE888F1EE46}"/>
          </ac:spMkLst>
        </pc:spChg>
        <pc:spChg chg="add mod">
          <ac:chgData name="Lindsay Karpenko" userId="4bc4bee5-c4bf-4ac4-8ccd-805be0ae23de" providerId="ADAL" clId="{3B38EBFB-C7C5-4ED5-B3C4-B13E2C68E3D7}" dt="2022-08-24T19:25:03.385" v="272" actId="20577"/>
          <ac:spMkLst>
            <pc:docMk/>
            <pc:sldMk cId="761800256" sldId="261"/>
            <ac:spMk id="16" creationId="{29ABF3A0-81D3-9179-32CE-5D1979EAF13A}"/>
          </ac:spMkLst>
        </pc:spChg>
        <pc:grpChg chg="del">
          <ac:chgData name="Lindsay Karpenko" userId="4bc4bee5-c4bf-4ac4-8ccd-805be0ae23de" providerId="ADAL" clId="{3B38EBFB-C7C5-4ED5-B3C4-B13E2C68E3D7}" dt="2022-08-24T19:23:19.623" v="228" actId="478"/>
          <ac:grpSpMkLst>
            <pc:docMk/>
            <pc:sldMk cId="761800256" sldId="261"/>
            <ac:grpSpMk id="6" creationId="{37693CEB-DDBB-3DD8-D55E-0F9BB72EC7C2}"/>
          </ac:grpSpMkLst>
        </pc:grpChg>
        <pc:grpChg chg="del">
          <ac:chgData name="Lindsay Karpenko" userId="4bc4bee5-c4bf-4ac4-8ccd-805be0ae23de" providerId="ADAL" clId="{3B38EBFB-C7C5-4ED5-B3C4-B13E2C68E3D7}" dt="2022-08-24T19:23:41.840" v="255" actId="478"/>
          <ac:grpSpMkLst>
            <pc:docMk/>
            <pc:sldMk cId="761800256" sldId="261"/>
            <ac:grpSpMk id="10" creationId="{A5524BA4-14A7-29F1-E8B3-B448D9F84CFE}"/>
          </ac:grpSpMkLst>
        </pc:grpChg>
        <pc:grpChg chg="del">
          <ac:chgData name="Lindsay Karpenko" userId="4bc4bee5-c4bf-4ac4-8ccd-805be0ae23de" providerId="ADAL" clId="{3B38EBFB-C7C5-4ED5-B3C4-B13E2C68E3D7}" dt="2022-08-24T19:23:33.160" v="252" actId="478"/>
          <ac:grpSpMkLst>
            <pc:docMk/>
            <pc:sldMk cId="761800256" sldId="261"/>
            <ac:grpSpMk id="13" creationId="{BA26FF0B-4230-E44D-24EB-6CDE9468653D}"/>
          </ac:grpSpMkLst>
        </pc:grpChg>
        <pc:cxnChg chg="add mod">
          <ac:chgData name="Lindsay Karpenko" userId="4bc4bee5-c4bf-4ac4-8ccd-805be0ae23de" providerId="ADAL" clId="{3B38EBFB-C7C5-4ED5-B3C4-B13E2C68E3D7}" dt="2022-08-24T19:23:27.608" v="235" actId="1035"/>
          <ac:cxnSpMkLst>
            <pc:docMk/>
            <pc:sldMk cId="761800256" sldId="261"/>
            <ac:cxnSpMk id="18" creationId="{6CB815B2-5585-4801-A21D-EE454E50518C}"/>
          </ac:cxnSpMkLst>
        </pc:cxnChg>
        <pc:cxnChg chg="add mod">
          <ac:chgData name="Lindsay Karpenko" userId="4bc4bee5-c4bf-4ac4-8ccd-805be0ae23de" providerId="ADAL" clId="{3B38EBFB-C7C5-4ED5-B3C4-B13E2C68E3D7}" dt="2022-08-24T19:23:39.651" v="254" actId="1076"/>
          <ac:cxnSpMkLst>
            <pc:docMk/>
            <pc:sldMk cId="761800256" sldId="261"/>
            <ac:cxnSpMk id="19" creationId="{5436D34A-5779-6BC9-8F2E-7401CAE7883C}"/>
          </ac:cxnSpMkLst>
        </pc:cxnChg>
        <pc:cxnChg chg="add mod">
          <ac:chgData name="Lindsay Karpenko" userId="4bc4bee5-c4bf-4ac4-8ccd-805be0ae23de" providerId="ADAL" clId="{3B38EBFB-C7C5-4ED5-B3C4-B13E2C68E3D7}" dt="2022-08-24T19:23:50.095" v="257" actId="1076"/>
          <ac:cxnSpMkLst>
            <pc:docMk/>
            <pc:sldMk cId="761800256" sldId="261"/>
            <ac:cxnSpMk id="20" creationId="{F0D13ACB-6AE6-821A-2D5C-73A9B9705A07}"/>
          </ac:cxnSpMkLst>
        </pc:cxnChg>
      </pc:sldChg>
      <pc:sldChg chg="addSp delSp modSp mod modAnim">
        <pc:chgData name="Lindsay Karpenko" userId="4bc4bee5-c4bf-4ac4-8ccd-805be0ae23de" providerId="ADAL" clId="{3B38EBFB-C7C5-4ED5-B3C4-B13E2C68E3D7}" dt="2022-08-24T19:29:48.757" v="340"/>
        <pc:sldMkLst>
          <pc:docMk/>
          <pc:sldMk cId="4026299077" sldId="262"/>
        </pc:sldMkLst>
        <pc:spChg chg="mod">
          <ac:chgData name="Lindsay Karpenko" userId="4bc4bee5-c4bf-4ac4-8ccd-805be0ae23de" providerId="ADAL" clId="{3B38EBFB-C7C5-4ED5-B3C4-B13E2C68E3D7}" dt="2022-08-24T19:29:19.520" v="321" actId="948"/>
          <ac:spMkLst>
            <pc:docMk/>
            <pc:sldMk cId="4026299077" sldId="262"/>
            <ac:spMk id="4" creationId="{2EBBA2B7-7C7D-EE6E-36EA-6CE67E9B372A}"/>
          </ac:spMkLst>
        </pc:spChg>
        <pc:spChg chg="add mod">
          <ac:chgData name="Lindsay Karpenko" userId="4bc4bee5-c4bf-4ac4-8ccd-805be0ae23de" providerId="ADAL" clId="{3B38EBFB-C7C5-4ED5-B3C4-B13E2C68E3D7}" dt="2022-08-24T19:29:47.023" v="339" actId="1036"/>
          <ac:spMkLst>
            <pc:docMk/>
            <pc:sldMk cId="4026299077" sldId="262"/>
            <ac:spMk id="11" creationId="{4408A557-63F4-195B-FFA9-41704010387D}"/>
          </ac:spMkLst>
        </pc:spChg>
        <pc:spChg chg="add mod">
          <ac:chgData name="Lindsay Karpenko" userId="4bc4bee5-c4bf-4ac4-8ccd-805be0ae23de" providerId="ADAL" clId="{3B38EBFB-C7C5-4ED5-B3C4-B13E2C68E3D7}" dt="2022-08-24T19:29:32.034" v="323" actId="20577"/>
          <ac:spMkLst>
            <pc:docMk/>
            <pc:sldMk cId="4026299077" sldId="262"/>
            <ac:spMk id="13" creationId="{757089C5-10C0-71D2-8821-3B9B92886B8E}"/>
          </ac:spMkLst>
        </pc:spChg>
        <pc:grpChg chg="del">
          <ac:chgData name="Lindsay Karpenko" userId="4bc4bee5-c4bf-4ac4-8ccd-805be0ae23de" providerId="ADAL" clId="{3B38EBFB-C7C5-4ED5-B3C4-B13E2C68E3D7}" dt="2022-08-24T19:28:48.631" v="311" actId="478"/>
          <ac:grpSpMkLst>
            <pc:docMk/>
            <pc:sldMk cId="4026299077" sldId="262"/>
            <ac:grpSpMk id="7" creationId="{C1C43843-6083-D03C-235D-10153047D714}"/>
          </ac:grpSpMkLst>
        </pc:grpChg>
        <pc:grpChg chg="del">
          <ac:chgData name="Lindsay Karpenko" userId="4bc4bee5-c4bf-4ac4-8ccd-805be0ae23de" providerId="ADAL" clId="{3B38EBFB-C7C5-4ED5-B3C4-B13E2C68E3D7}" dt="2022-08-24T19:28:49.463" v="312" actId="478"/>
          <ac:grpSpMkLst>
            <pc:docMk/>
            <pc:sldMk cId="4026299077" sldId="262"/>
            <ac:grpSpMk id="10" creationId="{DBCC7684-198B-9FCA-B1FC-D5FF54CD23C0}"/>
          </ac:grpSpMkLst>
        </pc:grpChg>
        <pc:cxnChg chg="add mod">
          <ac:chgData name="Lindsay Karpenko" userId="4bc4bee5-c4bf-4ac4-8ccd-805be0ae23de" providerId="ADAL" clId="{3B38EBFB-C7C5-4ED5-B3C4-B13E2C68E3D7}" dt="2022-08-24T19:28:57.119" v="317" actId="1035"/>
          <ac:cxnSpMkLst>
            <pc:docMk/>
            <pc:sldMk cId="4026299077" sldId="262"/>
            <ac:cxnSpMk id="15" creationId="{54C40401-9BA4-D563-4B48-27EA9CCBCAEE}"/>
          </ac:cxnSpMkLst>
        </pc:cxnChg>
        <pc:cxnChg chg="add mod">
          <ac:chgData name="Lindsay Karpenko" userId="4bc4bee5-c4bf-4ac4-8ccd-805be0ae23de" providerId="ADAL" clId="{3B38EBFB-C7C5-4ED5-B3C4-B13E2C68E3D7}" dt="2022-08-24T19:29:37.934" v="334" actId="1037"/>
          <ac:cxnSpMkLst>
            <pc:docMk/>
            <pc:sldMk cId="4026299077" sldId="262"/>
            <ac:cxnSpMk id="16" creationId="{F501DC2F-DE22-397A-F1B3-4FE6695EAA95}"/>
          </ac:cxnSpMkLst>
        </pc:cxnChg>
      </pc:sldChg>
      <pc:sldChg chg="addSp delSp modSp mod modAnim">
        <pc:chgData name="Lindsay Karpenko" userId="4bc4bee5-c4bf-4ac4-8ccd-805be0ae23de" providerId="ADAL" clId="{3B38EBFB-C7C5-4ED5-B3C4-B13E2C68E3D7}" dt="2022-08-24T19:35:36.104" v="420"/>
        <pc:sldMkLst>
          <pc:docMk/>
          <pc:sldMk cId="240848085" sldId="263"/>
        </pc:sldMkLst>
        <pc:spChg chg="mod">
          <ac:chgData name="Lindsay Karpenko" userId="4bc4bee5-c4bf-4ac4-8ccd-805be0ae23de" providerId="ADAL" clId="{3B38EBFB-C7C5-4ED5-B3C4-B13E2C68E3D7}" dt="2022-08-24T19:31:49.221" v="373" actId="21"/>
          <ac:spMkLst>
            <pc:docMk/>
            <pc:sldMk cId="240848085" sldId="263"/>
            <ac:spMk id="4" creationId="{0F5D3A8D-249A-4491-A76A-5F7FE94FE81D}"/>
          </ac:spMkLst>
        </pc:spChg>
        <pc:spChg chg="add mod">
          <ac:chgData name="Lindsay Karpenko" userId="4bc4bee5-c4bf-4ac4-8ccd-805be0ae23de" providerId="ADAL" clId="{3B38EBFB-C7C5-4ED5-B3C4-B13E2C68E3D7}" dt="2022-08-24T19:35:34.929" v="419" actId="1036"/>
          <ac:spMkLst>
            <pc:docMk/>
            <pc:sldMk cId="240848085" sldId="263"/>
            <ac:spMk id="14" creationId="{03EB8D2B-1493-E9EA-BF55-DDC8F6AC5DCA}"/>
          </ac:spMkLst>
        </pc:spChg>
        <pc:spChg chg="add mod">
          <ac:chgData name="Lindsay Karpenko" userId="4bc4bee5-c4bf-4ac4-8ccd-805be0ae23de" providerId="ADAL" clId="{3B38EBFB-C7C5-4ED5-B3C4-B13E2C68E3D7}" dt="2022-08-24T19:31:24.712" v="372" actId="1035"/>
          <ac:spMkLst>
            <pc:docMk/>
            <pc:sldMk cId="240848085" sldId="263"/>
            <ac:spMk id="15" creationId="{55504357-7A69-6112-E309-E5234C91311A}"/>
          </ac:spMkLst>
        </pc:spChg>
        <pc:spChg chg="add mod">
          <ac:chgData name="Lindsay Karpenko" userId="4bc4bee5-c4bf-4ac4-8ccd-805be0ae23de" providerId="ADAL" clId="{3B38EBFB-C7C5-4ED5-B3C4-B13E2C68E3D7}" dt="2022-08-24T19:34:25.238" v="399" actId="1036"/>
          <ac:spMkLst>
            <pc:docMk/>
            <pc:sldMk cId="240848085" sldId="263"/>
            <ac:spMk id="16" creationId="{8A8A4F6B-AED5-EC2B-B041-EBE08CE1C03A}"/>
          </ac:spMkLst>
        </pc:spChg>
        <pc:grpChg chg="del">
          <ac:chgData name="Lindsay Karpenko" userId="4bc4bee5-c4bf-4ac4-8ccd-805be0ae23de" providerId="ADAL" clId="{3B38EBFB-C7C5-4ED5-B3C4-B13E2C68E3D7}" dt="2022-08-24T19:34:16.615" v="389" actId="478"/>
          <ac:grpSpMkLst>
            <pc:docMk/>
            <pc:sldMk cId="240848085" sldId="263"/>
            <ac:grpSpMk id="7" creationId="{5C6A4DE5-0C3B-4827-AD0B-621FC2604DB0}"/>
          </ac:grpSpMkLst>
        </pc:grpChg>
        <pc:grpChg chg="del">
          <ac:chgData name="Lindsay Karpenko" userId="4bc4bee5-c4bf-4ac4-8ccd-805be0ae23de" providerId="ADAL" clId="{3B38EBFB-C7C5-4ED5-B3C4-B13E2C68E3D7}" dt="2022-08-24T19:34:17.478" v="390" actId="478"/>
          <ac:grpSpMkLst>
            <pc:docMk/>
            <pc:sldMk cId="240848085" sldId="263"/>
            <ac:grpSpMk id="10" creationId="{9C21708D-46D9-BF2D-830C-C904687B77FE}"/>
          </ac:grpSpMkLst>
        </pc:grpChg>
        <pc:grpChg chg="del">
          <ac:chgData name="Lindsay Karpenko" userId="4bc4bee5-c4bf-4ac4-8ccd-805be0ae23de" providerId="ADAL" clId="{3B38EBFB-C7C5-4ED5-B3C4-B13E2C68E3D7}" dt="2022-08-24T19:34:18.439" v="391" actId="478"/>
          <ac:grpSpMkLst>
            <pc:docMk/>
            <pc:sldMk cId="240848085" sldId="263"/>
            <ac:grpSpMk id="13" creationId="{F0C9A892-5326-77C4-27E3-768FF5922387}"/>
          </ac:grpSpMkLst>
        </pc:grpChg>
        <pc:cxnChg chg="add">
          <ac:chgData name="Lindsay Karpenko" userId="4bc4bee5-c4bf-4ac4-8ccd-805be0ae23de" providerId="ADAL" clId="{3B38EBFB-C7C5-4ED5-B3C4-B13E2C68E3D7}" dt="2022-08-24T19:34:37.247" v="411" actId="11529"/>
          <ac:cxnSpMkLst>
            <pc:docMk/>
            <pc:sldMk cId="240848085" sldId="263"/>
            <ac:cxnSpMk id="18" creationId="{7ACF19F4-652E-4AC9-37D5-4A6942D48C5D}"/>
          </ac:cxnSpMkLst>
        </pc:cxnChg>
        <pc:cxnChg chg="add mod">
          <ac:chgData name="Lindsay Karpenko" userId="4bc4bee5-c4bf-4ac4-8ccd-805be0ae23de" providerId="ADAL" clId="{3B38EBFB-C7C5-4ED5-B3C4-B13E2C68E3D7}" dt="2022-08-24T19:34:41.537" v="413" actId="1076"/>
          <ac:cxnSpMkLst>
            <pc:docMk/>
            <pc:sldMk cId="240848085" sldId="263"/>
            <ac:cxnSpMk id="19" creationId="{88881169-4EAE-92D6-AE6D-DC9EEDB1E5FF}"/>
          </ac:cxnSpMkLst>
        </pc:cxnChg>
        <pc:cxnChg chg="add mod">
          <ac:chgData name="Lindsay Karpenko" userId="4bc4bee5-c4bf-4ac4-8ccd-805be0ae23de" providerId="ADAL" clId="{3B38EBFB-C7C5-4ED5-B3C4-B13E2C68E3D7}" dt="2022-08-24T19:34:47.135" v="415" actId="1076"/>
          <ac:cxnSpMkLst>
            <pc:docMk/>
            <pc:sldMk cId="240848085" sldId="263"/>
            <ac:cxnSpMk id="20" creationId="{B466370E-9746-8EA8-296E-6347B7A4902F}"/>
          </ac:cxnSpMkLst>
        </pc:cxnChg>
      </pc:sldChg>
      <pc:sldChg chg="modSp mod">
        <pc:chgData name="Lindsay Karpenko" userId="4bc4bee5-c4bf-4ac4-8ccd-805be0ae23de" providerId="ADAL" clId="{3B38EBFB-C7C5-4ED5-B3C4-B13E2C68E3D7}" dt="2022-08-24T19:37:18.494" v="432" actId="14734"/>
        <pc:sldMkLst>
          <pc:docMk/>
          <pc:sldMk cId="1604262874" sldId="264"/>
        </pc:sldMkLst>
        <pc:spChg chg="mod">
          <ac:chgData name="Lindsay Karpenko" userId="4bc4bee5-c4bf-4ac4-8ccd-805be0ae23de" providerId="ADAL" clId="{3B38EBFB-C7C5-4ED5-B3C4-B13E2C68E3D7}" dt="2022-08-24T19:36:15.769" v="421" actId="948"/>
          <ac:spMkLst>
            <pc:docMk/>
            <pc:sldMk cId="1604262874" sldId="264"/>
            <ac:spMk id="5" creationId="{FEC995FC-D5B5-94F3-E3B1-E930B8A39FED}"/>
          </ac:spMkLst>
        </pc:spChg>
        <pc:graphicFrameChg chg="mod modGraphic">
          <ac:chgData name="Lindsay Karpenko" userId="4bc4bee5-c4bf-4ac4-8ccd-805be0ae23de" providerId="ADAL" clId="{3B38EBFB-C7C5-4ED5-B3C4-B13E2C68E3D7}" dt="2022-08-24T19:37:18.494" v="432" actId="14734"/>
          <ac:graphicFrameMkLst>
            <pc:docMk/>
            <pc:sldMk cId="1604262874" sldId="264"/>
            <ac:graphicFrameMk id="6" creationId="{647890D4-8F72-9567-C896-61924DB9071E}"/>
          </ac:graphicFrameMkLst>
        </pc:graphicFrameChg>
      </pc:sldChg>
      <pc:sldChg chg="delSp modSp mod">
        <pc:chgData name="Lindsay Karpenko" userId="4bc4bee5-c4bf-4ac4-8ccd-805be0ae23de" providerId="ADAL" clId="{3B38EBFB-C7C5-4ED5-B3C4-B13E2C68E3D7}" dt="2022-08-24T19:38:17.064" v="442" actId="948"/>
        <pc:sldMkLst>
          <pc:docMk/>
          <pc:sldMk cId="1892512263" sldId="265"/>
        </pc:sldMkLst>
        <pc:spChg chg="mod">
          <ac:chgData name="Lindsay Karpenko" userId="4bc4bee5-c4bf-4ac4-8ccd-805be0ae23de" providerId="ADAL" clId="{3B38EBFB-C7C5-4ED5-B3C4-B13E2C68E3D7}" dt="2022-08-24T19:38:17.064" v="442" actId="948"/>
          <ac:spMkLst>
            <pc:docMk/>
            <pc:sldMk cId="1892512263" sldId="265"/>
            <ac:spMk id="4" creationId="{1F78BD6E-5C79-437B-257F-6FCCDD508C4B}"/>
          </ac:spMkLst>
        </pc:spChg>
        <pc:spChg chg="del">
          <ac:chgData name="Lindsay Karpenko" userId="4bc4bee5-c4bf-4ac4-8ccd-805be0ae23de" providerId="ADAL" clId="{3B38EBFB-C7C5-4ED5-B3C4-B13E2C68E3D7}" dt="2022-08-24T19:37:45.094" v="433" actId="478"/>
          <ac:spMkLst>
            <pc:docMk/>
            <pc:sldMk cId="1892512263" sldId="265"/>
            <ac:spMk id="5" creationId="{0C3CE79D-EFA5-12FD-EE31-01CEDAA3AD7F}"/>
          </ac:spMkLst>
        </pc:spChg>
      </pc:sldChg>
      <pc:sldChg chg="addSp delSp modSp mod modAnim">
        <pc:chgData name="Lindsay Karpenko" userId="4bc4bee5-c4bf-4ac4-8ccd-805be0ae23de" providerId="ADAL" clId="{3B38EBFB-C7C5-4ED5-B3C4-B13E2C68E3D7}" dt="2022-08-24T19:39:51.410" v="460"/>
        <pc:sldMkLst>
          <pc:docMk/>
          <pc:sldMk cId="1042598904" sldId="266"/>
        </pc:sldMkLst>
        <pc:spChg chg="mod">
          <ac:chgData name="Lindsay Karpenko" userId="4bc4bee5-c4bf-4ac4-8ccd-805be0ae23de" providerId="ADAL" clId="{3B38EBFB-C7C5-4ED5-B3C4-B13E2C68E3D7}" dt="2022-08-24T19:39:10.488" v="445" actId="20577"/>
          <ac:spMkLst>
            <pc:docMk/>
            <pc:sldMk cId="1042598904" sldId="266"/>
            <ac:spMk id="4" creationId="{49B9AAE7-B660-4F59-A0B5-242E45ADD0AF}"/>
          </ac:spMkLst>
        </pc:spChg>
        <pc:spChg chg="add mod">
          <ac:chgData name="Lindsay Karpenko" userId="4bc4bee5-c4bf-4ac4-8ccd-805be0ae23de" providerId="ADAL" clId="{3B38EBFB-C7C5-4ED5-B3C4-B13E2C68E3D7}" dt="2022-08-24T19:39:49.750" v="459" actId="1035"/>
          <ac:spMkLst>
            <pc:docMk/>
            <pc:sldMk cId="1042598904" sldId="266"/>
            <ac:spMk id="8" creationId="{545CE194-E6B8-3792-4B11-A9B2124E97AE}"/>
          </ac:spMkLst>
        </pc:spChg>
        <pc:grpChg chg="add del">
          <ac:chgData name="Lindsay Karpenko" userId="4bc4bee5-c4bf-4ac4-8ccd-805be0ae23de" providerId="ADAL" clId="{3B38EBFB-C7C5-4ED5-B3C4-B13E2C68E3D7}" dt="2022-08-24T19:39:39.008" v="453" actId="478"/>
          <ac:grpSpMkLst>
            <pc:docMk/>
            <pc:sldMk cId="1042598904" sldId="266"/>
            <ac:grpSpMk id="7" creationId="{DB53DF16-A02A-3E39-C6D6-9212C22348BF}"/>
          </ac:grpSpMkLst>
        </pc:grpChg>
        <pc:cxnChg chg="add">
          <ac:chgData name="Lindsay Karpenko" userId="4bc4bee5-c4bf-4ac4-8ccd-805be0ae23de" providerId="ADAL" clId="{3B38EBFB-C7C5-4ED5-B3C4-B13E2C68E3D7}" dt="2022-08-24T19:39:44.887" v="454" actId="11529"/>
          <ac:cxnSpMkLst>
            <pc:docMk/>
            <pc:sldMk cId="1042598904" sldId="266"/>
            <ac:cxnSpMk id="10" creationId="{2245D24B-E400-30A6-B73D-86B1643CF6E9}"/>
          </ac:cxnSpMkLst>
        </pc:cxnChg>
      </pc:sldChg>
      <pc:sldChg chg="addSp delSp modSp mod modAnim">
        <pc:chgData name="Lindsay Karpenko" userId="4bc4bee5-c4bf-4ac4-8ccd-805be0ae23de" providerId="ADAL" clId="{3B38EBFB-C7C5-4ED5-B3C4-B13E2C68E3D7}" dt="2022-08-24T19:52:59.688" v="506" actId="20577"/>
        <pc:sldMkLst>
          <pc:docMk/>
          <pc:sldMk cId="904508805" sldId="267"/>
        </pc:sldMkLst>
        <pc:spChg chg="mod">
          <ac:chgData name="Lindsay Karpenko" userId="4bc4bee5-c4bf-4ac4-8ccd-805be0ae23de" providerId="ADAL" clId="{3B38EBFB-C7C5-4ED5-B3C4-B13E2C68E3D7}" dt="2022-08-24T19:47:43.566" v="482" actId="20577"/>
          <ac:spMkLst>
            <pc:docMk/>
            <pc:sldMk cId="904508805" sldId="267"/>
            <ac:spMk id="4" creationId="{C326836C-3A03-B77C-8ED1-0386834FE077}"/>
          </ac:spMkLst>
        </pc:spChg>
        <pc:spChg chg="add mod">
          <ac:chgData name="Lindsay Karpenko" userId="4bc4bee5-c4bf-4ac4-8ccd-805be0ae23de" providerId="ADAL" clId="{3B38EBFB-C7C5-4ED5-B3C4-B13E2C68E3D7}" dt="2022-08-24T19:52:59.688" v="506" actId="20577"/>
          <ac:spMkLst>
            <pc:docMk/>
            <pc:sldMk cId="904508805" sldId="267"/>
            <ac:spMk id="11" creationId="{AB854DF4-70A3-8330-E0B4-301488BE0617}"/>
          </ac:spMkLst>
        </pc:spChg>
        <pc:spChg chg="add mod">
          <ac:chgData name="Lindsay Karpenko" userId="4bc4bee5-c4bf-4ac4-8ccd-805be0ae23de" providerId="ADAL" clId="{3B38EBFB-C7C5-4ED5-B3C4-B13E2C68E3D7}" dt="2022-08-24T19:52:47.509" v="491" actId="1036"/>
          <ac:spMkLst>
            <pc:docMk/>
            <pc:sldMk cId="904508805" sldId="267"/>
            <ac:spMk id="12" creationId="{C58BA9F3-C996-7062-839C-A6DACCF62EAF}"/>
          </ac:spMkLst>
        </pc:spChg>
        <pc:grpChg chg="del">
          <ac:chgData name="Lindsay Karpenko" userId="4bc4bee5-c4bf-4ac4-8ccd-805be0ae23de" providerId="ADAL" clId="{3B38EBFB-C7C5-4ED5-B3C4-B13E2C68E3D7}" dt="2022-08-24T19:47:49.646" v="484" actId="478"/>
          <ac:grpSpMkLst>
            <pc:docMk/>
            <pc:sldMk cId="904508805" sldId="267"/>
            <ac:grpSpMk id="7" creationId="{CFEFB3D9-D68C-96D3-649D-25AA311E1268}"/>
          </ac:grpSpMkLst>
        </pc:grpChg>
        <pc:grpChg chg="del">
          <ac:chgData name="Lindsay Karpenko" userId="4bc4bee5-c4bf-4ac4-8ccd-805be0ae23de" providerId="ADAL" clId="{3B38EBFB-C7C5-4ED5-B3C4-B13E2C68E3D7}" dt="2022-08-24T19:47:48.718" v="483" actId="478"/>
          <ac:grpSpMkLst>
            <pc:docMk/>
            <pc:sldMk cId="904508805" sldId="267"/>
            <ac:grpSpMk id="10" creationId="{908EA3F5-468A-F32A-D3B9-B4E9F7C29509}"/>
          </ac:grpSpMkLst>
        </pc:grpChg>
        <pc:cxnChg chg="add">
          <ac:chgData name="Lindsay Karpenko" userId="4bc4bee5-c4bf-4ac4-8ccd-805be0ae23de" providerId="ADAL" clId="{3B38EBFB-C7C5-4ED5-B3C4-B13E2C68E3D7}" dt="2022-08-24T19:47:57.008" v="485" actId="11529"/>
          <ac:cxnSpMkLst>
            <pc:docMk/>
            <pc:sldMk cId="904508805" sldId="267"/>
            <ac:cxnSpMk id="14" creationId="{07C9C248-DB88-5CD8-0D4D-AD816723EABB}"/>
          </ac:cxnSpMkLst>
        </pc:cxnChg>
        <pc:cxnChg chg="add mod">
          <ac:chgData name="Lindsay Karpenko" userId="4bc4bee5-c4bf-4ac4-8ccd-805be0ae23de" providerId="ADAL" clId="{3B38EBFB-C7C5-4ED5-B3C4-B13E2C68E3D7}" dt="2022-08-24T19:48:00.288" v="487" actId="1076"/>
          <ac:cxnSpMkLst>
            <pc:docMk/>
            <pc:sldMk cId="904508805" sldId="267"/>
            <ac:cxnSpMk id="15" creationId="{3C3873EF-53FC-7E97-8016-F5D1E2164986}"/>
          </ac:cxnSpMkLst>
        </pc:cxnChg>
      </pc:sldChg>
      <pc:sldChg chg="addSp delSp modSp mod modAnim">
        <pc:chgData name="Lindsay Karpenko" userId="4bc4bee5-c4bf-4ac4-8ccd-805be0ae23de" providerId="ADAL" clId="{3B38EBFB-C7C5-4ED5-B3C4-B13E2C68E3D7}" dt="2022-08-24T19:55:21.166" v="539" actId="14100"/>
        <pc:sldMkLst>
          <pc:docMk/>
          <pc:sldMk cId="1375907879" sldId="268"/>
        </pc:sldMkLst>
        <pc:spChg chg="mod">
          <ac:chgData name="Lindsay Karpenko" userId="4bc4bee5-c4bf-4ac4-8ccd-805be0ae23de" providerId="ADAL" clId="{3B38EBFB-C7C5-4ED5-B3C4-B13E2C68E3D7}" dt="2022-08-24T19:54:29.407" v="518" actId="20577"/>
          <ac:spMkLst>
            <pc:docMk/>
            <pc:sldMk cId="1375907879" sldId="268"/>
            <ac:spMk id="4" creationId="{63650FE0-19BB-3899-6E75-EE276B30EDCA}"/>
          </ac:spMkLst>
        </pc:spChg>
        <pc:spChg chg="del">
          <ac:chgData name="Lindsay Karpenko" userId="4bc4bee5-c4bf-4ac4-8ccd-805be0ae23de" providerId="ADAL" clId="{3B38EBFB-C7C5-4ED5-B3C4-B13E2C68E3D7}" dt="2022-08-24T19:53:15.441" v="507" actId="478"/>
          <ac:spMkLst>
            <pc:docMk/>
            <pc:sldMk cId="1375907879" sldId="268"/>
            <ac:spMk id="8" creationId="{16718364-BB52-8BD2-1661-5DA3670A8801}"/>
          </ac:spMkLst>
        </pc:spChg>
        <pc:spChg chg="add mod">
          <ac:chgData name="Lindsay Karpenko" userId="4bc4bee5-c4bf-4ac4-8ccd-805be0ae23de" providerId="ADAL" clId="{3B38EBFB-C7C5-4ED5-B3C4-B13E2C68E3D7}" dt="2022-08-24T19:55:21.166" v="539" actId="14100"/>
          <ac:spMkLst>
            <pc:docMk/>
            <pc:sldMk cId="1375907879" sldId="268"/>
            <ac:spMk id="12" creationId="{E3E4FF9E-93DE-6576-88AB-B6261AB1819D}"/>
          </ac:spMkLst>
        </pc:spChg>
        <pc:spChg chg="add mod">
          <ac:chgData name="Lindsay Karpenko" userId="4bc4bee5-c4bf-4ac4-8ccd-805be0ae23de" providerId="ADAL" clId="{3B38EBFB-C7C5-4ED5-B3C4-B13E2C68E3D7}" dt="2022-08-24T19:54:39.927" v="522" actId="255"/>
          <ac:spMkLst>
            <pc:docMk/>
            <pc:sldMk cId="1375907879" sldId="268"/>
            <ac:spMk id="13" creationId="{63F22A4C-8A1D-B315-1F43-4B877F3C9AAA}"/>
          </ac:spMkLst>
        </pc:spChg>
        <pc:grpChg chg="del">
          <ac:chgData name="Lindsay Karpenko" userId="4bc4bee5-c4bf-4ac4-8ccd-805be0ae23de" providerId="ADAL" clId="{3B38EBFB-C7C5-4ED5-B3C4-B13E2C68E3D7}" dt="2022-08-24T19:54:47.574" v="532" actId="478"/>
          <ac:grpSpMkLst>
            <pc:docMk/>
            <pc:sldMk cId="1375907879" sldId="268"/>
            <ac:grpSpMk id="7" creationId="{C993C407-AE12-F548-8148-109DF2982934}"/>
          </ac:grpSpMkLst>
        </pc:grpChg>
        <pc:grpChg chg="del">
          <ac:chgData name="Lindsay Karpenko" userId="4bc4bee5-c4bf-4ac4-8ccd-805be0ae23de" providerId="ADAL" clId="{3B38EBFB-C7C5-4ED5-B3C4-B13E2C68E3D7}" dt="2022-08-24T19:54:48.204" v="533" actId="478"/>
          <ac:grpSpMkLst>
            <pc:docMk/>
            <pc:sldMk cId="1375907879" sldId="268"/>
            <ac:grpSpMk id="11" creationId="{79C084DF-82B9-4B54-51F2-221FFD079DFA}"/>
          </ac:grpSpMkLst>
        </pc:grpChg>
        <pc:cxnChg chg="add">
          <ac:chgData name="Lindsay Karpenko" userId="4bc4bee5-c4bf-4ac4-8ccd-805be0ae23de" providerId="ADAL" clId="{3B38EBFB-C7C5-4ED5-B3C4-B13E2C68E3D7}" dt="2022-08-24T19:54:59.230" v="534" actId="11529"/>
          <ac:cxnSpMkLst>
            <pc:docMk/>
            <pc:sldMk cId="1375907879" sldId="268"/>
            <ac:cxnSpMk id="15" creationId="{C174F58D-4AF6-1045-265C-17B588233D5B}"/>
          </ac:cxnSpMkLst>
        </pc:cxnChg>
        <pc:cxnChg chg="add mod">
          <ac:chgData name="Lindsay Karpenko" userId="4bc4bee5-c4bf-4ac4-8ccd-805be0ae23de" providerId="ADAL" clId="{3B38EBFB-C7C5-4ED5-B3C4-B13E2C68E3D7}" dt="2022-08-24T19:55:02.406" v="536" actId="1076"/>
          <ac:cxnSpMkLst>
            <pc:docMk/>
            <pc:sldMk cId="1375907879" sldId="268"/>
            <ac:cxnSpMk id="16" creationId="{44DD4F18-B6F1-2FE0-160A-739FF2635AF2}"/>
          </ac:cxnSpMkLst>
        </pc:cxnChg>
      </pc:sldChg>
      <pc:sldChg chg="addSp delSp modSp mod modAnim">
        <pc:chgData name="Lindsay Karpenko" userId="4bc4bee5-c4bf-4ac4-8ccd-805be0ae23de" providerId="ADAL" clId="{3B38EBFB-C7C5-4ED5-B3C4-B13E2C68E3D7}" dt="2022-08-24T19:56:49.464" v="550" actId="114"/>
        <pc:sldMkLst>
          <pc:docMk/>
          <pc:sldMk cId="791516359" sldId="269"/>
        </pc:sldMkLst>
        <pc:spChg chg="mod">
          <ac:chgData name="Lindsay Karpenko" userId="4bc4bee5-c4bf-4ac4-8ccd-805be0ae23de" providerId="ADAL" clId="{3B38EBFB-C7C5-4ED5-B3C4-B13E2C68E3D7}" dt="2022-08-24T19:56:13.927" v="545" actId="948"/>
          <ac:spMkLst>
            <pc:docMk/>
            <pc:sldMk cId="791516359" sldId="269"/>
            <ac:spMk id="8" creationId="{34FE7D71-ACF9-02CD-865B-C1351CA6E5A2}"/>
          </ac:spMkLst>
        </pc:spChg>
        <pc:grpChg chg="del">
          <ac:chgData name="Lindsay Karpenko" userId="4bc4bee5-c4bf-4ac4-8ccd-805be0ae23de" providerId="ADAL" clId="{3B38EBFB-C7C5-4ED5-B3C4-B13E2C68E3D7}" dt="2022-08-24T19:56:16.807" v="546" actId="478"/>
          <ac:grpSpMkLst>
            <pc:docMk/>
            <pc:sldMk cId="791516359" sldId="269"/>
            <ac:grpSpMk id="6" creationId="{C86F41DD-B543-9354-7DD0-F818C5165BDE}"/>
          </ac:grpSpMkLst>
        </pc:grpChg>
        <pc:graphicFrameChg chg="modGraphic">
          <ac:chgData name="Lindsay Karpenko" userId="4bc4bee5-c4bf-4ac4-8ccd-805be0ae23de" providerId="ADAL" clId="{3B38EBFB-C7C5-4ED5-B3C4-B13E2C68E3D7}" dt="2022-08-24T19:56:49.464" v="550" actId="114"/>
          <ac:graphicFrameMkLst>
            <pc:docMk/>
            <pc:sldMk cId="791516359" sldId="269"/>
            <ac:graphicFrameMk id="7" creationId="{536CF6ED-4F58-1B9A-CD89-C154207C2DD7}"/>
          </ac:graphicFrameMkLst>
        </pc:graphicFrameChg>
        <pc:cxnChg chg="add">
          <ac:chgData name="Lindsay Karpenko" userId="4bc4bee5-c4bf-4ac4-8ccd-805be0ae23de" providerId="ADAL" clId="{3B38EBFB-C7C5-4ED5-B3C4-B13E2C68E3D7}" dt="2022-08-24T19:56:23.422" v="547" actId="11529"/>
          <ac:cxnSpMkLst>
            <pc:docMk/>
            <pc:sldMk cId="791516359" sldId="269"/>
            <ac:cxnSpMk id="10" creationId="{33E1A2E3-3573-FC64-84B9-36C1A607672F}"/>
          </ac:cxnSpMkLst>
        </pc:cxnChg>
      </pc:sldChg>
      <pc:sldChg chg="addSp delSp modSp mod modAnim">
        <pc:chgData name="Lindsay Karpenko" userId="4bc4bee5-c4bf-4ac4-8ccd-805be0ae23de" providerId="ADAL" clId="{3B38EBFB-C7C5-4ED5-B3C4-B13E2C68E3D7}" dt="2022-08-24T19:58:05.262" v="577"/>
        <pc:sldMkLst>
          <pc:docMk/>
          <pc:sldMk cId="3073871570" sldId="270"/>
        </pc:sldMkLst>
        <pc:spChg chg="mod">
          <ac:chgData name="Lindsay Karpenko" userId="4bc4bee5-c4bf-4ac4-8ccd-805be0ae23de" providerId="ADAL" clId="{3B38EBFB-C7C5-4ED5-B3C4-B13E2C68E3D7}" dt="2022-08-24T19:57:47.821" v="574" actId="1037"/>
          <ac:spMkLst>
            <pc:docMk/>
            <pc:sldMk cId="3073871570" sldId="270"/>
            <ac:spMk id="8" creationId="{CB22A7A1-FB5E-7356-9DB2-D495A360AC9F}"/>
          </ac:spMkLst>
        </pc:spChg>
        <pc:grpChg chg="del">
          <ac:chgData name="Lindsay Karpenko" userId="4bc4bee5-c4bf-4ac4-8ccd-805be0ae23de" providerId="ADAL" clId="{3B38EBFB-C7C5-4ED5-B3C4-B13E2C68E3D7}" dt="2022-08-24T19:57:51.701" v="575" actId="478"/>
          <ac:grpSpMkLst>
            <pc:docMk/>
            <pc:sldMk cId="3073871570" sldId="270"/>
            <ac:grpSpMk id="6" creationId="{F191E9F3-A574-833D-48AB-5EBECC6A12EB}"/>
          </ac:grpSpMkLst>
        </pc:grpChg>
        <pc:graphicFrameChg chg="modGraphic">
          <ac:chgData name="Lindsay Karpenko" userId="4bc4bee5-c4bf-4ac4-8ccd-805be0ae23de" providerId="ADAL" clId="{3B38EBFB-C7C5-4ED5-B3C4-B13E2C68E3D7}" dt="2022-08-24T19:57:38.701" v="563" actId="20577"/>
          <ac:graphicFrameMkLst>
            <pc:docMk/>
            <pc:sldMk cId="3073871570" sldId="270"/>
            <ac:graphicFrameMk id="7" creationId="{D8D03453-7F6D-281D-E88C-F1A4BF1DC045}"/>
          </ac:graphicFrameMkLst>
        </pc:graphicFrameChg>
        <pc:cxnChg chg="add">
          <ac:chgData name="Lindsay Karpenko" userId="4bc4bee5-c4bf-4ac4-8ccd-805be0ae23de" providerId="ADAL" clId="{3B38EBFB-C7C5-4ED5-B3C4-B13E2C68E3D7}" dt="2022-08-24T19:57:56.886" v="576" actId="11529"/>
          <ac:cxnSpMkLst>
            <pc:docMk/>
            <pc:sldMk cId="3073871570" sldId="270"/>
            <ac:cxnSpMk id="11" creationId="{F538029B-5D0B-25F1-8539-B3C116634ECD}"/>
          </ac:cxnSpMkLst>
        </pc:cxnChg>
      </pc:sldChg>
      <pc:sldChg chg="addSp delSp modSp mod modAnim">
        <pc:chgData name="Lindsay Karpenko" userId="4bc4bee5-c4bf-4ac4-8ccd-805be0ae23de" providerId="ADAL" clId="{3B38EBFB-C7C5-4ED5-B3C4-B13E2C68E3D7}" dt="2022-08-24T20:00:05.132" v="613"/>
        <pc:sldMkLst>
          <pc:docMk/>
          <pc:sldMk cId="2951532452" sldId="271"/>
        </pc:sldMkLst>
        <pc:spChg chg="mod">
          <ac:chgData name="Lindsay Karpenko" userId="4bc4bee5-c4bf-4ac4-8ccd-805be0ae23de" providerId="ADAL" clId="{3B38EBFB-C7C5-4ED5-B3C4-B13E2C68E3D7}" dt="2022-08-24T19:59:06.975" v="587" actId="20577"/>
          <ac:spMkLst>
            <pc:docMk/>
            <pc:sldMk cId="2951532452" sldId="271"/>
            <ac:spMk id="4" creationId="{A875C6D6-D2BE-BB86-4136-BD0A35E4AC7F}"/>
          </ac:spMkLst>
        </pc:spChg>
        <pc:spChg chg="del">
          <ac:chgData name="Lindsay Karpenko" userId="4bc4bee5-c4bf-4ac4-8ccd-805be0ae23de" providerId="ADAL" clId="{3B38EBFB-C7C5-4ED5-B3C4-B13E2C68E3D7}" dt="2022-08-24T19:58:19.956" v="578" actId="478"/>
          <ac:spMkLst>
            <pc:docMk/>
            <pc:sldMk cId="2951532452" sldId="271"/>
            <ac:spMk id="8" creationId="{D3536C7F-376C-660B-4366-60D2543CC8A2}"/>
          </ac:spMkLst>
        </pc:spChg>
        <pc:spChg chg="add mod">
          <ac:chgData name="Lindsay Karpenko" userId="4bc4bee5-c4bf-4ac4-8ccd-805be0ae23de" providerId="ADAL" clId="{3B38EBFB-C7C5-4ED5-B3C4-B13E2C68E3D7}" dt="2022-08-24T19:58:57.674" v="584" actId="255"/>
          <ac:spMkLst>
            <pc:docMk/>
            <pc:sldMk cId="2951532452" sldId="271"/>
            <ac:spMk id="12" creationId="{810ABCBE-1CC5-DBB0-41AA-7FCCBC629CCD}"/>
          </ac:spMkLst>
        </pc:spChg>
        <pc:spChg chg="add mod">
          <ac:chgData name="Lindsay Karpenko" userId="4bc4bee5-c4bf-4ac4-8ccd-805be0ae23de" providerId="ADAL" clId="{3B38EBFB-C7C5-4ED5-B3C4-B13E2C68E3D7}" dt="2022-08-24T20:00:02.020" v="612" actId="1037"/>
          <ac:spMkLst>
            <pc:docMk/>
            <pc:sldMk cId="2951532452" sldId="271"/>
            <ac:spMk id="14" creationId="{AD0B6A4B-098D-E033-5898-CBAC04B84F87}"/>
          </ac:spMkLst>
        </pc:spChg>
        <pc:grpChg chg="del">
          <ac:chgData name="Lindsay Karpenko" userId="4bc4bee5-c4bf-4ac4-8ccd-805be0ae23de" providerId="ADAL" clId="{3B38EBFB-C7C5-4ED5-B3C4-B13E2C68E3D7}" dt="2022-08-24T19:59:30.429" v="594" actId="478"/>
          <ac:grpSpMkLst>
            <pc:docMk/>
            <pc:sldMk cId="2951532452" sldId="271"/>
            <ac:grpSpMk id="7" creationId="{E9C92D9F-C0E2-0757-CBE6-976DD25FF23F}"/>
          </ac:grpSpMkLst>
        </pc:grpChg>
        <pc:grpChg chg="del">
          <ac:chgData name="Lindsay Karpenko" userId="4bc4bee5-c4bf-4ac4-8ccd-805be0ae23de" providerId="ADAL" clId="{3B38EBFB-C7C5-4ED5-B3C4-B13E2C68E3D7}" dt="2022-08-24T19:59:32.261" v="595" actId="478"/>
          <ac:grpSpMkLst>
            <pc:docMk/>
            <pc:sldMk cId="2951532452" sldId="271"/>
            <ac:grpSpMk id="11" creationId="{A7138B7A-E877-DFF4-1E1D-ACAA5AF97FEF}"/>
          </ac:grpSpMkLst>
        </pc:grpChg>
        <pc:cxnChg chg="add mod">
          <ac:chgData name="Lindsay Karpenko" userId="4bc4bee5-c4bf-4ac4-8ccd-805be0ae23de" providerId="ADAL" clId="{3B38EBFB-C7C5-4ED5-B3C4-B13E2C68E3D7}" dt="2022-08-24T19:59:42.612" v="602" actId="1035"/>
          <ac:cxnSpMkLst>
            <pc:docMk/>
            <pc:sldMk cId="2951532452" sldId="271"/>
            <ac:cxnSpMk id="16" creationId="{5F41FA31-AA7F-41E9-70C3-479C7BE33868}"/>
          </ac:cxnSpMkLst>
        </pc:cxnChg>
        <pc:cxnChg chg="add mod">
          <ac:chgData name="Lindsay Karpenko" userId="4bc4bee5-c4bf-4ac4-8ccd-805be0ae23de" providerId="ADAL" clId="{3B38EBFB-C7C5-4ED5-B3C4-B13E2C68E3D7}" dt="2022-08-24T19:59:48.693" v="604" actId="1076"/>
          <ac:cxnSpMkLst>
            <pc:docMk/>
            <pc:sldMk cId="2951532452" sldId="271"/>
            <ac:cxnSpMk id="17" creationId="{3594C928-40C1-EEA3-9EFE-ABE1852D7303}"/>
          </ac:cxnSpMkLst>
        </pc:cxnChg>
      </pc:sldChg>
      <pc:sldChg chg="addSp delSp modSp mod modAnim">
        <pc:chgData name="Lindsay Karpenko" userId="4bc4bee5-c4bf-4ac4-8ccd-805be0ae23de" providerId="ADAL" clId="{3B38EBFB-C7C5-4ED5-B3C4-B13E2C68E3D7}" dt="2022-08-24T20:02:32.965" v="624"/>
        <pc:sldMkLst>
          <pc:docMk/>
          <pc:sldMk cId="1197061070" sldId="272"/>
        </pc:sldMkLst>
        <pc:spChg chg="mod">
          <ac:chgData name="Lindsay Karpenko" userId="4bc4bee5-c4bf-4ac4-8ccd-805be0ae23de" providerId="ADAL" clId="{3B38EBFB-C7C5-4ED5-B3C4-B13E2C68E3D7}" dt="2022-08-24T20:02:09.247" v="621" actId="948"/>
          <ac:spMkLst>
            <pc:docMk/>
            <pc:sldMk cId="1197061070" sldId="272"/>
            <ac:spMk id="8" creationId="{2A4BA05F-D260-48AD-753D-DE1B1844CDDF}"/>
          </ac:spMkLst>
        </pc:spChg>
        <pc:grpChg chg="del">
          <ac:chgData name="Lindsay Karpenko" userId="4bc4bee5-c4bf-4ac4-8ccd-805be0ae23de" providerId="ADAL" clId="{3B38EBFB-C7C5-4ED5-B3C4-B13E2C68E3D7}" dt="2022-08-24T20:02:12.157" v="622" actId="478"/>
          <ac:grpSpMkLst>
            <pc:docMk/>
            <pc:sldMk cId="1197061070" sldId="272"/>
            <ac:grpSpMk id="6" creationId="{99384A9F-0ECB-9A05-330B-ECCC0AB37923}"/>
          </ac:grpSpMkLst>
        </pc:grpChg>
        <pc:graphicFrameChg chg="modGraphic">
          <ac:chgData name="Lindsay Karpenko" userId="4bc4bee5-c4bf-4ac4-8ccd-805be0ae23de" providerId="ADAL" clId="{3B38EBFB-C7C5-4ED5-B3C4-B13E2C68E3D7}" dt="2022-08-24T20:01:28.584" v="620" actId="114"/>
          <ac:graphicFrameMkLst>
            <pc:docMk/>
            <pc:sldMk cId="1197061070" sldId="272"/>
            <ac:graphicFrameMk id="7" creationId="{DEE4EA79-3A81-25DC-0F21-1EBCC3D0A4AA}"/>
          </ac:graphicFrameMkLst>
        </pc:graphicFrameChg>
        <pc:cxnChg chg="add">
          <ac:chgData name="Lindsay Karpenko" userId="4bc4bee5-c4bf-4ac4-8ccd-805be0ae23de" providerId="ADAL" clId="{3B38EBFB-C7C5-4ED5-B3C4-B13E2C68E3D7}" dt="2022-08-24T20:02:19.254" v="623" actId="11529"/>
          <ac:cxnSpMkLst>
            <pc:docMk/>
            <pc:sldMk cId="1197061070" sldId="272"/>
            <ac:cxnSpMk id="10" creationId="{B732FA7F-8D1B-488B-142A-EACB877EC6B2}"/>
          </ac:cxnSpMkLst>
        </pc:cxnChg>
      </pc:sldChg>
      <pc:sldChg chg="addSp delSp modSp mod modAnim">
        <pc:chgData name="Lindsay Karpenko" userId="4bc4bee5-c4bf-4ac4-8ccd-805be0ae23de" providerId="ADAL" clId="{3B38EBFB-C7C5-4ED5-B3C4-B13E2C68E3D7}" dt="2022-08-24T20:03:47.921" v="642"/>
        <pc:sldMkLst>
          <pc:docMk/>
          <pc:sldMk cId="3285799157" sldId="273"/>
        </pc:sldMkLst>
        <pc:spChg chg="mod">
          <ac:chgData name="Lindsay Karpenko" userId="4bc4bee5-c4bf-4ac4-8ccd-805be0ae23de" providerId="ADAL" clId="{3B38EBFB-C7C5-4ED5-B3C4-B13E2C68E3D7}" dt="2022-08-24T20:02:46.862" v="625" actId="20577"/>
          <ac:spMkLst>
            <pc:docMk/>
            <pc:sldMk cId="3285799157" sldId="273"/>
            <ac:spMk id="8" creationId="{EA9797AC-76F9-9713-895E-3782142B83B3}"/>
          </ac:spMkLst>
        </pc:spChg>
        <pc:grpChg chg="del">
          <ac:chgData name="Lindsay Karpenko" userId="4bc4bee5-c4bf-4ac4-8ccd-805be0ae23de" providerId="ADAL" clId="{3B38EBFB-C7C5-4ED5-B3C4-B13E2C68E3D7}" dt="2022-08-24T20:02:53.078" v="626" actId="478"/>
          <ac:grpSpMkLst>
            <pc:docMk/>
            <pc:sldMk cId="3285799157" sldId="273"/>
            <ac:grpSpMk id="6" creationId="{3B4E4400-719A-DE07-34CA-F6DA251435B2}"/>
          </ac:grpSpMkLst>
        </pc:grpChg>
        <pc:graphicFrameChg chg="modGraphic">
          <ac:chgData name="Lindsay Karpenko" userId="4bc4bee5-c4bf-4ac4-8ccd-805be0ae23de" providerId="ADAL" clId="{3B38EBFB-C7C5-4ED5-B3C4-B13E2C68E3D7}" dt="2022-08-24T20:03:37.381" v="641" actId="20577"/>
          <ac:graphicFrameMkLst>
            <pc:docMk/>
            <pc:sldMk cId="3285799157" sldId="273"/>
            <ac:graphicFrameMk id="7" creationId="{2D96798C-D5D5-666E-A0E2-97130D08EEB7}"/>
          </ac:graphicFrameMkLst>
        </pc:graphicFrameChg>
        <pc:cxnChg chg="add">
          <ac:chgData name="Lindsay Karpenko" userId="4bc4bee5-c4bf-4ac4-8ccd-805be0ae23de" providerId="ADAL" clId="{3B38EBFB-C7C5-4ED5-B3C4-B13E2C68E3D7}" dt="2022-08-24T20:03:01.439" v="627" actId="11529"/>
          <ac:cxnSpMkLst>
            <pc:docMk/>
            <pc:sldMk cId="3285799157" sldId="273"/>
            <ac:cxnSpMk id="11" creationId="{CE79A29E-CABE-60C7-772C-EBFFF06FEFCE}"/>
          </ac:cxnSpMkLst>
        </pc:cxnChg>
      </pc:sldChg>
      <pc:sldChg chg="addSp delSp modSp mod modAnim">
        <pc:chgData name="Lindsay Karpenko" userId="4bc4bee5-c4bf-4ac4-8ccd-805be0ae23de" providerId="ADAL" clId="{3B38EBFB-C7C5-4ED5-B3C4-B13E2C68E3D7}" dt="2022-08-24T20:05:52.224" v="700"/>
        <pc:sldMkLst>
          <pc:docMk/>
          <pc:sldMk cId="2292822189" sldId="274"/>
        </pc:sldMkLst>
        <pc:spChg chg="mod">
          <ac:chgData name="Lindsay Karpenko" userId="4bc4bee5-c4bf-4ac4-8ccd-805be0ae23de" providerId="ADAL" clId="{3B38EBFB-C7C5-4ED5-B3C4-B13E2C68E3D7}" dt="2022-08-24T20:04:55.715" v="651" actId="21"/>
          <ac:spMkLst>
            <pc:docMk/>
            <pc:sldMk cId="2292822189" sldId="274"/>
            <ac:spMk id="4" creationId="{340865C2-0586-FDDE-BF1A-F864612E78B5}"/>
          </ac:spMkLst>
        </pc:spChg>
        <pc:spChg chg="add mod">
          <ac:chgData name="Lindsay Karpenko" userId="4bc4bee5-c4bf-4ac4-8ccd-805be0ae23de" providerId="ADAL" clId="{3B38EBFB-C7C5-4ED5-B3C4-B13E2C68E3D7}" dt="2022-08-24T20:05:20.862" v="684" actId="1035"/>
          <ac:spMkLst>
            <pc:docMk/>
            <pc:sldMk cId="2292822189" sldId="274"/>
            <ac:spMk id="11" creationId="{91FD2E3E-AA83-A7F6-4FB1-9C5C94ED081E}"/>
          </ac:spMkLst>
        </pc:spChg>
        <pc:spChg chg="add mod">
          <ac:chgData name="Lindsay Karpenko" userId="4bc4bee5-c4bf-4ac4-8ccd-805be0ae23de" providerId="ADAL" clId="{3B38EBFB-C7C5-4ED5-B3C4-B13E2C68E3D7}" dt="2022-08-24T20:05:45.012" v="698" actId="1036"/>
          <ac:spMkLst>
            <pc:docMk/>
            <pc:sldMk cId="2292822189" sldId="274"/>
            <ac:spMk id="12" creationId="{52CEBF74-D558-CF57-B7E1-386B7E89FAE7}"/>
          </ac:spMkLst>
        </pc:spChg>
        <pc:grpChg chg="del">
          <ac:chgData name="Lindsay Karpenko" userId="4bc4bee5-c4bf-4ac4-8ccd-805be0ae23de" providerId="ADAL" clId="{3B38EBFB-C7C5-4ED5-B3C4-B13E2C68E3D7}" dt="2022-08-24T20:05:16.500" v="673" actId="478"/>
          <ac:grpSpMkLst>
            <pc:docMk/>
            <pc:sldMk cId="2292822189" sldId="274"/>
            <ac:grpSpMk id="7" creationId="{7CA5B8B3-CFEF-DD08-147F-D22928906583}"/>
          </ac:grpSpMkLst>
        </pc:grpChg>
        <pc:grpChg chg="del">
          <ac:chgData name="Lindsay Karpenko" userId="4bc4bee5-c4bf-4ac4-8ccd-805be0ae23de" providerId="ADAL" clId="{3B38EBFB-C7C5-4ED5-B3C4-B13E2C68E3D7}" dt="2022-08-24T20:05:17.477" v="674" actId="478"/>
          <ac:grpSpMkLst>
            <pc:docMk/>
            <pc:sldMk cId="2292822189" sldId="274"/>
            <ac:grpSpMk id="10" creationId="{8A695F5F-2821-F774-BFF4-10AD6F8BCBE2}"/>
          </ac:grpSpMkLst>
        </pc:grpChg>
        <pc:cxnChg chg="add mod">
          <ac:chgData name="Lindsay Karpenko" userId="4bc4bee5-c4bf-4ac4-8ccd-805be0ae23de" providerId="ADAL" clId="{3B38EBFB-C7C5-4ED5-B3C4-B13E2C68E3D7}" dt="2022-08-24T20:05:28.589" v="689" actId="1036"/>
          <ac:cxnSpMkLst>
            <pc:docMk/>
            <pc:sldMk cId="2292822189" sldId="274"/>
            <ac:cxnSpMk id="14" creationId="{D600CF82-8357-188E-4D92-105CDD61B91E}"/>
          </ac:cxnSpMkLst>
        </pc:cxnChg>
        <pc:cxnChg chg="add mod">
          <ac:chgData name="Lindsay Karpenko" userId="4bc4bee5-c4bf-4ac4-8ccd-805be0ae23de" providerId="ADAL" clId="{3B38EBFB-C7C5-4ED5-B3C4-B13E2C68E3D7}" dt="2022-08-24T20:05:35.220" v="697" actId="1035"/>
          <ac:cxnSpMkLst>
            <pc:docMk/>
            <pc:sldMk cId="2292822189" sldId="274"/>
            <ac:cxnSpMk id="15" creationId="{F43F7681-76F1-E80E-303C-0465BA1D3FE8}"/>
          </ac:cxnSpMkLst>
        </pc:cxnChg>
      </pc:sldChg>
      <pc:sldChg chg="modSp mod">
        <pc:chgData name="Lindsay Karpenko" userId="4bc4bee5-c4bf-4ac4-8ccd-805be0ae23de" providerId="ADAL" clId="{3B38EBFB-C7C5-4ED5-B3C4-B13E2C68E3D7}" dt="2022-08-24T20:06:28.330" v="702" actId="2711"/>
        <pc:sldMkLst>
          <pc:docMk/>
          <pc:sldMk cId="2485647603" sldId="275"/>
        </pc:sldMkLst>
        <pc:spChg chg="mod">
          <ac:chgData name="Lindsay Karpenko" userId="4bc4bee5-c4bf-4ac4-8ccd-805be0ae23de" providerId="ADAL" clId="{3B38EBFB-C7C5-4ED5-B3C4-B13E2C68E3D7}" dt="2022-08-24T20:06:28.330" v="702" actId="2711"/>
          <ac:spMkLst>
            <pc:docMk/>
            <pc:sldMk cId="2485647603" sldId="275"/>
            <ac:spMk id="5" creationId="{3D42809F-3AFD-90D6-F633-AA03A3CB226E}"/>
          </ac:spMkLst>
        </pc:spChg>
      </pc:sldChg>
      <pc:sldChg chg="modSp mod">
        <pc:chgData name="Lindsay Karpenko" userId="4bc4bee5-c4bf-4ac4-8ccd-805be0ae23de" providerId="ADAL" clId="{3B38EBFB-C7C5-4ED5-B3C4-B13E2C68E3D7}" dt="2022-08-24T20:07:26.343" v="708" actId="114"/>
        <pc:sldMkLst>
          <pc:docMk/>
          <pc:sldMk cId="2071089912" sldId="276"/>
        </pc:sldMkLst>
        <pc:graphicFrameChg chg="modGraphic">
          <ac:chgData name="Lindsay Karpenko" userId="4bc4bee5-c4bf-4ac4-8ccd-805be0ae23de" providerId="ADAL" clId="{3B38EBFB-C7C5-4ED5-B3C4-B13E2C68E3D7}" dt="2022-08-24T20:07:26.343" v="708" actId="114"/>
          <ac:graphicFrameMkLst>
            <pc:docMk/>
            <pc:sldMk cId="2071089912" sldId="276"/>
            <ac:graphicFrameMk id="5" creationId="{097C488A-863C-7F3C-6E83-2F15E70DAFF3}"/>
          </ac:graphicFrameMkLst>
        </pc:graphicFrameChg>
      </pc:sldChg>
      <pc:sldChg chg="addSp delSp modSp mod modAnim">
        <pc:chgData name="Lindsay Karpenko" userId="4bc4bee5-c4bf-4ac4-8ccd-805be0ae23de" providerId="ADAL" clId="{3B38EBFB-C7C5-4ED5-B3C4-B13E2C68E3D7}" dt="2022-08-24T20:09:19.189" v="741"/>
        <pc:sldMkLst>
          <pc:docMk/>
          <pc:sldMk cId="3872950904" sldId="277"/>
        </pc:sldMkLst>
        <pc:spChg chg="mod">
          <ac:chgData name="Lindsay Karpenko" userId="4bc4bee5-c4bf-4ac4-8ccd-805be0ae23de" providerId="ADAL" clId="{3B38EBFB-C7C5-4ED5-B3C4-B13E2C68E3D7}" dt="2022-08-24T20:08:53.389" v="733" actId="948"/>
          <ac:spMkLst>
            <pc:docMk/>
            <pc:sldMk cId="3872950904" sldId="277"/>
            <ac:spMk id="4" creationId="{22E6F8C5-0C51-CE4F-9A4E-D4995D5A5493}"/>
          </ac:spMkLst>
        </pc:spChg>
        <pc:spChg chg="del">
          <ac:chgData name="Lindsay Karpenko" userId="4bc4bee5-c4bf-4ac4-8ccd-805be0ae23de" providerId="ADAL" clId="{3B38EBFB-C7C5-4ED5-B3C4-B13E2C68E3D7}" dt="2022-08-24T20:07:50.556" v="709" actId="478"/>
          <ac:spMkLst>
            <pc:docMk/>
            <pc:sldMk cId="3872950904" sldId="277"/>
            <ac:spMk id="8" creationId="{5AB17E74-0077-8AD5-7694-EE77B8F90071}"/>
          </ac:spMkLst>
        </pc:spChg>
        <pc:spChg chg="add mod">
          <ac:chgData name="Lindsay Karpenko" userId="4bc4bee5-c4bf-4ac4-8ccd-805be0ae23de" providerId="ADAL" clId="{3B38EBFB-C7C5-4ED5-B3C4-B13E2C68E3D7}" dt="2022-08-24T20:09:11.835" v="740" actId="1035"/>
          <ac:spMkLst>
            <pc:docMk/>
            <pc:sldMk cId="3872950904" sldId="277"/>
            <ac:spMk id="9" creationId="{8E081548-115C-3BEC-6023-B4CDD855794E}"/>
          </ac:spMkLst>
        </pc:spChg>
        <pc:grpChg chg="del">
          <ac:chgData name="Lindsay Karpenko" userId="4bc4bee5-c4bf-4ac4-8ccd-805be0ae23de" providerId="ADAL" clId="{3B38EBFB-C7C5-4ED5-B3C4-B13E2C68E3D7}" dt="2022-08-24T20:08:21.628" v="723" actId="478"/>
          <ac:grpSpMkLst>
            <pc:docMk/>
            <pc:sldMk cId="3872950904" sldId="277"/>
            <ac:grpSpMk id="7" creationId="{102872AE-32D8-162C-940C-A6C2FCF057A4}"/>
          </ac:grpSpMkLst>
        </pc:grpChg>
        <pc:cxnChg chg="add">
          <ac:chgData name="Lindsay Karpenko" userId="4bc4bee5-c4bf-4ac4-8ccd-805be0ae23de" providerId="ADAL" clId="{3B38EBFB-C7C5-4ED5-B3C4-B13E2C68E3D7}" dt="2022-08-24T20:08:29.431" v="724" actId="11529"/>
          <ac:cxnSpMkLst>
            <pc:docMk/>
            <pc:sldMk cId="3872950904" sldId="277"/>
            <ac:cxnSpMk id="11" creationId="{6709B6AD-F9D4-5179-22CA-F0EB18D3C0AC}"/>
          </ac:cxnSpMkLst>
        </pc:cxnChg>
      </pc:sldChg>
      <pc:sldChg chg="modSp mod">
        <pc:chgData name="Lindsay Karpenko" userId="4bc4bee5-c4bf-4ac4-8ccd-805be0ae23de" providerId="ADAL" clId="{3B38EBFB-C7C5-4ED5-B3C4-B13E2C68E3D7}" dt="2022-08-24T20:09:49.510" v="746" actId="20577"/>
        <pc:sldMkLst>
          <pc:docMk/>
          <pc:sldMk cId="4151953729" sldId="278"/>
        </pc:sldMkLst>
        <pc:spChg chg="mod">
          <ac:chgData name="Lindsay Karpenko" userId="4bc4bee5-c4bf-4ac4-8ccd-805be0ae23de" providerId="ADAL" clId="{3B38EBFB-C7C5-4ED5-B3C4-B13E2C68E3D7}" dt="2022-08-24T20:09:49.510" v="746" actId="20577"/>
          <ac:spMkLst>
            <pc:docMk/>
            <pc:sldMk cId="4151953729" sldId="278"/>
            <ac:spMk id="4" creationId="{ADC8EF91-8B1D-6BBB-9223-796158902A26}"/>
          </ac:spMkLst>
        </pc:spChg>
      </pc:sldChg>
      <pc:sldChg chg="modSp mod">
        <pc:chgData name="Lindsay Karpenko" userId="4bc4bee5-c4bf-4ac4-8ccd-805be0ae23de" providerId="ADAL" clId="{3B38EBFB-C7C5-4ED5-B3C4-B13E2C68E3D7}" dt="2022-08-24T20:10:21.332" v="762" actId="1035"/>
        <pc:sldMkLst>
          <pc:docMk/>
          <pc:sldMk cId="1630204030" sldId="279"/>
        </pc:sldMkLst>
        <pc:spChg chg="mod">
          <ac:chgData name="Lindsay Karpenko" userId="4bc4bee5-c4bf-4ac4-8ccd-805be0ae23de" providerId="ADAL" clId="{3B38EBFB-C7C5-4ED5-B3C4-B13E2C68E3D7}" dt="2022-08-24T20:10:21.332" v="762" actId="1035"/>
          <ac:spMkLst>
            <pc:docMk/>
            <pc:sldMk cId="1630204030" sldId="279"/>
            <ac:spMk id="5" creationId="{F8114D48-9BCB-EBA8-5450-65C11AEDCE3E}"/>
          </ac:spMkLst>
        </pc:spChg>
      </pc:sldChg>
      <pc:sldChg chg="addSp delSp modSp mod modAnim">
        <pc:chgData name="Lindsay Karpenko" userId="4bc4bee5-c4bf-4ac4-8ccd-805be0ae23de" providerId="ADAL" clId="{3B38EBFB-C7C5-4ED5-B3C4-B13E2C68E3D7}" dt="2022-08-24T20:14:51.290" v="785"/>
        <pc:sldMkLst>
          <pc:docMk/>
          <pc:sldMk cId="1202014568" sldId="281"/>
        </pc:sldMkLst>
        <pc:spChg chg="mod">
          <ac:chgData name="Lindsay Karpenko" userId="4bc4bee5-c4bf-4ac4-8ccd-805be0ae23de" providerId="ADAL" clId="{3B38EBFB-C7C5-4ED5-B3C4-B13E2C68E3D7}" dt="2022-08-24T20:13:13.930" v="763" actId="21"/>
          <ac:spMkLst>
            <pc:docMk/>
            <pc:sldMk cId="1202014568" sldId="281"/>
            <ac:spMk id="4" creationId="{4D981D0E-2520-88B3-6B2B-846EAA1E827E}"/>
          </ac:spMkLst>
        </pc:spChg>
        <pc:spChg chg="add mod">
          <ac:chgData name="Lindsay Karpenko" userId="4bc4bee5-c4bf-4ac4-8ccd-805be0ae23de" providerId="ADAL" clId="{3B38EBFB-C7C5-4ED5-B3C4-B13E2C68E3D7}" dt="2022-08-24T20:13:40.419" v="781" actId="1035"/>
          <ac:spMkLst>
            <pc:docMk/>
            <pc:sldMk cId="1202014568" sldId="281"/>
            <ac:spMk id="8" creationId="{65240CF6-F17F-DC1B-E855-EAF88AF036DE}"/>
          </ac:spMkLst>
        </pc:spChg>
        <pc:grpChg chg="del">
          <ac:chgData name="Lindsay Karpenko" userId="4bc4bee5-c4bf-4ac4-8ccd-805be0ae23de" providerId="ADAL" clId="{3B38EBFB-C7C5-4ED5-B3C4-B13E2C68E3D7}" dt="2022-08-24T20:13:42.925" v="782" actId="478"/>
          <ac:grpSpMkLst>
            <pc:docMk/>
            <pc:sldMk cId="1202014568" sldId="281"/>
            <ac:grpSpMk id="7" creationId="{35A5F834-0ABB-9331-F8C0-0B48E3A231A1}"/>
          </ac:grpSpMkLst>
        </pc:grpChg>
        <pc:cxnChg chg="add mod">
          <ac:chgData name="Lindsay Karpenko" userId="4bc4bee5-c4bf-4ac4-8ccd-805be0ae23de" providerId="ADAL" clId="{3B38EBFB-C7C5-4ED5-B3C4-B13E2C68E3D7}" dt="2022-08-24T20:13:49.324" v="784" actId="1036"/>
          <ac:cxnSpMkLst>
            <pc:docMk/>
            <pc:sldMk cId="1202014568" sldId="281"/>
            <ac:cxnSpMk id="10" creationId="{66FE840B-D600-0779-7CD7-BEA8DA772961}"/>
          </ac:cxnSpMkLst>
        </pc:cxnChg>
      </pc:sldChg>
      <pc:sldChg chg="addSp delSp modSp mod modAnim">
        <pc:chgData name="Lindsay Karpenko" userId="4bc4bee5-c4bf-4ac4-8ccd-805be0ae23de" providerId="ADAL" clId="{3B38EBFB-C7C5-4ED5-B3C4-B13E2C68E3D7}" dt="2022-08-24T20:17:14.007" v="815"/>
        <pc:sldMkLst>
          <pc:docMk/>
          <pc:sldMk cId="2352994542" sldId="282"/>
        </pc:sldMkLst>
        <pc:spChg chg="mod">
          <ac:chgData name="Lindsay Karpenko" userId="4bc4bee5-c4bf-4ac4-8ccd-805be0ae23de" providerId="ADAL" clId="{3B38EBFB-C7C5-4ED5-B3C4-B13E2C68E3D7}" dt="2022-08-24T20:15:41.269" v="786" actId="948"/>
          <ac:spMkLst>
            <pc:docMk/>
            <pc:sldMk cId="2352994542" sldId="282"/>
            <ac:spMk id="7" creationId="{FBE45EF3-D72E-0428-661D-80B5DECB1E31}"/>
          </ac:spMkLst>
        </pc:spChg>
        <pc:spChg chg="mod">
          <ac:chgData name="Lindsay Karpenko" userId="4bc4bee5-c4bf-4ac4-8ccd-805be0ae23de" providerId="ADAL" clId="{3B38EBFB-C7C5-4ED5-B3C4-B13E2C68E3D7}" dt="2022-08-24T20:16:02.564" v="804" actId="20577"/>
          <ac:spMkLst>
            <pc:docMk/>
            <pc:sldMk cId="2352994542" sldId="282"/>
            <ac:spMk id="9" creationId="{1A09387C-D40A-A1FA-C33F-47EC14BEDD9A}"/>
          </ac:spMkLst>
        </pc:spChg>
        <pc:grpChg chg="del">
          <ac:chgData name="Lindsay Karpenko" userId="4bc4bee5-c4bf-4ac4-8ccd-805be0ae23de" providerId="ADAL" clId="{3B38EBFB-C7C5-4ED5-B3C4-B13E2C68E3D7}" dt="2022-08-24T20:16:06.174" v="805" actId="478"/>
          <ac:grpSpMkLst>
            <pc:docMk/>
            <pc:sldMk cId="2352994542" sldId="282"/>
            <ac:grpSpMk id="6" creationId="{49283E8D-DA68-8FF8-F06E-D0B677434339}"/>
          </ac:grpSpMkLst>
        </pc:grpChg>
        <pc:graphicFrameChg chg="modGraphic">
          <ac:chgData name="Lindsay Karpenko" userId="4bc4bee5-c4bf-4ac4-8ccd-805be0ae23de" providerId="ADAL" clId="{3B38EBFB-C7C5-4ED5-B3C4-B13E2C68E3D7}" dt="2022-08-24T20:16:25.514" v="811" actId="14734"/>
          <ac:graphicFrameMkLst>
            <pc:docMk/>
            <pc:sldMk cId="2352994542" sldId="282"/>
            <ac:graphicFrameMk id="8" creationId="{3A1A59D6-CE3C-1786-CA78-C8D96174AF2D}"/>
          </ac:graphicFrameMkLst>
        </pc:graphicFrameChg>
        <pc:cxnChg chg="add mod">
          <ac:chgData name="Lindsay Karpenko" userId="4bc4bee5-c4bf-4ac4-8ccd-805be0ae23de" providerId="ADAL" clId="{3B38EBFB-C7C5-4ED5-B3C4-B13E2C68E3D7}" dt="2022-08-24T20:17:10.340" v="814" actId="1036"/>
          <ac:cxnSpMkLst>
            <pc:docMk/>
            <pc:sldMk cId="2352994542" sldId="282"/>
            <ac:cxnSpMk id="11" creationId="{71EF8E09-274D-D003-CB9A-BB3858BEE702}"/>
          </ac:cxnSpMkLst>
        </pc:cxnChg>
      </pc:sldChg>
      <pc:sldChg chg="addSp delSp modSp mod modAnim">
        <pc:chgData name="Lindsay Karpenko" userId="4bc4bee5-c4bf-4ac4-8ccd-805be0ae23de" providerId="ADAL" clId="{3B38EBFB-C7C5-4ED5-B3C4-B13E2C68E3D7}" dt="2022-08-24T20:19:27.991" v="899"/>
        <pc:sldMkLst>
          <pc:docMk/>
          <pc:sldMk cId="4080761384" sldId="283"/>
        </pc:sldMkLst>
        <pc:spChg chg="mod">
          <ac:chgData name="Lindsay Karpenko" userId="4bc4bee5-c4bf-4ac4-8ccd-805be0ae23de" providerId="ADAL" clId="{3B38EBFB-C7C5-4ED5-B3C4-B13E2C68E3D7}" dt="2022-08-24T20:18:46.203" v="860" actId="1037"/>
          <ac:spMkLst>
            <pc:docMk/>
            <pc:sldMk cId="4080761384" sldId="283"/>
            <ac:spMk id="13" creationId="{96AEEA8A-90C0-5DC8-944E-A3AEF876CC49}"/>
          </ac:spMkLst>
        </pc:spChg>
        <pc:spChg chg="del">
          <ac:chgData name="Lindsay Karpenko" userId="4bc4bee5-c4bf-4ac4-8ccd-805be0ae23de" providerId="ADAL" clId="{3B38EBFB-C7C5-4ED5-B3C4-B13E2C68E3D7}" dt="2022-08-24T20:17:23.116" v="816" actId="478"/>
          <ac:spMkLst>
            <pc:docMk/>
            <pc:sldMk cId="4080761384" sldId="283"/>
            <ac:spMk id="14" creationId="{20ADBEBF-C4A5-05D5-FD79-1639F7096C98}"/>
          </ac:spMkLst>
        </pc:spChg>
        <pc:spChg chg="add mod">
          <ac:chgData name="Lindsay Karpenko" userId="4bc4bee5-c4bf-4ac4-8ccd-805be0ae23de" providerId="ADAL" clId="{3B38EBFB-C7C5-4ED5-B3C4-B13E2C68E3D7}" dt="2022-08-24T20:18:55.212" v="888" actId="1035"/>
          <ac:spMkLst>
            <pc:docMk/>
            <pc:sldMk cId="4080761384" sldId="283"/>
            <ac:spMk id="15" creationId="{81748681-3355-DD0D-562C-BD66B8939979}"/>
          </ac:spMkLst>
        </pc:spChg>
        <pc:spChg chg="add mod">
          <ac:chgData name="Lindsay Karpenko" userId="4bc4bee5-c4bf-4ac4-8ccd-805be0ae23de" providerId="ADAL" clId="{3B38EBFB-C7C5-4ED5-B3C4-B13E2C68E3D7}" dt="2022-08-24T20:18:53.004" v="881" actId="1036"/>
          <ac:spMkLst>
            <pc:docMk/>
            <pc:sldMk cId="4080761384" sldId="283"/>
            <ac:spMk id="16" creationId="{880C1474-AA5E-B9BB-3867-A51870026B6C}"/>
          </ac:spMkLst>
        </pc:spChg>
        <pc:spChg chg="add mod">
          <ac:chgData name="Lindsay Karpenko" userId="4bc4bee5-c4bf-4ac4-8ccd-805be0ae23de" providerId="ADAL" clId="{3B38EBFB-C7C5-4ED5-B3C4-B13E2C68E3D7}" dt="2022-08-24T20:18:48.684" v="866" actId="1035"/>
          <ac:spMkLst>
            <pc:docMk/>
            <pc:sldMk cId="4080761384" sldId="283"/>
            <ac:spMk id="17" creationId="{E49C684B-8B15-31AA-2586-384859F42DF5}"/>
          </ac:spMkLst>
        </pc:spChg>
        <pc:grpChg chg="del">
          <ac:chgData name="Lindsay Karpenko" userId="4bc4bee5-c4bf-4ac4-8ccd-805be0ae23de" providerId="ADAL" clId="{3B38EBFB-C7C5-4ED5-B3C4-B13E2C68E3D7}" dt="2022-08-24T20:18:56.419" v="889" actId="478"/>
          <ac:grpSpMkLst>
            <pc:docMk/>
            <pc:sldMk cId="4080761384" sldId="283"/>
            <ac:grpSpMk id="6" creationId="{D0B40323-DB03-B9A8-3927-B966BB733DEB}"/>
          </ac:grpSpMkLst>
        </pc:grpChg>
        <pc:grpChg chg="del">
          <ac:chgData name="Lindsay Karpenko" userId="4bc4bee5-c4bf-4ac4-8ccd-805be0ae23de" providerId="ADAL" clId="{3B38EBFB-C7C5-4ED5-B3C4-B13E2C68E3D7}" dt="2022-08-24T20:18:57.323" v="890" actId="478"/>
          <ac:grpSpMkLst>
            <pc:docMk/>
            <pc:sldMk cId="4080761384" sldId="283"/>
            <ac:grpSpMk id="9" creationId="{031DC68B-F5DF-DD88-5A98-23FC2A2D2FE3}"/>
          </ac:grpSpMkLst>
        </pc:grpChg>
        <pc:grpChg chg="del">
          <ac:chgData name="Lindsay Karpenko" userId="4bc4bee5-c4bf-4ac4-8ccd-805be0ae23de" providerId="ADAL" clId="{3B38EBFB-C7C5-4ED5-B3C4-B13E2C68E3D7}" dt="2022-08-24T20:18:57.995" v="891" actId="478"/>
          <ac:grpSpMkLst>
            <pc:docMk/>
            <pc:sldMk cId="4080761384" sldId="283"/>
            <ac:grpSpMk id="12" creationId="{690AB367-6153-F76D-8E4B-39D5032F8B96}"/>
          </ac:grpSpMkLst>
        </pc:grpChg>
        <pc:cxnChg chg="add">
          <ac:chgData name="Lindsay Karpenko" userId="4bc4bee5-c4bf-4ac4-8ccd-805be0ae23de" providerId="ADAL" clId="{3B38EBFB-C7C5-4ED5-B3C4-B13E2C68E3D7}" dt="2022-08-24T20:19:04.603" v="892" actId="11529"/>
          <ac:cxnSpMkLst>
            <pc:docMk/>
            <pc:sldMk cId="4080761384" sldId="283"/>
            <ac:cxnSpMk id="19" creationId="{E5DC8C33-1775-EB15-EBDB-0B0532C6A2EB}"/>
          </ac:cxnSpMkLst>
        </pc:cxnChg>
        <pc:cxnChg chg="add mod">
          <ac:chgData name="Lindsay Karpenko" userId="4bc4bee5-c4bf-4ac4-8ccd-805be0ae23de" providerId="ADAL" clId="{3B38EBFB-C7C5-4ED5-B3C4-B13E2C68E3D7}" dt="2022-08-24T20:19:09.524" v="894" actId="1076"/>
          <ac:cxnSpMkLst>
            <pc:docMk/>
            <pc:sldMk cId="4080761384" sldId="283"/>
            <ac:cxnSpMk id="20" creationId="{F5E04961-8151-6EAC-7CEC-6305BAF189DC}"/>
          </ac:cxnSpMkLst>
        </pc:cxnChg>
        <pc:cxnChg chg="add mod">
          <ac:chgData name="Lindsay Karpenko" userId="4bc4bee5-c4bf-4ac4-8ccd-805be0ae23de" providerId="ADAL" clId="{3B38EBFB-C7C5-4ED5-B3C4-B13E2C68E3D7}" dt="2022-08-24T20:19:14.068" v="896" actId="1076"/>
          <ac:cxnSpMkLst>
            <pc:docMk/>
            <pc:sldMk cId="4080761384" sldId="283"/>
            <ac:cxnSpMk id="21" creationId="{C21F926E-0959-8BAB-8B31-7D19CD57356F}"/>
          </ac:cxnSpMkLst>
        </pc:cxnChg>
      </pc:sldChg>
      <pc:sldChg chg="addSp delSp modSp mod modAnim">
        <pc:chgData name="Lindsay Karpenko" userId="4bc4bee5-c4bf-4ac4-8ccd-805be0ae23de" providerId="ADAL" clId="{3B38EBFB-C7C5-4ED5-B3C4-B13E2C68E3D7}" dt="2022-08-24T20:21:32.791" v="949"/>
        <pc:sldMkLst>
          <pc:docMk/>
          <pc:sldMk cId="3560712259" sldId="284"/>
        </pc:sldMkLst>
        <pc:spChg chg="mod">
          <ac:chgData name="Lindsay Karpenko" userId="4bc4bee5-c4bf-4ac4-8ccd-805be0ae23de" providerId="ADAL" clId="{3B38EBFB-C7C5-4ED5-B3C4-B13E2C68E3D7}" dt="2022-08-24T20:21:01.595" v="920" actId="20577"/>
          <ac:spMkLst>
            <pc:docMk/>
            <pc:sldMk cId="3560712259" sldId="284"/>
            <ac:spMk id="10" creationId="{7C0CEA92-AB31-5214-15C5-229F6471FCE6}"/>
          </ac:spMkLst>
        </pc:spChg>
        <pc:spChg chg="add mod">
          <ac:chgData name="Lindsay Karpenko" userId="4bc4bee5-c4bf-4ac4-8ccd-805be0ae23de" providerId="ADAL" clId="{3B38EBFB-C7C5-4ED5-B3C4-B13E2C68E3D7}" dt="2022-08-24T20:21:08.386" v="936" actId="1035"/>
          <ac:spMkLst>
            <pc:docMk/>
            <pc:sldMk cId="3560712259" sldId="284"/>
            <ac:spMk id="11" creationId="{BED7DEDE-EBDF-FFA0-59CD-9AE8705C5343}"/>
          </ac:spMkLst>
        </pc:spChg>
        <pc:spChg chg="add mod">
          <ac:chgData name="Lindsay Karpenko" userId="4bc4bee5-c4bf-4ac4-8ccd-805be0ae23de" providerId="ADAL" clId="{3B38EBFB-C7C5-4ED5-B3C4-B13E2C68E3D7}" dt="2022-08-24T20:21:05.612" v="931" actId="1037"/>
          <ac:spMkLst>
            <pc:docMk/>
            <pc:sldMk cId="3560712259" sldId="284"/>
            <ac:spMk id="12" creationId="{386C84C3-940E-E0A6-26B0-1418F01555EE}"/>
          </ac:spMkLst>
        </pc:spChg>
        <pc:grpChg chg="del">
          <ac:chgData name="Lindsay Karpenko" userId="4bc4bee5-c4bf-4ac4-8ccd-805be0ae23de" providerId="ADAL" clId="{3B38EBFB-C7C5-4ED5-B3C4-B13E2C68E3D7}" dt="2022-08-24T20:21:10.340" v="937" actId="478"/>
          <ac:grpSpMkLst>
            <pc:docMk/>
            <pc:sldMk cId="3560712259" sldId="284"/>
            <ac:grpSpMk id="6" creationId="{52415CD5-93BE-FDEB-406A-B6B9C9B38334}"/>
          </ac:grpSpMkLst>
        </pc:grpChg>
        <pc:grpChg chg="del">
          <ac:chgData name="Lindsay Karpenko" userId="4bc4bee5-c4bf-4ac4-8ccd-805be0ae23de" providerId="ADAL" clId="{3B38EBFB-C7C5-4ED5-B3C4-B13E2C68E3D7}" dt="2022-08-24T20:21:11.530" v="938" actId="478"/>
          <ac:grpSpMkLst>
            <pc:docMk/>
            <pc:sldMk cId="3560712259" sldId="284"/>
            <ac:grpSpMk id="9" creationId="{2B22D9F1-040C-AF43-9D6F-7AE3565DF3F4}"/>
          </ac:grpSpMkLst>
        </pc:grpChg>
        <pc:cxnChg chg="add">
          <ac:chgData name="Lindsay Karpenko" userId="4bc4bee5-c4bf-4ac4-8ccd-805be0ae23de" providerId="ADAL" clId="{3B38EBFB-C7C5-4ED5-B3C4-B13E2C68E3D7}" dt="2022-08-24T20:21:19.300" v="939" actId="11529"/>
          <ac:cxnSpMkLst>
            <pc:docMk/>
            <pc:sldMk cId="3560712259" sldId="284"/>
            <ac:cxnSpMk id="14" creationId="{610130F6-ACDD-2C06-0A0B-D535FA8D28DF}"/>
          </ac:cxnSpMkLst>
        </pc:cxnChg>
        <pc:cxnChg chg="add mod">
          <ac:chgData name="Lindsay Karpenko" userId="4bc4bee5-c4bf-4ac4-8ccd-805be0ae23de" providerId="ADAL" clId="{3B38EBFB-C7C5-4ED5-B3C4-B13E2C68E3D7}" dt="2022-08-24T20:21:24.988" v="947" actId="1035"/>
          <ac:cxnSpMkLst>
            <pc:docMk/>
            <pc:sldMk cId="3560712259" sldId="284"/>
            <ac:cxnSpMk id="15" creationId="{46CF693F-BC9C-393D-F77A-CF0A33817C94}"/>
          </ac:cxnSpMkLst>
        </pc:cxnChg>
      </pc:sldChg>
      <pc:sldChg chg="modSp mod">
        <pc:chgData name="Lindsay Karpenko" userId="4bc4bee5-c4bf-4ac4-8ccd-805be0ae23de" providerId="ADAL" clId="{3B38EBFB-C7C5-4ED5-B3C4-B13E2C68E3D7}" dt="2022-08-24T20:21:54.925" v="950" actId="948"/>
        <pc:sldMkLst>
          <pc:docMk/>
          <pc:sldMk cId="1957888767" sldId="285"/>
        </pc:sldMkLst>
        <pc:spChg chg="mod">
          <ac:chgData name="Lindsay Karpenko" userId="4bc4bee5-c4bf-4ac4-8ccd-805be0ae23de" providerId="ADAL" clId="{3B38EBFB-C7C5-4ED5-B3C4-B13E2C68E3D7}" dt="2022-08-24T20:21:54.925" v="950" actId="948"/>
          <ac:spMkLst>
            <pc:docMk/>
            <pc:sldMk cId="1957888767" sldId="285"/>
            <ac:spMk id="5" creationId="{C9560344-BFD2-03EF-0998-FC1CAA68900B}"/>
          </ac:spMkLst>
        </pc:spChg>
      </pc:sldChg>
      <pc:sldChg chg="addSp delSp modSp mod modAnim">
        <pc:chgData name="Lindsay Karpenko" userId="4bc4bee5-c4bf-4ac4-8ccd-805be0ae23de" providerId="ADAL" clId="{3B38EBFB-C7C5-4ED5-B3C4-B13E2C68E3D7}" dt="2022-08-24T20:23:20.161" v="963"/>
        <pc:sldMkLst>
          <pc:docMk/>
          <pc:sldMk cId="3748738626" sldId="286"/>
        </pc:sldMkLst>
        <pc:spChg chg="mod">
          <ac:chgData name="Lindsay Karpenko" userId="4bc4bee5-c4bf-4ac4-8ccd-805be0ae23de" providerId="ADAL" clId="{3B38EBFB-C7C5-4ED5-B3C4-B13E2C68E3D7}" dt="2022-08-24T20:23:01.509" v="962" actId="114"/>
          <ac:spMkLst>
            <pc:docMk/>
            <pc:sldMk cId="3748738626" sldId="286"/>
            <ac:spMk id="4" creationId="{7662F43B-0886-A1FB-6015-B6105F1E74F8}"/>
          </ac:spMkLst>
        </pc:spChg>
        <pc:spChg chg="add mod">
          <ac:chgData name="Lindsay Karpenko" userId="4bc4bee5-c4bf-4ac4-8ccd-805be0ae23de" providerId="ADAL" clId="{3B38EBFB-C7C5-4ED5-B3C4-B13E2C68E3D7}" dt="2022-08-24T20:22:40.783" v="960" actId="255"/>
          <ac:spMkLst>
            <pc:docMk/>
            <pc:sldMk cId="3748738626" sldId="286"/>
            <ac:spMk id="11" creationId="{BA7C09F3-521B-D404-6095-6A47BB87A224}"/>
          </ac:spMkLst>
        </pc:spChg>
        <pc:grpChg chg="del">
          <ac:chgData name="Lindsay Karpenko" userId="4bc4bee5-c4bf-4ac4-8ccd-805be0ae23de" providerId="ADAL" clId="{3B38EBFB-C7C5-4ED5-B3C4-B13E2C68E3D7}" dt="2022-08-24T20:22:16.748" v="951" actId="478"/>
          <ac:grpSpMkLst>
            <pc:docMk/>
            <pc:sldMk cId="3748738626" sldId="286"/>
            <ac:grpSpMk id="7" creationId="{5CC543C9-CA4D-2664-B09E-EA80A7AA60E0}"/>
          </ac:grpSpMkLst>
        </pc:grpChg>
        <pc:cxnChg chg="add">
          <ac:chgData name="Lindsay Karpenko" userId="4bc4bee5-c4bf-4ac4-8ccd-805be0ae23de" providerId="ADAL" clId="{3B38EBFB-C7C5-4ED5-B3C4-B13E2C68E3D7}" dt="2022-08-24T20:22:23.355" v="952" actId="11529"/>
          <ac:cxnSpMkLst>
            <pc:docMk/>
            <pc:sldMk cId="3748738626" sldId="286"/>
            <ac:cxnSpMk id="10" creationId="{9D792430-D3C4-FD60-B152-8C865F9B0126}"/>
          </ac:cxnSpMkLst>
        </pc:cxnChg>
      </pc:sldChg>
      <pc:sldChg chg="addSp delSp modSp mod modAnim">
        <pc:chgData name="Lindsay Karpenko" userId="4bc4bee5-c4bf-4ac4-8ccd-805be0ae23de" providerId="ADAL" clId="{3B38EBFB-C7C5-4ED5-B3C4-B13E2C68E3D7}" dt="2022-08-24T20:29:33.791" v="1268"/>
        <pc:sldMkLst>
          <pc:docMk/>
          <pc:sldMk cId="1683519901" sldId="287"/>
        </pc:sldMkLst>
        <pc:spChg chg="del mod">
          <ac:chgData name="Lindsay Karpenko" userId="4bc4bee5-c4bf-4ac4-8ccd-805be0ae23de" providerId="ADAL" clId="{3B38EBFB-C7C5-4ED5-B3C4-B13E2C68E3D7}" dt="2022-08-24T20:27:54.527" v="1157" actId="478"/>
          <ac:spMkLst>
            <pc:docMk/>
            <pc:sldMk cId="1683519901" sldId="287"/>
            <ac:spMk id="10" creationId="{404BD978-3C55-75C3-9D76-826290085B2B}"/>
          </ac:spMkLst>
        </pc:spChg>
        <pc:spChg chg="add mod">
          <ac:chgData name="Lindsay Karpenko" userId="4bc4bee5-c4bf-4ac4-8ccd-805be0ae23de" providerId="ADAL" clId="{3B38EBFB-C7C5-4ED5-B3C4-B13E2C68E3D7}" dt="2022-08-24T20:28:59.907" v="1263" actId="1035"/>
          <ac:spMkLst>
            <pc:docMk/>
            <pc:sldMk cId="1683519901" sldId="287"/>
            <ac:spMk id="14" creationId="{555151E6-83DF-356F-F0A4-4DCEA3792421}"/>
          </ac:spMkLst>
        </pc:spChg>
        <pc:spChg chg="add mod">
          <ac:chgData name="Lindsay Karpenko" userId="4bc4bee5-c4bf-4ac4-8ccd-805be0ae23de" providerId="ADAL" clId="{3B38EBFB-C7C5-4ED5-B3C4-B13E2C68E3D7}" dt="2022-08-24T20:28:54.805" v="1246" actId="20577"/>
          <ac:spMkLst>
            <pc:docMk/>
            <pc:sldMk cId="1683519901" sldId="287"/>
            <ac:spMk id="15" creationId="{50A463BD-B645-5D3A-9D51-46B32BB53A33}"/>
          </ac:spMkLst>
        </pc:spChg>
        <pc:spChg chg="add mod">
          <ac:chgData name="Lindsay Karpenko" userId="4bc4bee5-c4bf-4ac4-8ccd-805be0ae23de" providerId="ADAL" clId="{3B38EBFB-C7C5-4ED5-B3C4-B13E2C68E3D7}" dt="2022-08-24T20:26:42.557" v="1022"/>
          <ac:spMkLst>
            <pc:docMk/>
            <pc:sldMk cId="1683519901" sldId="287"/>
            <ac:spMk id="16" creationId="{8060C845-BBDA-53B7-6A8A-B725757CC585}"/>
          </ac:spMkLst>
        </pc:spChg>
        <pc:spChg chg="add mod">
          <ac:chgData name="Lindsay Karpenko" userId="4bc4bee5-c4bf-4ac4-8ccd-805be0ae23de" providerId="ADAL" clId="{3B38EBFB-C7C5-4ED5-B3C4-B13E2C68E3D7}" dt="2022-08-24T20:29:09.614" v="1265" actId="20577"/>
          <ac:spMkLst>
            <pc:docMk/>
            <pc:sldMk cId="1683519901" sldId="287"/>
            <ac:spMk id="17" creationId="{B9FF1AAB-BB9E-14C6-48C1-077C354173D1}"/>
          </ac:spMkLst>
        </pc:spChg>
        <pc:spChg chg="add mod">
          <ac:chgData name="Lindsay Karpenko" userId="4bc4bee5-c4bf-4ac4-8ccd-805be0ae23de" providerId="ADAL" clId="{3B38EBFB-C7C5-4ED5-B3C4-B13E2C68E3D7}" dt="2022-08-24T20:28:28.018" v="1233" actId="1036"/>
          <ac:spMkLst>
            <pc:docMk/>
            <pc:sldMk cId="1683519901" sldId="287"/>
            <ac:spMk id="18" creationId="{E45B3489-295A-97D9-3396-5E33CC87C4DB}"/>
          </ac:spMkLst>
        </pc:spChg>
        <pc:grpChg chg="del">
          <ac:chgData name="Lindsay Karpenko" userId="4bc4bee5-c4bf-4ac4-8ccd-805be0ae23de" providerId="ADAL" clId="{3B38EBFB-C7C5-4ED5-B3C4-B13E2C68E3D7}" dt="2022-08-24T20:27:51.989" v="1155" actId="478"/>
          <ac:grpSpMkLst>
            <pc:docMk/>
            <pc:sldMk cId="1683519901" sldId="287"/>
            <ac:grpSpMk id="6" creationId="{B2671FAB-C20F-4551-764B-97BF59A6E555}"/>
          </ac:grpSpMkLst>
        </pc:grpChg>
        <pc:grpChg chg="del">
          <ac:chgData name="Lindsay Karpenko" userId="4bc4bee5-c4bf-4ac4-8ccd-805be0ae23de" providerId="ADAL" clId="{3B38EBFB-C7C5-4ED5-B3C4-B13E2C68E3D7}" dt="2022-08-24T20:27:51.043" v="1154" actId="478"/>
          <ac:grpSpMkLst>
            <pc:docMk/>
            <pc:sldMk cId="1683519901" sldId="287"/>
            <ac:grpSpMk id="9" creationId="{1BD02BA9-799A-DAC3-5173-B239533DAD61}"/>
          </ac:grpSpMkLst>
        </pc:grpChg>
        <pc:grpChg chg="del">
          <ac:chgData name="Lindsay Karpenko" userId="4bc4bee5-c4bf-4ac4-8ccd-805be0ae23de" providerId="ADAL" clId="{3B38EBFB-C7C5-4ED5-B3C4-B13E2C68E3D7}" dt="2022-08-24T20:27:52.596" v="1156" actId="478"/>
          <ac:grpSpMkLst>
            <pc:docMk/>
            <pc:sldMk cId="1683519901" sldId="287"/>
            <ac:grpSpMk id="13" creationId="{6DA28C40-1236-B852-896B-CFB525AC9BD5}"/>
          </ac:grpSpMkLst>
        </pc:grpChg>
        <pc:cxnChg chg="add mod">
          <ac:chgData name="Lindsay Karpenko" userId="4bc4bee5-c4bf-4ac4-8ccd-805be0ae23de" providerId="ADAL" clId="{3B38EBFB-C7C5-4ED5-B3C4-B13E2C68E3D7}" dt="2022-08-24T20:28:38.003" v="1240" actId="1036"/>
          <ac:cxnSpMkLst>
            <pc:docMk/>
            <pc:sldMk cId="1683519901" sldId="287"/>
            <ac:cxnSpMk id="20" creationId="{41C316F8-8EDB-609A-1213-556392633190}"/>
          </ac:cxnSpMkLst>
        </pc:cxnChg>
        <pc:cxnChg chg="add mod">
          <ac:chgData name="Lindsay Karpenko" userId="4bc4bee5-c4bf-4ac4-8ccd-805be0ae23de" providerId="ADAL" clId="{3B38EBFB-C7C5-4ED5-B3C4-B13E2C68E3D7}" dt="2022-08-24T20:28:42.172" v="1242" actId="1076"/>
          <ac:cxnSpMkLst>
            <pc:docMk/>
            <pc:sldMk cId="1683519901" sldId="287"/>
            <ac:cxnSpMk id="21" creationId="{51EAB139-A766-0D9D-DB8F-3B7D800552AF}"/>
          </ac:cxnSpMkLst>
        </pc:cxnChg>
        <pc:cxnChg chg="add mod">
          <ac:chgData name="Lindsay Karpenko" userId="4bc4bee5-c4bf-4ac4-8ccd-805be0ae23de" providerId="ADAL" clId="{3B38EBFB-C7C5-4ED5-B3C4-B13E2C68E3D7}" dt="2022-08-24T20:28:58.003" v="1255" actId="1035"/>
          <ac:cxnSpMkLst>
            <pc:docMk/>
            <pc:sldMk cId="1683519901" sldId="287"/>
            <ac:cxnSpMk id="22" creationId="{6E2ADEBB-515F-7739-CE24-A532A631C3F6}"/>
          </ac:cxnSpMkLst>
        </pc:cxnChg>
      </pc:sldChg>
      <pc:sldChg chg="addSp delSp modSp mod modAnim">
        <pc:chgData name="Lindsay Karpenko" userId="4bc4bee5-c4bf-4ac4-8ccd-805be0ae23de" providerId="ADAL" clId="{3B38EBFB-C7C5-4ED5-B3C4-B13E2C68E3D7}" dt="2022-08-24T20:38:34.238" v="1339"/>
        <pc:sldMkLst>
          <pc:docMk/>
          <pc:sldMk cId="2512264476" sldId="288"/>
        </pc:sldMkLst>
        <pc:spChg chg="mod">
          <ac:chgData name="Lindsay Karpenko" userId="4bc4bee5-c4bf-4ac4-8ccd-805be0ae23de" providerId="ADAL" clId="{3B38EBFB-C7C5-4ED5-B3C4-B13E2C68E3D7}" dt="2022-08-24T20:37:11.251" v="1299" actId="21"/>
          <ac:spMkLst>
            <pc:docMk/>
            <pc:sldMk cId="2512264476" sldId="288"/>
            <ac:spMk id="5" creationId="{99BB9D3D-2F7F-04D5-71AF-AFD979541E18}"/>
          </ac:spMkLst>
        </pc:spChg>
        <pc:spChg chg="del mod">
          <ac:chgData name="Lindsay Karpenko" userId="4bc4bee5-c4bf-4ac4-8ccd-805be0ae23de" providerId="ADAL" clId="{3B38EBFB-C7C5-4ED5-B3C4-B13E2C68E3D7}" dt="2022-08-24T20:36:31.130" v="1274" actId="478"/>
          <ac:spMkLst>
            <pc:docMk/>
            <pc:sldMk cId="2512264476" sldId="288"/>
            <ac:spMk id="6" creationId="{C92EE6EF-D06F-FC94-416C-B88544683D6C}"/>
          </ac:spMkLst>
        </pc:spChg>
        <pc:spChg chg="add mod">
          <ac:chgData name="Lindsay Karpenko" userId="4bc4bee5-c4bf-4ac4-8ccd-805be0ae23de" providerId="ADAL" clId="{3B38EBFB-C7C5-4ED5-B3C4-B13E2C68E3D7}" dt="2022-08-24T20:37:29.836" v="1321" actId="20577"/>
          <ac:spMkLst>
            <pc:docMk/>
            <pc:sldMk cId="2512264476" sldId="288"/>
            <ac:spMk id="13" creationId="{1FC61487-0660-48CE-4D60-B7E4D4B413D7}"/>
          </ac:spMkLst>
        </pc:spChg>
        <pc:spChg chg="add del mod">
          <ac:chgData name="Lindsay Karpenko" userId="4bc4bee5-c4bf-4ac4-8ccd-805be0ae23de" providerId="ADAL" clId="{3B38EBFB-C7C5-4ED5-B3C4-B13E2C68E3D7}" dt="2022-08-24T20:38:02.027" v="1326" actId="20577"/>
          <ac:spMkLst>
            <pc:docMk/>
            <pc:sldMk cId="2512264476" sldId="288"/>
            <ac:spMk id="14" creationId="{0F3D868F-D8B0-61D4-D9C3-588A7A1CDA48}"/>
          </ac:spMkLst>
        </pc:spChg>
        <pc:grpChg chg="del">
          <ac:chgData name="Lindsay Karpenko" userId="4bc4bee5-c4bf-4ac4-8ccd-805be0ae23de" providerId="ADAL" clId="{3B38EBFB-C7C5-4ED5-B3C4-B13E2C68E3D7}" dt="2022-08-24T20:37:55.155" v="1323" actId="478"/>
          <ac:grpSpMkLst>
            <pc:docMk/>
            <pc:sldMk cId="2512264476" sldId="288"/>
            <ac:grpSpMk id="9" creationId="{28524519-8DC2-6F12-3E82-22212EBE8018}"/>
          </ac:grpSpMkLst>
        </pc:grpChg>
        <pc:grpChg chg="del">
          <ac:chgData name="Lindsay Karpenko" userId="4bc4bee5-c4bf-4ac4-8ccd-805be0ae23de" providerId="ADAL" clId="{3B38EBFB-C7C5-4ED5-B3C4-B13E2C68E3D7}" dt="2022-08-24T20:38:03.289" v="1327" actId="478"/>
          <ac:grpSpMkLst>
            <pc:docMk/>
            <pc:sldMk cId="2512264476" sldId="288"/>
            <ac:grpSpMk id="12" creationId="{8E901FB7-28F8-B8C7-3F61-C16248ACD121}"/>
          </ac:grpSpMkLst>
        </pc:grpChg>
        <pc:graphicFrameChg chg="modGraphic">
          <ac:chgData name="Lindsay Karpenko" userId="4bc4bee5-c4bf-4ac4-8ccd-805be0ae23de" providerId="ADAL" clId="{3B38EBFB-C7C5-4ED5-B3C4-B13E2C68E3D7}" dt="2022-08-24T20:36:27.070" v="1273" actId="2062"/>
          <ac:graphicFrameMkLst>
            <pc:docMk/>
            <pc:sldMk cId="2512264476" sldId="288"/>
            <ac:graphicFrameMk id="4" creationId="{BEB3310F-6C80-FF4F-4C45-6DB7C71456C5}"/>
          </ac:graphicFrameMkLst>
        </pc:graphicFrameChg>
        <pc:cxnChg chg="add mod">
          <ac:chgData name="Lindsay Karpenko" userId="4bc4bee5-c4bf-4ac4-8ccd-805be0ae23de" providerId="ADAL" clId="{3B38EBFB-C7C5-4ED5-B3C4-B13E2C68E3D7}" dt="2022-08-24T20:38:05.402" v="1332" actId="1036"/>
          <ac:cxnSpMkLst>
            <pc:docMk/>
            <pc:sldMk cId="2512264476" sldId="288"/>
            <ac:cxnSpMk id="16" creationId="{F98F2EF7-80C9-45D4-864D-2BBF860CEF7D}"/>
          </ac:cxnSpMkLst>
        </pc:cxnChg>
        <pc:cxnChg chg="add mod">
          <ac:chgData name="Lindsay Karpenko" userId="4bc4bee5-c4bf-4ac4-8ccd-805be0ae23de" providerId="ADAL" clId="{3B38EBFB-C7C5-4ED5-B3C4-B13E2C68E3D7}" dt="2022-08-24T20:38:14.514" v="1334" actId="1076"/>
          <ac:cxnSpMkLst>
            <pc:docMk/>
            <pc:sldMk cId="2512264476" sldId="288"/>
            <ac:cxnSpMk id="17" creationId="{6BC6C498-969F-ADD6-B753-A5145C46908F}"/>
          </ac:cxnSpMkLst>
        </pc:cxnChg>
        <pc:cxnChg chg="add mod">
          <ac:chgData name="Lindsay Karpenko" userId="4bc4bee5-c4bf-4ac4-8ccd-805be0ae23de" providerId="ADAL" clId="{3B38EBFB-C7C5-4ED5-B3C4-B13E2C68E3D7}" dt="2022-08-24T20:38:25.786" v="1337" actId="1037"/>
          <ac:cxnSpMkLst>
            <pc:docMk/>
            <pc:sldMk cId="2512264476" sldId="288"/>
            <ac:cxnSpMk id="19" creationId="{725952FA-A936-B5D0-B082-E85283F7B0B8}"/>
          </ac:cxnSpMkLst>
        </pc:cxnChg>
      </pc:sldChg>
      <pc:sldChg chg="addSp delSp modSp mod modAnim">
        <pc:chgData name="Lindsay Karpenko" userId="4bc4bee5-c4bf-4ac4-8ccd-805be0ae23de" providerId="ADAL" clId="{3B38EBFB-C7C5-4ED5-B3C4-B13E2C68E3D7}" dt="2022-08-24T20:43:27.017" v="1439"/>
        <pc:sldMkLst>
          <pc:docMk/>
          <pc:sldMk cId="3519335704" sldId="289"/>
        </pc:sldMkLst>
        <pc:spChg chg="mod">
          <ac:chgData name="Lindsay Karpenko" userId="4bc4bee5-c4bf-4ac4-8ccd-805be0ae23de" providerId="ADAL" clId="{3B38EBFB-C7C5-4ED5-B3C4-B13E2C68E3D7}" dt="2022-08-24T20:41:51.430" v="1418" actId="21"/>
          <ac:spMkLst>
            <pc:docMk/>
            <pc:sldMk cId="3519335704" sldId="289"/>
            <ac:spMk id="10" creationId="{DD8A1CB2-50DB-779B-5A58-40A554999856}"/>
          </ac:spMkLst>
        </pc:spChg>
        <pc:spChg chg="del">
          <ac:chgData name="Lindsay Karpenko" userId="4bc4bee5-c4bf-4ac4-8ccd-805be0ae23de" providerId="ADAL" clId="{3B38EBFB-C7C5-4ED5-B3C4-B13E2C68E3D7}" dt="2022-08-24T20:39:05.226" v="1340" actId="478"/>
          <ac:spMkLst>
            <pc:docMk/>
            <pc:sldMk cId="3519335704" sldId="289"/>
            <ac:spMk id="14" creationId="{3B227579-1584-5D71-C010-B029303A7DF5}"/>
          </ac:spMkLst>
        </pc:spChg>
        <pc:spChg chg="add mod">
          <ac:chgData name="Lindsay Karpenko" userId="4bc4bee5-c4bf-4ac4-8ccd-805be0ae23de" providerId="ADAL" clId="{3B38EBFB-C7C5-4ED5-B3C4-B13E2C68E3D7}" dt="2022-08-24T20:43:25.155" v="1438" actId="20577"/>
          <ac:spMkLst>
            <pc:docMk/>
            <pc:sldMk cId="3519335704" sldId="289"/>
            <ac:spMk id="15" creationId="{037C8EF9-A0AD-0B10-BBF5-F44C47D6161C}"/>
          </ac:spMkLst>
        </pc:spChg>
        <pc:spChg chg="add mod">
          <ac:chgData name="Lindsay Karpenko" userId="4bc4bee5-c4bf-4ac4-8ccd-805be0ae23de" providerId="ADAL" clId="{3B38EBFB-C7C5-4ED5-B3C4-B13E2C68E3D7}" dt="2022-08-24T20:41:38.609" v="1410" actId="1037"/>
          <ac:spMkLst>
            <pc:docMk/>
            <pc:sldMk cId="3519335704" sldId="289"/>
            <ac:spMk id="16" creationId="{96AC8C7E-412E-50D4-F65A-F8B244FD2067}"/>
          </ac:spMkLst>
        </pc:spChg>
        <pc:spChg chg="add mod">
          <ac:chgData name="Lindsay Karpenko" userId="4bc4bee5-c4bf-4ac4-8ccd-805be0ae23de" providerId="ADAL" clId="{3B38EBFB-C7C5-4ED5-B3C4-B13E2C68E3D7}" dt="2022-08-24T20:42:02.205" v="1422" actId="255"/>
          <ac:spMkLst>
            <pc:docMk/>
            <pc:sldMk cId="3519335704" sldId="289"/>
            <ac:spMk id="17" creationId="{9B488ED3-45A2-9415-29D2-09F937CED1AA}"/>
          </ac:spMkLst>
        </pc:spChg>
        <pc:grpChg chg="del">
          <ac:chgData name="Lindsay Karpenko" userId="4bc4bee5-c4bf-4ac4-8ccd-805be0ae23de" providerId="ADAL" clId="{3B38EBFB-C7C5-4ED5-B3C4-B13E2C68E3D7}" dt="2022-08-24T20:41:19.819" v="1405" actId="478"/>
          <ac:grpSpMkLst>
            <pc:docMk/>
            <pc:sldMk cId="3519335704" sldId="289"/>
            <ac:grpSpMk id="6" creationId="{AF8CEAEF-4E16-4835-55CB-88378B3BE51E}"/>
          </ac:grpSpMkLst>
        </pc:grpChg>
        <pc:grpChg chg="del">
          <ac:chgData name="Lindsay Karpenko" userId="4bc4bee5-c4bf-4ac4-8ccd-805be0ae23de" providerId="ADAL" clId="{3B38EBFB-C7C5-4ED5-B3C4-B13E2C68E3D7}" dt="2022-08-24T20:41:18.162" v="1404" actId="478"/>
          <ac:grpSpMkLst>
            <pc:docMk/>
            <pc:sldMk cId="3519335704" sldId="289"/>
            <ac:grpSpMk id="9" creationId="{6A80336B-C302-9DB9-AF7D-1CBFCA71A75E}"/>
          </ac:grpSpMkLst>
        </pc:grpChg>
        <pc:grpChg chg="del">
          <ac:chgData name="Lindsay Karpenko" userId="4bc4bee5-c4bf-4ac4-8ccd-805be0ae23de" providerId="ADAL" clId="{3B38EBFB-C7C5-4ED5-B3C4-B13E2C68E3D7}" dt="2022-08-24T20:41:21.705" v="1406" actId="478"/>
          <ac:grpSpMkLst>
            <pc:docMk/>
            <pc:sldMk cId="3519335704" sldId="289"/>
            <ac:grpSpMk id="13" creationId="{4E30AEAD-6E47-439E-8753-D2D649D6937C}"/>
          </ac:grpSpMkLst>
        </pc:grpChg>
        <pc:cxnChg chg="add">
          <ac:chgData name="Lindsay Karpenko" userId="4bc4bee5-c4bf-4ac4-8ccd-805be0ae23de" providerId="ADAL" clId="{3B38EBFB-C7C5-4ED5-B3C4-B13E2C68E3D7}" dt="2022-08-24T20:42:45.706" v="1423" actId="11529"/>
          <ac:cxnSpMkLst>
            <pc:docMk/>
            <pc:sldMk cId="3519335704" sldId="289"/>
            <ac:cxnSpMk id="19" creationId="{04C32B02-59BA-E17F-EF08-6B9D93E2C489}"/>
          </ac:cxnSpMkLst>
        </pc:cxnChg>
        <pc:cxnChg chg="add mod">
          <ac:chgData name="Lindsay Karpenko" userId="4bc4bee5-c4bf-4ac4-8ccd-805be0ae23de" providerId="ADAL" clId="{3B38EBFB-C7C5-4ED5-B3C4-B13E2C68E3D7}" dt="2022-08-24T20:42:51.490" v="1425" actId="1076"/>
          <ac:cxnSpMkLst>
            <pc:docMk/>
            <pc:sldMk cId="3519335704" sldId="289"/>
            <ac:cxnSpMk id="20" creationId="{D83E4D54-8248-EFAF-0312-FD17981ED2B6}"/>
          </ac:cxnSpMkLst>
        </pc:cxnChg>
        <pc:cxnChg chg="add mod">
          <ac:chgData name="Lindsay Karpenko" userId="4bc4bee5-c4bf-4ac4-8ccd-805be0ae23de" providerId="ADAL" clId="{3B38EBFB-C7C5-4ED5-B3C4-B13E2C68E3D7}" dt="2022-08-24T20:42:58.129" v="1429" actId="1036"/>
          <ac:cxnSpMkLst>
            <pc:docMk/>
            <pc:sldMk cId="3519335704" sldId="289"/>
            <ac:cxnSpMk id="21" creationId="{D9081439-DB0A-3FAC-C686-79F5CD3DA5A1}"/>
          </ac:cxnSpMkLst>
        </pc:cxnChg>
      </pc:sldChg>
      <pc:sldChg chg="addSp delSp modSp mod modAnim">
        <pc:chgData name="Lindsay Karpenko" userId="4bc4bee5-c4bf-4ac4-8ccd-805be0ae23de" providerId="ADAL" clId="{3B38EBFB-C7C5-4ED5-B3C4-B13E2C68E3D7}" dt="2022-08-24T20:48:29.318" v="1697"/>
        <pc:sldMkLst>
          <pc:docMk/>
          <pc:sldMk cId="3405782105" sldId="290"/>
        </pc:sldMkLst>
        <pc:spChg chg="mod">
          <ac:chgData name="Lindsay Karpenko" userId="4bc4bee5-c4bf-4ac4-8ccd-805be0ae23de" providerId="ADAL" clId="{3B38EBFB-C7C5-4ED5-B3C4-B13E2C68E3D7}" dt="2022-08-24T20:44:21.122" v="1447" actId="948"/>
          <ac:spMkLst>
            <pc:docMk/>
            <pc:sldMk cId="3405782105" sldId="290"/>
            <ac:spMk id="4" creationId="{B33429E8-D44C-FDAA-10D7-5B84DEBE70E4}"/>
          </ac:spMkLst>
        </pc:spChg>
        <pc:spChg chg="del mod">
          <ac:chgData name="Lindsay Karpenko" userId="4bc4bee5-c4bf-4ac4-8ccd-805be0ae23de" providerId="ADAL" clId="{3B38EBFB-C7C5-4ED5-B3C4-B13E2C68E3D7}" dt="2022-08-24T20:45:44.993" v="1467" actId="478"/>
          <ac:spMkLst>
            <pc:docMk/>
            <pc:sldMk cId="3405782105" sldId="290"/>
            <ac:spMk id="6" creationId="{E629B0DA-F904-26EB-2506-FCFE35C32AF9}"/>
          </ac:spMkLst>
        </pc:spChg>
        <pc:spChg chg="add mod">
          <ac:chgData name="Lindsay Karpenko" userId="4bc4bee5-c4bf-4ac4-8ccd-805be0ae23de" providerId="ADAL" clId="{3B38EBFB-C7C5-4ED5-B3C4-B13E2C68E3D7}" dt="2022-08-24T20:46:44.785" v="1612" actId="1035"/>
          <ac:spMkLst>
            <pc:docMk/>
            <pc:sldMk cId="3405782105" sldId="290"/>
            <ac:spMk id="13" creationId="{623C7344-9C0E-BE4A-B7C6-0FC94DBFB0E3}"/>
          </ac:spMkLst>
        </pc:spChg>
        <pc:spChg chg="add mod">
          <ac:chgData name="Lindsay Karpenko" userId="4bc4bee5-c4bf-4ac4-8ccd-805be0ae23de" providerId="ADAL" clId="{3B38EBFB-C7C5-4ED5-B3C4-B13E2C68E3D7}" dt="2022-08-24T20:47:54.394" v="1688" actId="1035"/>
          <ac:spMkLst>
            <pc:docMk/>
            <pc:sldMk cId="3405782105" sldId="290"/>
            <ac:spMk id="14" creationId="{7D7B76F1-21D0-2E61-E341-E45402075858}"/>
          </ac:spMkLst>
        </pc:spChg>
        <pc:spChg chg="add mod">
          <ac:chgData name="Lindsay Karpenko" userId="4bc4bee5-c4bf-4ac4-8ccd-805be0ae23de" providerId="ADAL" clId="{3B38EBFB-C7C5-4ED5-B3C4-B13E2C68E3D7}" dt="2022-08-24T20:47:20.220" v="1662" actId="2711"/>
          <ac:spMkLst>
            <pc:docMk/>
            <pc:sldMk cId="3405782105" sldId="290"/>
            <ac:spMk id="15" creationId="{D3B7D52A-FB4E-FD42-FCEE-BCD6D47F4B7E}"/>
          </ac:spMkLst>
        </pc:spChg>
        <pc:grpChg chg="del">
          <ac:chgData name="Lindsay Karpenko" userId="4bc4bee5-c4bf-4ac4-8ccd-805be0ae23de" providerId="ADAL" clId="{3B38EBFB-C7C5-4ED5-B3C4-B13E2C68E3D7}" dt="2022-08-24T20:47:49.914" v="1676" actId="478"/>
          <ac:grpSpMkLst>
            <pc:docMk/>
            <pc:sldMk cId="3405782105" sldId="290"/>
            <ac:grpSpMk id="9" creationId="{2CE05ECA-5AAE-468F-FC4B-6D6A26CA20EF}"/>
          </ac:grpSpMkLst>
        </pc:grpChg>
        <pc:grpChg chg="del">
          <ac:chgData name="Lindsay Karpenko" userId="4bc4bee5-c4bf-4ac4-8ccd-805be0ae23de" providerId="ADAL" clId="{3B38EBFB-C7C5-4ED5-B3C4-B13E2C68E3D7}" dt="2022-08-24T20:47:57.370" v="1689" actId="478"/>
          <ac:grpSpMkLst>
            <pc:docMk/>
            <pc:sldMk cId="3405782105" sldId="290"/>
            <ac:grpSpMk id="12" creationId="{DCE49AA2-9C07-AC83-8CA4-38527EE86753}"/>
          </ac:grpSpMkLst>
        </pc:grpChg>
        <pc:graphicFrameChg chg="mod modGraphic">
          <ac:chgData name="Lindsay Karpenko" userId="4bc4bee5-c4bf-4ac4-8ccd-805be0ae23de" providerId="ADAL" clId="{3B38EBFB-C7C5-4ED5-B3C4-B13E2C68E3D7}" dt="2022-08-24T20:45:25.098" v="1464" actId="1036"/>
          <ac:graphicFrameMkLst>
            <pc:docMk/>
            <pc:sldMk cId="3405782105" sldId="290"/>
            <ac:graphicFrameMk id="5" creationId="{C4808F12-B43B-F4DF-AFEA-86609F329296}"/>
          </ac:graphicFrameMkLst>
        </pc:graphicFrameChg>
        <pc:cxnChg chg="add">
          <ac:chgData name="Lindsay Karpenko" userId="4bc4bee5-c4bf-4ac4-8ccd-805be0ae23de" providerId="ADAL" clId="{3B38EBFB-C7C5-4ED5-B3C4-B13E2C68E3D7}" dt="2022-08-24T20:48:05.810" v="1690" actId="11529"/>
          <ac:cxnSpMkLst>
            <pc:docMk/>
            <pc:sldMk cId="3405782105" sldId="290"/>
            <ac:cxnSpMk id="17" creationId="{D302F4C2-6B08-53D2-3E97-66DCCEC1DE2C}"/>
          </ac:cxnSpMkLst>
        </pc:cxnChg>
        <pc:cxnChg chg="add">
          <ac:chgData name="Lindsay Karpenko" userId="4bc4bee5-c4bf-4ac4-8ccd-805be0ae23de" providerId="ADAL" clId="{3B38EBFB-C7C5-4ED5-B3C4-B13E2C68E3D7}" dt="2022-08-24T20:48:13.786" v="1691" actId="11529"/>
          <ac:cxnSpMkLst>
            <pc:docMk/>
            <pc:sldMk cId="3405782105" sldId="290"/>
            <ac:cxnSpMk id="19" creationId="{6CC52520-CAF0-2914-665D-801DF58DF031}"/>
          </ac:cxnSpMkLst>
        </pc:cxnChg>
        <pc:cxnChg chg="add mod">
          <ac:chgData name="Lindsay Karpenko" userId="4bc4bee5-c4bf-4ac4-8ccd-805be0ae23de" providerId="ADAL" clId="{3B38EBFB-C7C5-4ED5-B3C4-B13E2C68E3D7}" dt="2022-08-24T20:48:21.289" v="1695" actId="1037"/>
          <ac:cxnSpMkLst>
            <pc:docMk/>
            <pc:sldMk cId="3405782105" sldId="290"/>
            <ac:cxnSpMk id="20" creationId="{EAECF719-EAB0-71AB-1700-C60EC929B061}"/>
          </ac:cxnSpMkLst>
        </pc:cxnChg>
      </pc:sldChg>
      <pc:sldChg chg="addSp delSp modSp mod modAnim">
        <pc:chgData name="Lindsay Karpenko" userId="4bc4bee5-c4bf-4ac4-8ccd-805be0ae23de" providerId="ADAL" clId="{3B38EBFB-C7C5-4ED5-B3C4-B13E2C68E3D7}" dt="2022-08-24T20:50:37.825" v="1759"/>
        <pc:sldMkLst>
          <pc:docMk/>
          <pc:sldMk cId="2132023125" sldId="291"/>
        </pc:sldMkLst>
        <pc:spChg chg="mod">
          <ac:chgData name="Lindsay Karpenko" userId="4bc4bee5-c4bf-4ac4-8ccd-805be0ae23de" providerId="ADAL" clId="{3B38EBFB-C7C5-4ED5-B3C4-B13E2C68E3D7}" dt="2022-08-24T20:49:35.970" v="1713" actId="21"/>
          <ac:spMkLst>
            <pc:docMk/>
            <pc:sldMk cId="2132023125" sldId="291"/>
            <ac:spMk id="10" creationId="{6E57B791-869E-54CA-19FE-ADD6758342AC}"/>
          </ac:spMkLst>
        </pc:spChg>
        <pc:spChg chg="add mod">
          <ac:chgData name="Lindsay Karpenko" userId="4bc4bee5-c4bf-4ac4-8ccd-805be0ae23de" providerId="ADAL" clId="{3B38EBFB-C7C5-4ED5-B3C4-B13E2C68E3D7}" dt="2022-08-24T20:50:08.720" v="1751" actId="1038"/>
          <ac:spMkLst>
            <pc:docMk/>
            <pc:sldMk cId="2132023125" sldId="291"/>
            <ac:spMk id="14" creationId="{F5D66469-619E-E94C-7248-82784D85DF34}"/>
          </ac:spMkLst>
        </pc:spChg>
        <pc:spChg chg="add mod">
          <ac:chgData name="Lindsay Karpenko" userId="4bc4bee5-c4bf-4ac4-8ccd-805be0ae23de" providerId="ADAL" clId="{3B38EBFB-C7C5-4ED5-B3C4-B13E2C68E3D7}" dt="2022-08-24T20:49:58.904" v="1742" actId="1035"/>
          <ac:spMkLst>
            <pc:docMk/>
            <pc:sldMk cId="2132023125" sldId="291"/>
            <ac:spMk id="15" creationId="{F6BBCB2C-F934-E770-1DAD-73A9612CFB3F}"/>
          </ac:spMkLst>
        </pc:spChg>
        <pc:spChg chg="add mod">
          <ac:chgData name="Lindsay Karpenko" userId="4bc4bee5-c4bf-4ac4-8ccd-805be0ae23de" providerId="ADAL" clId="{3B38EBFB-C7C5-4ED5-B3C4-B13E2C68E3D7}" dt="2022-08-24T20:49:55.713" v="1730" actId="1035"/>
          <ac:spMkLst>
            <pc:docMk/>
            <pc:sldMk cId="2132023125" sldId="291"/>
            <ac:spMk id="16" creationId="{1D3D44EC-783F-CA42-F2D4-7E092E117B2F}"/>
          </ac:spMkLst>
        </pc:spChg>
        <pc:grpChg chg="del">
          <ac:chgData name="Lindsay Karpenko" userId="4bc4bee5-c4bf-4ac4-8ccd-805be0ae23de" providerId="ADAL" clId="{3B38EBFB-C7C5-4ED5-B3C4-B13E2C68E3D7}" dt="2022-08-24T20:50:02.401" v="1744" actId="478"/>
          <ac:grpSpMkLst>
            <pc:docMk/>
            <pc:sldMk cId="2132023125" sldId="291"/>
            <ac:grpSpMk id="6" creationId="{2AAFB552-71AF-0C3C-1A4D-220B628110DC}"/>
          </ac:grpSpMkLst>
        </pc:grpChg>
        <pc:grpChg chg="del">
          <ac:chgData name="Lindsay Karpenko" userId="4bc4bee5-c4bf-4ac4-8ccd-805be0ae23de" providerId="ADAL" clId="{3B38EBFB-C7C5-4ED5-B3C4-B13E2C68E3D7}" dt="2022-08-24T20:50:01.296" v="1743" actId="478"/>
          <ac:grpSpMkLst>
            <pc:docMk/>
            <pc:sldMk cId="2132023125" sldId="291"/>
            <ac:grpSpMk id="9" creationId="{452E725D-F0F0-A79C-3E39-40612398F637}"/>
          </ac:grpSpMkLst>
        </pc:grpChg>
        <pc:grpChg chg="del">
          <ac:chgData name="Lindsay Karpenko" userId="4bc4bee5-c4bf-4ac4-8ccd-805be0ae23de" providerId="ADAL" clId="{3B38EBFB-C7C5-4ED5-B3C4-B13E2C68E3D7}" dt="2022-08-24T20:50:03.296" v="1745" actId="478"/>
          <ac:grpSpMkLst>
            <pc:docMk/>
            <pc:sldMk cId="2132023125" sldId="291"/>
            <ac:grpSpMk id="13" creationId="{8EC4B734-811A-C0B0-C8DD-5A3C9629EB66}"/>
          </ac:grpSpMkLst>
        </pc:grpChg>
        <pc:cxnChg chg="add">
          <ac:chgData name="Lindsay Karpenko" userId="4bc4bee5-c4bf-4ac4-8ccd-805be0ae23de" providerId="ADAL" clId="{3B38EBFB-C7C5-4ED5-B3C4-B13E2C68E3D7}" dt="2022-08-24T20:50:15.716" v="1752" actId="11529"/>
          <ac:cxnSpMkLst>
            <pc:docMk/>
            <pc:sldMk cId="2132023125" sldId="291"/>
            <ac:cxnSpMk id="18" creationId="{DE6B38D4-AB71-BE75-65F8-A9FFE1BEECC3}"/>
          </ac:cxnSpMkLst>
        </pc:cxnChg>
        <pc:cxnChg chg="add mod">
          <ac:chgData name="Lindsay Karpenko" userId="4bc4bee5-c4bf-4ac4-8ccd-805be0ae23de" providerId="ADAL" clId="{3B38EBFB-C7C5-4ED5-B3C4-B13E2C68E3D7}" dt="2022-08-24T20:50:21.281" v="1754" actId="1076"/>
          <ac:cxnSpMkLst>
            <pc:docMk/>
            <pc:sldMk cId="2132023125" sldId="291"/>
            <ac:cxnSpMk id="19" creationId="{92BDAAAA-C435-AE43-E2C4-137566B5334B}"/>
          </ac:cxnSpMkLst>
        </pc:cxnChg>
        <pc:cxnChg chg="add mod">
          <ac:chgData name="Lindsay Karpenko" userId="4bc4bee5-c4bf-4ac4-8ccd-805be0ae23de" providerId="ADAL" clId="{3B38EBFB-C7C5-4ED5-B3C4-B13E2C68E3D7}" dt="2022-08-24T20:50:25.512" v="1756" actId="1076"/>
          <ac:cxnSpMkLst>
            <pc:docMk/>
            <pc:sldMk cId="2132023125" sldId="291"/>
            <ac:cxnSpMk id="20" creationId="{EBD49219-234C-9F70-F1FC-DCCC66F31FEC}"/>
          </ac:cxnSpMkLst>
        </pc:cxnChg>
      </pc:sldChg>
      <pc:sldChg chg="modSp mod">
        <pc:chgData name="Lindsay Karpenko" userId="4bc4bee5-c4bf-4ac4-8ccd-805be0ae23de" providerId="ADAL" clId="{3B38EBFB-C7C5-4ED5-B3C4-B13E2C68E3D7}" dt="2022-08-24T20:51:49.936" v="1776" actId="1036"/>
        <pc:sldMkLst>
          <pc:docMk/>
          <pc:sldMk cId="2800366976" sldId="292"/>
        </pc:sldMkLst>
        <pc:spChg chg="mod">
          <ac:chgData name="Lindsay Karpenko" userId="4bc4bee5-c4bf-4ac4-8ccd-805be0ae23de" providerId="ADAL" clId="{3B38EBFB-C7C5-4ED5-B3C4-B13E2C68E3D7}" dt="2022-08-24T20:51:08.067" v="1760" actId="948"/>
          <ac:spMkLst>
            <pc:docMk/>
            <pc:sldMk cId="2800366976" sldId="292"/>
            <ac:spMk id="5" creationId="{E3B72597-1A99-D3BA-94D8-F4EEC321E560}"/>
          </ac:spMkLst>
        </pc:spChg>
        <pc:spChg chg="mod">
          <ac:chgData name="Lindsay Karpenko" userId="4bc4bee5-c4bf-4ac4-8ccd-805be0ae23de" providerId="ADAL" clId="{3B38EBFB-C7C5-4ED5-B3C4-B13E2C68E3D7}" dt="2022-08-24T20:51:30.010" v="1767" actId="20577"/>
          <ac:spMkLst>
            <pc:docMk/>
            <pc:sldMk cId="2800366976" sldId="292"/>
            <ac:spMk id="10" creationId="{E0C42454-7254-5FE4-C4A2-7C6C99F406D0}"/>
          </ac:spMkLst>
        </pc:spChg>
        <pc:spChg chg="mod">
          <ac:chgData name="Lindsay Karpenko" userId="4bc4bee5-c4bf-4ac4-8ccd-805be0ae23de" providerId="ADAL" clId="{3B38EBFB-C7C5-4ED5-B3C4-B13E2C68E3D7}" dt="2022-08-24T20:51:41.178" v="1768" actId="948"/>
          <ac:spMkLst>
            <pc:docMk/>
            <pc:sldMk cId="2800366976" sldId="292"/>
            <ac:spMk id="11" creationId="{5CB0F40C-4F7F-4A95-C446-BAFE359FD29B}"/>
          </ac:spMkLst>
        </pc:spChg>
        <pc:picChg chg="mod">
          <ac:chgData name="Lindsay Karpenko" userId="4bc4bee5-c4bf-4ac4-8ccd-805be0ae23de" providerId="ADAL" clId="{3B38EBFB-C7C5-4ED5-B3C4-B13E2C68E3D7}" dt="2022-08-24T20:51:49.936" v="1776" actId="1036"/>
          <ac:picMkLst>
            <pc:docMk/>
            <pc:sldMk cId="2800366976" sldId="292"/>
            <ac:picMk id="7" creationId="{2277F443-C41B-EF4C-AB7D-855299FFA79A}"/>
          </ac:picMkLst>
        </pc:picChg>
        <pc:picChg chg="mod">
          <ac:chgData name="Lindsay Karpenko" userId="4bc4bee5-c4bf-4ac4-8ccd-805be0ae23de" providerId="ADAL" clId="{3B38EBFB-C7C5-4ED5-B3C4-B13E2C68E3D7}" dt="2022-08-24T20:51:49.936" v="1776" actId="1036"/>
          <ac:picMkLst>
            <pc:docMk/>
            <pc:sldMk cId="2800366976" sldId="292"/>
            <ac:picMk id="9" creationId="{A283835D-9B63-044E-092F-798E677D2756}"/>
          </ac:picMkLst>
        </pc:picChg>
      </pc:sldChg>
      <pc:sldChg chg="modSp mod">
        <pc:chgData name="Lindsay Karpenko" userId="4bc4bee5-c4bf-4ac4-8ccd-805be0ae23de" providerId="ADAL" clId="{3B38EBFB-C7C5-4ED5-B3C4-B13E2C68E3D7}" dt="2022-08-24T20:53:03.200" v="1793" actId="948"/>
        <pc:sldMkLst>
          <pc:docMk/>
          <pc:sldMk cId="3781810657" sldId="293"/>
        </pc:sldMkLst>
        <pc:spChg chg="mod">
          <ac:chgData name="Lindsay Karpenko" userId="4bc4bee5-c4bf-4ac4-8ccd-805be0ae23de" providerId="ADAL" clId="{3B38EBFB-C7C5-4ED5-B3C4-B13E2C68E3D7}" dt="2022-08-24T20:52:42.314" v="1792" actId="948"/>
          <ac:spMkLst>
            <pc:docMk/>
            <pc:sldMk cId="3781810657" sldId="293"/>
            <ac:spMk id="4" creationId="{3ADF5AE7-D6BA-8BE6-ED86-B72096431D36}"/>
          </ac:spMkLst>
        </pc:spChg>
        <pc:spChg chg="mod">
          <ac:chgData name="Lindsay Karpenko" userId="4bc4bee5-c4bf-4ac4-8ccd-805be0ae23de" providerId="ADAL" clId="{3B38EBFB-C7C5-4ED5-B3C4-B13E2C68E3D7}" dt="2022-08-24T20:53:03.200" v="1793" actId="948"/>
          <ac:spMkLst>
            <pc:docMk/>
            <pc:sldMk cId="3781810657" sldId="293"/>
            <ac:spMk id="5" creationId="{05F33CD5-406F-FE26-791F-DB598D092AB3}"/>
          </ac:spMkLst>
        </pc:spChg>
      </pc:sldChg>
      <pc:sldChg chg="addSp delSp modSp mod modAnim">
        <pc:chgData name="Lindsay Karpenko" userId="4bc4bee5-c4bf-4ac4-8ccd-805be0ae23de" providerId="ADAL" clId="{3B38EBFB-C7C5-4ED5-B3C4-B13E2C68E3D7}" dt="2022-08-25T20:01:36.588" v="1995" actId="20577"/>
        <pc:sldMkLst>
          <pc:docMk/>
          <pc:sldMk cId="1037861423" sldId="294"/>
        </pc:sldMkLst>
        <pc:spChg chg="mod">
          <ac:chgData name="Lindsay Karpenko" userId="4bc4bee5-c4bf-4ac4-8ccd-805be0ae23de" providerId="ADAL" clId="{3B38EBFB-C7C5-4ED5-B3C4-B13E2C68E3D7}" dt="2022-08-24T20:53:33.856" v="1795" actId="21"/>
          <ac:spMkLst>
            <pc:docMk/>
            <pc:sldMk cId="1037861423" sldId="294"/>
            <ac:spMk id="4" creationId="{25526DF5-3564-3CF4-F60B-A4109A76CD3E}"/>
          </ac:spMkLst>
        </pc:spChg>
        <pc:spChg chg="add mod">
          <ac:chgData name="Lindsay Karpenko" userId="4bc4bee5-c4bf-4ac4-8ccd-805be0ae23de" providerId="ADAL" clId="{3B38EBFB-C7C5-4ED5-B3C4-B13E2C68E3D7}" dt="2022-08-25T20:01:36.588" v="1995" actId="20577"/>
          <ac:spMkLst>
            <pc:docMk/>
            <pc:sldMk cId="1037861423" sldId="294"/>
            <ac:spMk id="8" creationId="{E5EE0493-9429-14FE-DE1E-A8D61EE9E3ED}"/>
          </ac:spMkLst>
        </pc:spChg>
        <pc:grpChg chg="del">
          <ac:chgData name="Lindsay Karpenko" userId="4bc4bee5-c4bf-4ac4-8ccd-805be0ae23de" providerId="ADAL" clId="{3B38EBFB-C7C5-4ED5-B3C4-B13E2C68E3D7}" dt="2022-08-24T20:53:46.176" v="1799" actId="478"/>
          <ac:grpSpMkLst>
            <pc:docMk/>
            <pc:sldMk cId="1037861423" sldId="294"/>
            <ac:grpSpMk id="7" creationId="{1CEC39AB-8AA6-247E-2B5A-EB52FD5D4BDE}"/>
          </ac:grpSpMkLst>
        </pc:grpChg>
        <pc:cxnChg chg="add">
          <ac:chgData name="Lindsay Karpenko" userId="4bc4bee5-c4bf-4ac4-8ccd-805be0ae23de" providerId="ADAL" clId="{3B38EBFB-C7C5-4ED5-B3C4-B13E2C68E3D7}" dt="2022-08-24T20:53:51.138" v="1800" actId="11529"/>
          <ac:cxnSpMkLst>
            <pc:docMk/>
            <pc:sldMk cId="1037861423" sldId="294"/>
            <ac:cxnSpMk id="10" creationId="{22BAEE89-7C43-1B26-934C-8314D849D0B3}"/>
          </ac:cxnSpMkLst>
        </pc:cxnChg>
      </pc:sldChg>
      <pc:sldChg chg="modSp mod">
        <pc:chgData name="Lindsay Karpenko" userId="4bc4bee5-c4bf-4ac4-8ccd-805be0ae23de" providerId="ADAL" clId="{3B38EBFB-C7C5-4ED5-B3C4-B13E2C68E3D7}" dt="2022-08-24T20:54:24.528" v="1812" actId="1036"/>
        <pc:sldMkLst>
          <pc:docMk/>
          <pc:sldMk cId="3746326250" sldId="295"/>
        </pc:sldMkLst>
        <pc:spChg chg="mod">
          <ac:chgData name="Lindsay Karpenko" userId="4bc4bee5-c4bf-4ac4-8ccd-805be0ae23de" providerId="ADAL" clId="{3B38EBFB-C7C5-4ED5-B3C4-B13E2C68E3D7}" dt="2022-08-24T20:54:20.162" v="1803" actId="948"/>
          <ac:spMkLst>
            <pc:docMk/>
            <pc:sldMk cId="3746326250" sldId="295"/>
            <ac:spMk id="4" creationId="{833DA76C-7FB2-0CDE-1D68-13E0441CE7E5}"/>
          </ac:spMkLst>
        </pc:spChg>
        <pc:picChg chg="mod">
          <ac:chgData name="Lindsay Karpenko" userId="4bc4bee5-c4bf-4ac4-8ccd-805be0ae23de" providerId="ADAL" clId="{3B38EBFB-C7C5-4ED5-B3C4-B13E2C68E3D7}" dt="2022-08-24T20:54:24.528" v="1812" actId="1036"/>
          <ac:picMkLst>
            <pc:docMk/>
            <pc:sldMk cId="3746326250" sldId="295"/>
            <ac:picMk id="6" creationId="{DF57865E-610D-E537-6216-2F02E0059FCB}"/>
          </ac:picMkLst>
        </pc:picChg>
      </pc:sldChg>
      <pc:sldChg chg="addSp delSp modSp mod modAnim">
        <pc:chgData name="Lindsay Karpenko" userId="4bc4bee5-c4bf-4ac4-8ccd-805be0ae23de" providerId="ADAL" clId="{3B38EBFB-C7C5-4ED5-B3C4-B13E2C68E3D7}" dt="2022-08-24T20:55:34.502" v="1848"/>
        <pc:sldMkLst>
          <pc:docMk/>
          <pc:sldMk cId="937252001" sldId="296"/>
        </pc:sldMkLst>
        <pc:spChg chg="mod">
          <ac:chgData name="Lindsay Karpenko" userId="4bc4bee5-c4bf-4ac4-8ccd-805be0ae23de" providerId="ADAL" clId="{3B38EBFB-C7C5-4ED5-B3C4-B13E2C68E3D7}" dt="2022-08-24T20:55:26.891" v="1847" actId="948"/>
          <ac:spMkLst>
            <pc:docMk/>
            <pc:sldMk cId="937252001" sldId="296"/>
            <ac:spMk id="4" creationId="{12BAD641-ABBF-80B2-D1AD-3FC1F875CED9}"/>
          </ac:spMkLst>
        </pc:spChg>
        <pc:spChg chg="add mod">
          <ac:chgData name="Lindsay Karpenko" userId="4bc4bee5-c4bf-4ac4-8ccd-805be0ae23de" providerId="ADAL" clId="{3B38EBFB-C7C5-4ED5-B3C4-B13E2C68E3D7}" dt="2022-08-24T20:55:08.969" v="1845" actId="1035"/>
          <ac:spMkLst>
            <pc:docMk/>
            <pc:sldMk cId="937252001" sldId="296"/>
            <ac:spMk id="8" creationId="{7FA1BAB2-D3B2-5E94-27D4-CCE99E755315}"/>
          </ac:spMkLst>
        </pc:spChg>
        <pc:grpChg chg="del">
          <ac:chgData name="Lindsay Karpenko" userId="4bc4bee5-c4bf-4ac4-8ccd-805be0ae23de" providerId="ADAL" clId="{3B38EBFB-C7C5-4ED5-B3C4-B13E2C68E3D7}" dt="2022-08-24T20:55:00.576" v="1839" actId="478"/>
          <ac:grpSpMkLst>
            <pc:docMk/>
            <pc:sldMk cId="937252001" sldId="296"/>
            <ac:grpSpMk id="7" creationId="{06CB060D-CACA-2136-2472-9F7A7C7CD707}"/>
          </ac:grpSpMkLst>
        </pc:grpChg>
        <pc:cxnChg chg="add">
          <ac:chgData name="Lindsay Karpenko" userId="4bc4bee5-c4bf-4ac4-8ccd-805be0ae23de" providerId="ADAL" clId="{3B38EBFB-C7C5-4ED5-B3C4-B13E2C68E3D7}" dt="2022-08-24T20:55:06.449" v="1840" actId="11529"/>
          <ac:cxnSpMkLst>
            <pc:docMk/>
            <pc:sldMk cId="937252001" sldId="296"/>
            <ac:cxnSpMk id="10" creationId="{CAB1F0A1-8C32-C776-334F-58520C134742}"/>
          </ac:cxnSpMkLst>
        </pc:cxnChg>
      </pc:sldChg>
      <pc:sldChg chg="modSp mod">
        <pc:chgData name="Lindsay Karpenko" userId="4bc4bee5-c4bf-4ac4-8ccd-805be0ae23de" providerId="ADAL" clId="{3B38EBFB-C7C5-4ED5-B3C4-B13E2C68E3D7}" dt="2022-08-24T20:56:56.328" v="1863" actId="57"/>
        <pc:sldMkLst>
          <pc:docMk/>
          <pc:sldMk cId="2342918915" sldId="297"/>
        </pc:sldMkLst>
        <pc:spChg chg="mod">
          <ac:chgData name="Lindsay Karpenko" userId="4bc4bee5-c4bf-4ac4-8ccd-805be0ae23de" providerId="ADAL" clId="{3B38EBFB-C7C5-4ED5-B3C4-B13E2C68E3D7}" dt="2022-08-24T20:56:32.386" v="1857"/>
          <ac:spMkLst>
            <pc:docMk/>
            <pc:sldMk cId="2342918915" sldId="297"/>
            <ac:spMk id="5" creationId="{0F943A28-C1F7-7EF6-B2DA-F9D6B4A59672}"/>
          </ac:spMkLst>
        </pc:spChg>
        <pc:spChg chg="mod">
          <ac:chgData name="Lindsay Karpenko" userId="4bc4bee5-c4bf-4ac4-8ccd-805be0ae23de" providerId="ADAL" clId="{3B38EBFB-C7C5-4ED5-B3C4-B13E2C68E3D7}" dt="2022-08-24T20:56:56.328" v="1863" actId="57"/>
          <ac:spMkLst>
            <pc:docMk/>
            <pc:sldMk cId="2342918915" sldId="297"/>
            <ac:spMk id="6" creationId="{37EABFCF-EE79-A2B3-3211-1CE922F5123A}"/>
          </ac:spMkLst>
        </pc:spChg>
      </pc:sldChg>
      <pc:sldChg chg="addSp delSp modSp mod modAnim">
        <pc:chgData name="Lindsay Karpenko" userId="4bc4bee5-c4bf-4ac4-8ccd-805be0ae23de" providerId="ADAL" clId="{3B38EBFB-C7C5-4ED5-B3C4-B13E2C68E3D7}" dt="2022-08-24T20:58:20.545" v="1890" actId="57"/>
        <pc:sldMkLst>
          <pc:docMk/>
          <pc:sldMk cId="2154005911" sldId="298"/>
        </pc:sldMkLst>
        <pc:spChg chg="mod">
          <ac:chgData name="Lindsay Karpenko" userId="4bc4bee5-c4bf-4ac4-8ccd-805be0ae23de" providerId="ADAL" clId="{3B38EBFB-C7C5-4ED5-B3C4-B13E2C68E3D7}" dt="2022-08-24T20:57:20.092" v="1864" actId="21"/>
          <ac:spMkLst>
            <pc:docMk/>
            <pc:sldMk cId="2154005911" sldId="298"/>
            <ac:spMk id="4" creationId="{3EDF35C6-FF1A-7E47-4721-6F9D7FA19251}"/>
          </ac:spMkLst>
        </pc:spChg>
        <pc:spChg chg="add mod">
          <ac:chgData name="Lindsay Karpenko" userId="4bc4bee5-c4bf-4ac4-8ccd-805be0ae23de" providerId="ADAL" clId="{3B38EBFB-C7C5-4ED5-B3C4-B13E2C68E3D7}" dt="2022-08-24T20:58:20.545" v="1890" actId="57"/>
          <ac:spMkLst>
            <pc:docMk/>
            <pc:sldMk cId="2154005911" sldId="298"/>
            <ac:spMk id="8" creationId="{30E64982-2587-1795-38C7-41B0D3E4C3EE}"/>
          </ac:spMkLst>
        </pc:spChg>
        <pc:grpChg chg="del">
          <ac:chgData name="Lindsay Karpenko" userId="4bc4bee5-c4bf-4ac4-8ccd-805be0ae23de" providerId="ADAL" clId="{3B38EBFB-C7C5-4ED5-B3C4-B13E2C68E3D7}" dt="2022-08-24T20:57:44.585" v="1873" actId="478"/>
          <ac:grpSpMkLst>
            <pc:docMk/>
            <pc:sldMk cId="2154005911" sldId="298"/>
            <ac:grpSpMk id="7" creationId="{89ACA638-73E8-5A7E-77F5-C3FD621B134D}"/>
          </ac:grpSpMkLst>
        </pc:grpChg>
        <pc:cxnChg chg="add mod">
          <ac:chgData name="Lindsay Karpenko" userId="4bc4bee5-c4bf-4ac4-8ccd-805be0ae23de" providerId="ADAL" clId="{3B38EBFB-C7C5-4ED5-B3C4-B13E2C68E3D7}" dt="2022-08-24T20:57:51.809" v="1882" actId="1036"/>
          <ac:cxnSpMkLst>
            <pc:docMk/>
            <pc:sldMk cId="2154005911" sldId="298"/>
            <ac:cxnSpMk id="10" creationId="{852EC494-7561-CA3E-7FBB-696EFD1FF534}"/>
          </ac:cxnSpMkLst>
        </pc:cxnChg>
      </pc:sldChg>
      <pc:sldChg chg="modSp mod">
        <pc:chgData name="Lindsay Karpenko" userId="4bc4bee5-c4bf-4ac4-8ccd-805be0ae23de" providerId="ADAL" clId="{3B38EBFB-C7C5-4ED5-B3C4-B13E2C68E3D7}" dt="2022-08-24T20:59:37.571" v="1897" actId="2711"/>
        <pc:sldMkLst>
          <pc:docMk/>
          <pc:sldMk cId="577035136" sldId="299"/>
        </pc:sldMkLst>
        <pc:spChg chg="mod">
          <ac:chgData name="Lindsay Karpenko" userId="4bc4bee5-c4bf-4ac4-8ccd-805be0ae23de" providerId="ADAL" clId="{3B38EBFB-C7C5-4ED5-B3C4-B13E2C68E3D7}" dt="2022-08-24T20:59:37.571" v="1897" actId="2711"/>
          <ac:spMkLst>
            <pc:docMk/>
            <pc:sldMk cId="577035136" sldId="299"/>
            <ac:spMk id="4" creationId="{AD81C2F7-8020-57A7-F5DE-B370C5616BBD}"/>
          </ac:spMkLst>
        </pc:spChg>
      </pc:sldChg>
      <pc:sldChg chg="addSp delSp modSp mod modAnim">
        <pc:chgData name="Lindsay Karpenko" userId="4bc4bee5-c4bf-4ac4-8ccd-805be0ae23de" providerId="ADAL" clId="{3B38EBFB-C7C5-4ED5-B3C4-B13E2C68E3D7}" dt="2022-08-25T20:02:13.061" v="1996" actId="20577"/>
        <pc:sldMkLst>
          <pc:docMk/>
          <pc:sldMk cId="1874023008" sldId="300"/>
        </pc:sldMkLst>
        <pc:spChg chg="mod">
          <ac:chgData name="Lindsay Karpenko" userId="4bc4bee5-c4bf-4ac4-8ccd-805be0ae23de" providerId="ADAL" clId="{3B38EBFB-C7C5-4ED5-B3C4-B13E2C68E3D7}" dt="2022-08-25T20:02:13.061" v="1996" actId="20577"/>
          <ac:spMkLst>
            <pc:docMk/>
            <pc:sldMk cId="1874023008" sldId="300"/>
            <ac:spMk id="4" creationId="{DAB7FAE5-25B0-710E-BE75-DFEB06D32978}"/>
          </ac:spMkLst>
        </pc:spChg>
        <pc:spChg chg="add mod">
          <ac:chgData name="Lindsay Karpenko" userId="4bc4bee5-c4bf-4ac4-8ccd-805be0ae23de" providerId="ADAL" clId="{3B38EBFB-C7C5-4ED5-B3C4-B13E2C68E3D7}" dt="2022-08-25T13:17:03.055" v="1927" actId="57"/>
          <ac:spMkLst>
            <pc:docMk/>
            <pc:sldMk cId="1874023008" sldId="300"/>
            <ac:spMk id="8" creationId="{6F06F1FF-432E-5B62-B9BA-C3C6C378D6FB}"/>
          </ac:spMkLst>
        </pc:spChg>
        <pc:grpChg chg="del">
          <ac:chgData name="Lindsay Karpenko" userId="4bc4bee5-c4bf-4ac4-8ccd-805be0ae23de" providerId="ADAL" clId="{3B38EBFB-C7C5-4ED5-B3C4-B13E2C68E3D7}" dt="2022-08-25T13:16:39.737" v="1923" actId="478"/>
          <ac:grpSpMkLst>
            <pc:docMk/>
            <pc:sldMk cId="1874023008" sldId="300"/>
            <ac:grpSpMk id="7" creationId="{1F06E571-895F-295B-2A61-A7112F93E2FA}"/>
          </ac:grpSpMkLst>
        </pc:grpChg>
        <pc:cxnChg chg="add">
          <ac:chgData name="Lindsay Karpenko" userId="4bc4bee5-c4bf-4ac4-8ccd-805be0ae23de" providerId="ADAL" clId="{3B38EBFB-C7C5-4ED5-B3C4-B13E2C68E3D7}" dt="2022-08-25T13:16:46.582" v="1924" actId="11529"/>
          <ac:cxnSpMkLst>
            <pc:docMk/>
            <pc:sldMk cId="1874023008" sldId="300"/>
            <ac:cxnSpMk id="10" creationId="{9B094F17-408E-C9B2-4B27-208FBC7FD206}"/>
          </ac:cxnSpMkLst>
        </pc:cxnChg>
      </pc:sldChg>
      <pc:sldChg chg="addSp delSp modSp mod modAnim">
        <pc:chgData name="Lindsay Karpenko" userId="4bc4bee5-c4bf-4ac4-8ccd-805be0ae23de" providerId="ADAL" clId="{3B38EBFB-C7C5-4ED5-B3C4-B13E2C68E3D7}" dt="2022-08-25T13:21:15.418" v="1963" actId="114"/>
        <pc:sldMkLst>
          <pc:docMk/>
          <pc:sldMk cId="3042914061" sldId="301"/>
        </pc:sldMkLst>
        <pc:spChg chg="mod">
          <ac:chgData name="Lindsay Karpenko" userId="4bc4bee5-c4bf-4ac4-8ccd-805be0ae23de" providerId="ADAL" clId="{3B38EBFB-C7C5-4ED5-B3C4-B13E2C68E3D7}" dt="2022-08-25T13:19:48.192" v="1959" actId="114"/>
          <ac:spMkLst>
            <pc:docMk/>
            <pc:sldMk cId="3042914061" sldId="301"/>
            <ac:spMk id="4" creationId="{FFDA5754-E0AF-3269-DB70-B23AA402D0FE}"/>
          </ac:spMkLst>
        </pc:spChg>
        <pc:spChg chg="add mod">
          <ac:chgData name="Lindsay Karpenko" userId="4bc4bee5-c4bf-4ac4-8ccd-805be0ae23de" providerId="ADAL" clId="{3B38EBFB-C7C5-4ED5-B3C4-B13E2C68E3D7}" dt="2022-08-25T13:21:15.418" v="1963" actId="114"/>
          <ac:spMkLst>
            <pc:docMk/>
            <pc:sldMk cId="3042914061" sldId="301"/>
            <ac:spMk id="8" creationId="{A8D64420-6383-6218-0C15-809B2A5A25FA}"/>
          </ac:spMkLst>
        </pc:spChg>
        <pc:grpChg chg="del">
          <ac:chgData name="Lindsay Karpenko" userId="4bc4bee5-c4bf-4ac4-8ccd-805be0ae23de" providerId="ADAL" clId="{3B38EBFB-C7C5-4ED5-B3C4-B13E2C68E3D7}" dt="2022-08-25T13:18:10.810" v="1947" actId="478"/>
          <ac:grpSpMkLst>
            <pc:docMk/>
            <pc:sldMk cId="3042914061" sldId="301"/>
            <ac:grpSpMk id="7" creationId="{F7BBA949-5651-956C-0A84-382853F46F7C}"/>
          </ac:grpSpMkLst>
        </pc:grpChg>
        <pc:cxnChg chg="add">
          <ac:chgData name="Lindsay Karpenko" userId="4bc4bee5-c4bf-4ac4-8ccd-805be0ae23de" providerId="ADAL" clId="{3B38EBFB-C7C5-4ED5-B3C4-B13E2C68E3D7}" dt="2022-08-25T13:18:17.191" v="1948" actId="11529"/>
          <ac:cxnSpMkLst>
            <pc:docMk/>
            <pc:sldMk cId="3042914061" sldId="301"/>
            <ac:cxnSpMk id="10" creationId="{F1A84930-92F3-85F4-0739-B803DE4147CB}"/>
          </ac:cxnSpMkLst>
        </pc:cxnChg>
      </pc:sldChg>
      <pc:sldChg chg="modSp mod">
        <pc:chgData name="Lindsay Karpenko" userId="4bc4bee5-c4bf-4ac4-8ccd-805be0ae23de" providerId="ADAL" clId="{3B38EBFB-C7C5-4ED5-B3C4-B13E2C68E3D7}" dt="2022-08-25T13:19:15.001" v="1956" actId="114"/>
        <pc:sldMkLst>
          <pc:docMk/>
          <pc:sldMk cId="3733659759" sldId="302"/>
        </pc:sldMkLst>
        <pc:spChg chg="mod">
          <ac:chgData name="Lindsay Karpenko" userId="4bc4bee5-c4bf-4ac4-8ccd-805be0ae23de" providerId="ADAL" clId="{3B38EBFB-C7C5-4ED5-B3C4-B13E2C68E3D7}" dt="2022-08-25T13:19:15.001" v="1956" actId="114"/>
          <ac:spMkLst>
            <pc:docMk/>
            <pc:sldMk cId="3733659759" sldId="302"/>
            <ac:spMk id="4" creationId="{C211C4DF-D7FA-EBB4-E783-3D8DAFCC791A}"/>
          </ac:spMkLst>
        </pc:spChg>
      </pc:sldChg>
      <pc:sldChg chg="addSp delSp modSp mod modAnim">
        <pc:chgData name="Lindsay Karpenko" userId="4bc4bee5-c4bf-4ac4-8ccd-805be0ae23de" providerId="ADAL" clId="{3B38EBFB-C7C5-4ED5-B3C4-B13E2C68E3D7}" dt="2022-08-25T13:23:27.751" v="1984"/>
        <pc:sldMkLst>
          <pc:docMk/>
          <pc:sldMk cId="3855701595" sldId="303"/>
        </pc:sldMkLst>
        <pc:spChg chg="mod">
          <ac:chgData name="Lindsay Karpenko" userId="4bc4bee5-c4bf-4ac4-8ccd-805be0ae23de" providerId="ADAL" clId="{3B38EBFB-C7C5-4ED5-B3C4-B13E2C68E3D7}" dt="2022-08-25T13:18:53.467" v="1951" actId="21"/>
          <ac:spMkLst>
            <pc:docMk/>
            <pc:sldMk cId="3855701595" sldId="303"/>
            <ac:spMk id="4" creationId="{2B67965E-4BCB-5145-431E-778C73822A16}"/>
          </ac:spMkLst>
        </pc:spChg>
        <pc:spChg chg="add mod">
          <ac:chgData name="Lindsay Karpenko" userId="4bc4bee5-c4bf-4ac4-8ccd-805be0ae23de" providerId="ADAL" clId="{3B38EBFB-C7C5-4ED5-B3C4-B13E2C68E3D7}" dt="2022-08-25T13:22:10.863" v="1983" actId="57"/>
          <ac:spMkLst>
            <pc:docMk/>
            <pc:sldMk cId="3855701595" sldId="303"/>
            <ac:spMk id="8" creationId="{287D9381-282F-B763-E95E-6D5FDDC071B1}"/>
          </ac:spMkLst>
        </pc:spChg>
        <pc:grpChg chg="del">
          <ac:chgData name="Lindsay Karpenko" userId="4bc4bee5-c4bf-4ac4-8ccd-805be0ae23de" providerId="ADAL" clId="{3B38EBFB-C7C5-4ED5-B3C4-B13E2C68E3D7}" dt="2022-08-25T13:21:25.150" v="1964" actId="478"/>
          <ac:grpSpMkLst>
            <pc:docMk/>
            <pc:sldMk cId="3855701595" sldId="303"/>
            <ac:grpSpMk id="7" creationId="{57D4056A-C22B-6809-A6DB-ABBB40E18BBC}"/>
          </ac:grpSpMkLst>
        </pc:grpChg>
        <pc:cxnChg chg="add">
          <ac:chgData name="Lindsay Karpenko" userId="4bc4bee5-c4bf-4ac4-8ccd-805be0ae23de" providerId="ADAL" clId="{3B38EBFB-C7C5-4ED5-B3C4-B13E2C68E3D7}" dt="2022-08-25T13:21:32.167" v="1965" actId="11529"/>
          <ac:cxnSpMkLst>
            <pc:docMk/>
            <pc:sldMk cId="3855701595" sldId="303"/>
            <ac:cxnSpMk id="10" creationId="{B728CFDB-2E42-A92C-9F55-8AF4064EFB6F}"/>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FE56E-CB6F-1BA6-0117-915F3D99558D}"/>
              </a:ext>
            </a:extLst>
          </p:cNvPr>
          <p:cNvSpPr>
            <a:spLocks noGrp="1"/>
          </p:cNvSpPr>
          <p:nvPr>
            <p:ph type="ctrTitle"/>
          </p:nvPr>
        </p:nvSpPr>
        <p:spPr>
          <a:xfrm>
            <a:off x="1270000" y="1562994"/>
            <a:ext cx="7620000" cy="3324954"/>
          </a:xfrm>
        </p:spPr>
        <p:txBody>
          <a:bodyPr anchor="b"/>
          <a:lstStyle>
            <a:lvl1pPr algn="ctr">
              <a:defRPr sz="5000"/>
            </a:lvl1pPr>
          </a:lstStyle>
          <a:p>
            <a:r>
              <a:rPr lang="en-US"/>
              <a:t>Click to edit Master title style</a:t>
            </a:r>
            <a:endParaRPr lang="en-CA"/>
          </a:p>
        </p:txBody>
      </p:sp>
      <p:sp>
        <p:nvSpPr>
          <p:cNvPr id="3" name="Subtitle 2">
            <a:extLst>
              <a:ext uri="{FF2B5EF4-FFF2-40B4-BE49-F238E27FC236}">
                <a16:creationId xmlns:a16="http://schemas.microsoft.com/office/drawing/2014/main" id="{3C48E9EA-1853-AC6B-0CF5-12250CEEF0EF}"/>
              </a:ext>
            </a:extLst>
          </p:cNvPr>
          <p:cNvSpPr>
            <a:spLocks noGrp="1"/>
          </p:cNvSpPr>
          <p:nvPr>
            <p:ph type="subTitle" idx="1"/>
          </p:nvPr>
        </p:nvSpPr>
        <p:spPr>
          <a:xfrm>
            <a:off x="1270000" y="5016171"/>
            <a:ext cx="7620000" cy="2305802"/>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D2E17949-918A-65B9-46A2-FFF2814FF033}"/>
              </a:ext>
            </a:extLst>
          </p:cNvPr>
          <p:cNvSpPr>
            <a:spLocks noGrp="1"/>
          </p:cNvSpPr>
          <p:nvPr>
            <p:ph type="dt" sz="half" idx="10"/>
          </p:nvPr>
        </p:nvSpPr>
        <p:spPr/>
        <p:txBody>
          <a:bodyPr/>
          <a:lstStyle/>
          <a:p>
            <a:fld id="{C2258F09-6688-442C-930B-35D22DCE4DAC}" type="datetimeFigureOut">
              <a:rPr lang="en-CA" smtClean="0"/>
              <a:t>2022-09-01</a:t>
            </a:fld>
            <a:endParaRPr lang="en-CA"/>
          </a:p>
        </p:txBody>
      </p:sp>
      <p:sp>
        <p:nvSpPr>
          <p:cNvPr id="5" name="Footer Placeholder 4">
            <a:extLst>
              <a:ext uri="{FF2B5EF4-FFF2-40B4-BE49-F238E27FC236}">
                <a16:creationId xmlns:a16="http://schemas.microsoft.com/office/drawing/2014/main" id="{9E2F2363-F290-1EDD-8C22-E257060BB26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A16DD2F-4286-571D-6795-448BB29F5731}"/>
              </a:ext>
            </a:extLst>
          </p:cNvPr>
          <p:cNvSpPr>
            <a:spLocks noGrp="1"/>
          </p:cNvSpPr>
          <p:nvPr>
            <p:ph type="sldNum" sz="quarter" idx="12"/>
          </p:nvPr>
        </p:nvSpPr>
        <p:spPr/>
        <p:txBody>
          <a:bodyPr/>
          <a:lstStyle/>
          <a:p>
            <a:fld id="{EDE8473C-89C7-4F58-B8B4-E4A68B7B0523}" type="slidenum">
              <a:rPr lang="en-CA" smtClean="0"/>
              <a:t>‹#›</a:t>
            </a:fld>
            <a:endParaRPr lang="en-CA"/>
          </a:p>
        </p:txBody>
      </p:sp>
    </p:spTree>
    <p:extLst>
      <p:ext uri="{BB962C8B-B14F-4D97-AF65-F5344CB8AC3E}">
        <p14:creationId xmlns:p14="http://schemas.microsoft.com/office/powerpoint/2010/main" val="3113558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F1B0A-B5B4-74F0-2C3D-FA5A79444AE9}"/>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C18DA673-46CB-FF43-6E9C-79C1456284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66BC688-7F3E-4F94-8FD5-9E67B5D0C9DB}"/>
              </a:ext>
            </a:extLst>
          </p:cNvPr>
          <p:cNvSpPr>
            <a:spLocks noGrp="1"/>
          </p:cNvSpPr>
          <p:nvPr>
            <p:ph type="dt" sz="half" idx="10"/>
          </p:nvPr>
        </p:nvSpPr>
        <p:spPr/>
        <p:txBody>
          <a:bodyPr/>
          <a:lstStyle/>
          <a:p>
            <a:fld id="{C2258F09-6688-442C-930B-35D22DCE4DAC}" type="datetimeFigureOut">
              <a:rPr lang="en-CA" smtClean="0"/>
              <a:t>2022-09-01</a:t>
            </a:fld>
            <a:endParaRPr lang="en-CA"/>
          </a:p>
        </p:txBody>
      </p:sp>
      <p:sp>
        <p:nvSpPr>
          <p:cNvPr id="5" name="Footer Placeholder 4">
            <a:extLst>
              <a:ext uri="{FF2B5EF4-FFF2-40B4-BE49-F238E27FC236}">
                <a16:creationId xmlns:a16="http://schemas.microsoft.com/office/drawing/2014/main" id="{CC7ED759-2D8E-8B88-C60B-B3503A0D4B9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5D4F003-AB01-DB3B-FC9E-9A8CE614DED6}"/>
              </a:ext>
            </a:extLst>
          </p:cNvPr>
          <p:cNvSpPr>
            <a:spLocks noGrp="1"/>
          </p:cNvSpPr>
          <p:nvPr>
            <p:ph type="sldNum" sz="quarter" idx="12"/>
          </p:nvPr>
        </p:nvSpPr>
        <p:spPr/>
        <p:txBody>
          <a:bodyPr/>
          <a:lstStyle/>
          <a:p>
            <a:fld id="{EDE8473C-89C7-4F58-B8B4-E4A68B7B0523}" type="slidenum">
              <a:rPr lang="en-CA" smtClean="0"/>
              <a:t>‹#›</a:t>
            </a:fld>
            <a:endParaRPr lang="en-CA"/>
          </a:p>
        </p:txBody>
      </p:sp>
    </p:spTree>
    <p:extLst>
      <p:ext uri="{BB962C8B-B14F-4D97-AF65-F5344CB8AC3E}">
        <p14:creationId xmlns:p14="http://schemas.microsoft.com/office/powerpoint/2010/main" val="3729563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766FAB-0AA4-8CD8-5C53-C4EC09A32096}"/>
              </a:ext>
            </a:extLst>
          </p:cNvPr>
          <p:cNvSpPr>
            <a:spLocks noGrp="1"/>
          </p:cNvSpPr>
          <p:nvPr>
            <p:ph type="title" orient="vert"/>
          </p:nvPr>
        </p:nvSpPr>
        <p:spPr>
          <a:xfrm>
            <a:off x="7270750" y="508470"/>
            <a:ext cx="2190750" cy="8093523"/>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A060A59-BF5B-3BFC-41BF-2ED53E9A6D87}"/>
              </a:ext>
            </a:extLst>
          </p:cNvPr>
          <p:cNvSpPr>
            <a:spLocks noGrp="1"/>
          </p:cNvSpPr>
          <p:nvPr>
            <p:ph type="body" orient="vert" idx="1"/>
          </p:nvPr>
        </p:nvSpPr>
        <p:spPr>
          <a:xfrm>
            <a:off x="698500" y="508470"/>
            <a:ext cx="6445250" cy="80935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D1732D3-E318-114A-9C86-0E47DACAC0A1}"/>
              </a:ext>
            </a:extLst>
          </p:cNvPr>
          <p:cNvSpPr>
            <a:spLocks noGrp="1"/>
          </p:cNvSpPr>
          <p:nvPr>
            <p:ph type="dt" sz="half" idx="10"/>
          </p:nvPr>
        </p:nvSpPr>
        <p:spPr/>
        <p:txBody>
          <a:bodyPr/>
          <a:lstStyle/>
          <a:p>
            <a:fld id="{C2258F09-6688-442C-930B-35D22DCE4DAC}" type="datetimeFigureOut">
              <a:rPr lang="en-CA" smtClean="0"/>
              <a:t>2022-09-01</a:t>
            </a:fld>
            <a:endParaRPr lang="en-CA"/>
          </a:p>
        </p:txBody>
      </p:sp>
      <p:sp>
        <p:nvSpPr>
          <p:cNvPr id="5" name="Footer Placeholder 4">
            <a:extLst>
              <a:ext uri="{FF2B5EF4-FFF2-40B4-BE49-F238E27FC236}">
                <a16:creationId xmlns:a16="http://schemas.microsoft.com/office/drawing/2014/main" id="{AC4E2670-F8FA-072E-CECE-AB7413E0A1C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FA4E77D0-87DF-63D3-41FC-8FA67CD31FDE}"/>
              </a:ext>
            </a:extLst>
          </p:cNvPr>
          <p:cNvSpPr>
            <a:spLocks noGrp="1"/>
          </p:cNvSpPr>
          <p:nvPr>
            <p:ph type="sldNum" sz="quarter" idx="12"/>
          </p:nvPr>
        </p:nvSpPr>
        <p:spPr/>
        <p:txBody>
          <a:bodyPr/>
          <a:lstStyle/>
          <a:p>
            <a:fld id="{EDE8473C-89C7-4F58-B8B4-E4A68B7B0523}" type="slidenum">
              <a:rPr lang="en-CA" smtClean="0"/>
              <a:t>‹#›</a:t>
            </a:fld>
            <a:endParaRPr lang="en-CA"/>
          </a:p>
        </p:txBody>
      </p:sp>
    </p:spTree>
    <p:extLst>
      <p:ext uri="{BB962C8B-B14F-4D97-AF65-F5344CB8AC3E}">
        <p14:creationId xmlns:p14="http://schemas.microsoft.com/office/powerpoint/2010/main" val="2449316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31845-8C91-8B16-A685-913CD8CF8C5F}"/>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F1C633A-B818-523A-6133-94A9CD3D8AB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AAE4F25-3C3A-5A37-55B5-ADF68E94F83E}"/>
              </a:ext>
            </a:extLst>
          </p:cNvPr>
          <p:cNvSpPr>
            <a:spLocks noGrp="1"/>
          </p:cNvSpPr>
          <p:nvPr>
            <p:ph type="dt" sz="half" idx="10"/>
          </p:nvPr>
        </p:nvSpPr>
        <p:spPr/>
        <p:txBody>
          <a:bodyPr/>
          <a:lstStyle/>
          <a:p>
            <a:fld id="{C2258F09-6688-442C-930B-35D22DCE4DAC}" type="datetimeFigureOut">
              <a:rPr lang="en-CA" smtClean="0"/>
              <a:t>2022-09-01</a:t>
            </a:fld>
            <a:endParaRPr lang="en-CA"/>
          </a:p>
        </p:txBody>
      </p:sp>
      <p:sp>
        <p:nvSpPr>
          <p:cNvPr id="5" name="Footer Placeholder 4">
            <a:extLst>
              <a:ext uri="{FF2B5EF4-FFF2-40B4-BE49-F238E27FC236}">
                <a16:creationId xmlns:a16="http://schemas.microsoft.com/office/drawing/2014/main" id="{82ED7540-7F41-BC92-62B3-44004804E88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32E32AB-1F36-9759-CF66-56EFE270B403}"/>
              </a:ext>
            </a:extLst>
          </p:cNvPr>
          <p:cNvSpPr>
            <a:spLocks noGrp="1"/>
          </p:cNvSpPr>
          <p:nvPr>
            <p:ph type="sldNum" sz="quarter" idx="12"/>
          </p:nvPr>
        </p:nvSpPr>
        <p:spPr/>
        <p:txBody>
          <a:bodyPr/>
          <a:lstStyle/>
          <a:p>
            <a:fld id="{EDE8473C-89C7-4F58-B8B4-E4A68B7B0523}" type="slidenum">
              <a:rPr lang="en-CA" smtClean="0"/>
              <a:t>‹#›</a:t>
            </a:fld>
            <a:endParaRPr lang="en-CA"/>
          </a:p>
        </p:txBody>
      </p:sp>
    </p:spTree>
    <p:extLst>
      <p:ext uri="{BB962C8B-B14F-4D97-AF65-F5344CB8AC3E}">
        <p14:creationId xmlns:p14="http://schemas.microsoft.com/office/powerpoint/2010/main" val="1088104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83C73-B89D-2445-3364-87CCA559E529}"/>
              </a:ext>
            </a:extLst>
          </p:cNvPr>
          <p:cNvSpPr>
            <a:spLocks noGrp="1"/>
          </p:cNvSpPr>
          <p:nvPr>
            <p:ph type="title"/>
          </p:nvPr>
        </p:nvSpPr>
        <p:spPr>
          <a:xfrm>
            <a:off x="693208" y="2380971"/>
            <a:ext cx="8763000" cy="3972700"/>
          </a:xfrm>
        </p:spPr>
        <p:txBody>
          <a:bodyPr anchor="b"/>
          <a:lstStyle>
            <a:lvl1pPr>
              <a:defRPr sz="5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2F951A30-5CEC-764C-E26F-71C6CFF14796}"/>
              </a:ext>
            </a:extLst>
          </p:cNvPr>
          <p:cNvSpPr>
            <a:spLocks noGrp="1"/>
          </p:cNvSpPr>
          <p:nvPr>
            <p:ph type="body" idx="1"/>
          </p:nvPr>
        </p:nvSpPr>
        <p:spPr>
          <a:xfrm>
            <a:off x="693208" y="6391254"/>
            <a:ext cx="8763000" cy="2089149"/>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340669-0268-6AB1-DEF8-9BF748AAE459}"/>
              </a:ext>
            </a:extLst>
          </p:cNvPr>
          <p:cNvSpPr>
            <a:spLocks noGrp="1"/>
          </p:cNvSpPr>
          <p:nvPr>
            <p:ph type="dt" sz="half" idx="10"/>
          </p:nvPr>
        </p:nvSpPr>
        <p:spPr/>
        <p:txBody>
          <a:bodyPr/>
          <a:lstStyle/>
          <a:p>
            <a:fld id="{C2258F09-6688-442C-930B-35D22DCE4DAC}" type="datetimeFigureOut">
              <a:rPr lang="en-CA" smtClean="0"/>
              <a:t>2022-09-01</a:t>
            </a:fld>
            <a:endParaRPr lang="en-CA"/>
          </a:p>
        </p:txBody>
      </p:sp>
      <p:sp>
        <p:nvSpPr>
          <p:cNvPr id="5" name="Footer Placeholder 4">
            <a:extLst>
              <a:ext uri="{FF2B5EF4-FFF2-40B4-BE49-F238E27FC236}">
                <a16:creationId xmlns:a16="http://schemas.microsoft.com/office/drawing/2014/main" id="{6D10FFC5-3AF2-E9ED-74D3-85307234E46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ABB4D47-AB3E-64FE-B6DA-B813D3E4D764}"/>
              </a:ext>
            </a:extLst>
          </p:cNvPr>
          <p:cNvSpPr>
            <a:spLocks noGrp="1"/>
          </p:cNvSpPr>
          <p:nvPr>
            <p:ph type="sldNum" sz="quarter" idx="12"/>
          </p:nvPr>
        </p:nvSpPr>
        <p:spPr/>
        <p:txBody>
          <a:bodyPr/>
          <a:lstStyle/>
          <a:p>
            <a:fld id="{EDE8473C-89C7-4F58-B8B4-E4A68B7B0523}" type="slidenum">
              <a:rPr lang="en-CA" smtClean="0"/>
              <a:t>‹#›</a:t>
            </a:fld>
            <a:endParaRPr lang="en-CA"/>
          </a:p>
        </p:txBody>
      </p:sp>
    </p:spTree>
    <p:extLst>
      <p:ext uri="{BB962C8B-B14F-4D97-AF65-F5344CB8AC3E}">
        <p14:creationId xmlns:p14="http://schemas.microsoft.com/office/powerpoint/2010/main" val="1850662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4E797-9A42-8B0B-FDC5-7C65174012A2}"/>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D13A645F-EBFC-C5D0-1A62-2A6893E78CF1}"/>
              </a:ext>
            </a:extLst>
          </p:cNvPr>
          <p:cNvSpPr>
            <a:spLocks noGrp="1"/>
          </p:cNvSpPr>
          <p:nvPr>
            <p:ph sz="half" idx="1"/>
          </p:nvPr>
        </p:nvSpPr>
        <p:spPr>
          <a:xfrm>
            <a:off x="698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C8B6DF4A-71BE-F218-98B1-56EA0783D30B}"/>
              </a:ext>
            </a:extLst>
          </p:cNvPr>
          <p:cNvSpPr>
            <a:spLocks noGrp="1"/>
          </p:cNvSpPr>
          <p:nvPr>
            <p:ph sz="half" idx="2"/>
          </p:nvPr>
        </p:nvSpPr>
        <p:spPr>
          <a:xfrm>
            <a:off x="5143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EA162B2F-B803-F267-4ECB-BB895BE49929}"/>
              </a:ext>
            </a:extLst>
          </p:cNvPr>
          <p:cNvSpPr>
            <a:spLocks noGrp="1"/>
          </p:cNvSpPr>
          <p:nvPr>
            <p:ph type="dt" sz="half" idx="10"/>
          </p:nvPr>
        </p:nvSpPr>
        <p:spPr/>
        <p:txBody>
          <a:bodyPr/>
          <a:lstStyle/>
          <a:p>
            <a:fld id="{C2258F09-6688-442C-930B-35D22DCE4DAC}" type="datetimeFigureOut">
              <a:rPr lang="en-CA" smtClean="0"/>
              <a:t>2022-09-01</a:t>
            </a:fld>
            <a:endParaRPr lang="en-CA"/>
          </a:p>
        </p:txBody>
      </p:sp>
      <p:sp>
        <p:nvSpPr>
          <p:cNvPr id="6" name="Footer Placeholder 5">
            <a:extLst>
              <a:ext uri="{FF2B5EF4-FFF2-40B4-BE49-F238E27FC236}">
                <a16:creationId xmlns:a16="http://schemas.microsoft.com/office/drawing/2014/main" id="{F477BB93-D630-5305-A84F-F9505F426C2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B801035D-6C01-8877-6C66-7FDF3786ED71}"/>
              </a:ext>
            </a:extLst>
          </p:cNvPr>
          <p:cNvSpPr>
            <a:spLocks noGrp="1"/>
          </p:cNvSpPr>
          <p:nvPr>
            <p:ph type="sldNum" sz="quarter" idx="12"/>
          </p:nvPr>
        </p:nvSpPr>
        <p:spPr/>
        <p:txBody>
          <a:bodyPr/>
          <a:lstStyle/>
          <a:p>
            <a:fld id="{EDE8473C-89C7-4F58-B8B4-E4A68B7B0523}" type="slidenum">
              <a:rPr lang="en-CA" smtClean="0"/>
              <a:t>‹#›</a:t>
            </a:fld>
            <a:endParaRPr lang="en-CA"/>
          </a:p>
        </p:txBody>
      </p:sp>
    </p:spTree>
    <p:extLst>
      <p:ext uri="{BB962C8B-B14F-4D97-AF65-F5344CB8AC3E}">
        <p14:creationId xmlns:p14="http://schemas.microsoft.com/office/powerpoint/2010/main" val="117156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79EA5-2684-40AE-EAF1-C1D9010714D3}"/>
              </a:ext>
            </a:extLst>
          </p:cNvPr>
          <p:cNvSpPr>
            <a:spLocks noGrp="1"/>
          </p:cNvSpPr>
          <p:nvPr>
            <p:ph type="title"/>
          </p:nvPr>
        </p:nvSpPr>
        <p:spPr>
          <a:xfrm>
            <a:off x="699823" y="508473"/>
            <a:ext cx="8763000" cy="1845969"/>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B91342E2-FBF7-2D5F-CB95-40C4ACFFDD42}"/>
              </a:ext>
            </a:extLst>
          </p:cNvPr>
          <p:cNvSpPr>
            <a:spLocks noGrp="1"/>
          </p:cNvSpPr>
          <p:nvPr>
            <p:ph type="body" idx="1"/>
          </p:nvPr>
        </p:nvSpPr>
        <p:spPr>
          <a:xfrm>
            <a:off x="699824" y="2341175"/>
            <a:ext cx="4298156"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a:extLst>
              <a:ext uri="{FF2B5EF4-FFF2-40B4-BE49-F238E27FC236}">
                <a16:creationId xmlns:a16="http://schemas.microsoft.com/office/drawing/2014/main" id="{DDB405AF-B91D-F586-DBE9-39786F1941CE}"/>
              </a:ext>
            </a:extLst>
          </p:cNvPr>
          <p:cNvSpPr>
            <a:spLocks noGrp="1"/>
          </p:cNvSpPr>
          <p:nvPr>
            <p:ph sz="half" idx="2"/>
          </p:nvPr>
        </p:nvSpPr>
        <p:spPr>
          <a:xfrm>
            <a:off x="699824" y="3488549"/>
            <a:ext cx="4298156"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3D78BFE0-ED76-1966-80F5-C428C4137AF2}"/>
              </a:ext>
            </a:extLst>
          </p:cNvPr>
          <p:cNvSpPr>
            <a:spLocks noGrp="1"/>
          </p:cNvSpPr>
          <p:nvPr>
            <p:ph type="body" sz="quarter" idx="3"/>
          </p:nvPr>
        </p:nvSpPr>
        <p:spPr>
          <a:xfrm>
            <a:off x="5143501" y="2341175"/>
            <a:ext cx="4319323"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a:extLst>
              <a:ext uri="{FF2B5EF4-FFF2-40B4-BE49-F238E27FC236}">
                <a16:creationId xmlns:a16="http://schemas.microsoft.com/office/drawing/2014/main" id="{50E2B6F6-5373-537B-CA0F-5879CBD7CED5}"/>
              </a:ext>
            </a:extLst>
          </p:cNvPr>
          <p:cNvSpPr>
            <a:spLocks noGrp="1"/>
          </p:cNvSpPr>
          <p:nvPr>
            <p:ph sz="quarter" idx="4"/>
          </p:nvPr>
        </p:nvSpPr>
        <p:spPr>
          <a:xfrm>
            <a:off x="5143501" y="3488549"/>
            <a:ext cx="4319323"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73625A3F-5426-222B-64CB-6264A5DE7F26}"/>
              </a:ext>
            </a:extLst>
          </p:cNvPr>
          <p:cNvSpPr>
            <a:spLocks noGrp="1"/>
          </p:cNvSpPr>
          <p:nvPr>
            <p:ph type="dt" sz="half" idx="10"/>
          </p:nvPr>
        </p:nvSpPr>
        <p:spPr/>
        <p:txBody>
          <a:bodyPr/>
          <a:lstStyle/>
          <a:p>
            <a:fld id="{C2258F09-6688-442C-930B-35D22DCE4DAC}" type="datetimeFigureOut">
              <a:rPr lang="en-CA" smtClean="0"/>
              <a:t>2022-09-01</a:t>
            </a:fld>
            <a:endParaRPr lang="en-CA"/>
          </a:p>
        </p:txBody>
      </p:sp>
      <p:sp>
        <p:nvSpPr>
          <p:cNvPr id="8" name="Footer Placeholder 7">
            <a:extLst>
              <a:ext uri="{FF2B5EF4-FFF2-40B4-BE49-F238E27FC236}">
                <a16:creationId xmlns:a16="http://schemas.microsoft.com/office/drawing/2014/main" id="{FD0F80EB-F4B4-7A74-9FB5-DDBFDD4E5693}"/>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94091CD1-C025-38B8-1962-EB5E382F9DC1}"/>
              </a:ext>
            </a:extLst>
          </p:cNvPr>
          <p:cNvSpPr>
            <a:spLocks noGrp="1"/>
          </p:cNvSpPr>
          <p:nvPr>
            <p:ph type="sldNum" sz="quarter" idx="12"/>
          </p:nvPr>
        </p:nvSpPr>
        <p:spPr/>
        <p:txBody>
          <a:bodyPr/>
          <a:lstStyle/>
          <a:p>
            <a:fld id="{EDE8473C-89C7-4F58-B8B4-E4A68B7B0523}" type="slidenum">
              <a:rPr lang="en-CA" smtClean="0"/>
              <a:t>‹#›</a:t>
            </a:fld>
            <a:endParaRPr lang="en-CA"/>
          </a:p>
        </p:txBody>
      </p:sp>
    </p:spTree>
    <p:extLst>
      <p:ext uri="{BB962C8B-B14F-4D97-AF65-F5344CB8AC3E}">
        <p14:creationId xmlns:p14="http://schemas.microsoft.com/office/powerpoint/2010/main" val="4159987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EC488-99CA-A269-8018-8D432709CC97}"/>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D60C83AB-D6B4-D798-A1D4-C7692F3825FF}"/>
              </a:ext>
            </a:extLst>
          </p:cNvPr>
          <p:cNvSpPr>
            <a:spLocks noGrp="1"/>
          </p:cNvSpPr>
          <p:nvPr>
            <p:ph type="dt" sz="half" idx="10"/>
          </p:nvPr>
        </p:nvSpPr>
        <p:spPr/>
        <p:txBody>
          <a:bodyPr/>
          <a:lstStyle/>
          <a:p>
            <a:fld id="{C2258F09-6688-442C-930B-35D22DCE4DAC}" type="datetimeFigureOut">
              <a:rPr lang="en-CA" smtClean="0"/>
              <a:t>2022-09-01</a:t>
            </a:fld>
            <a:endParaRPr lang="en-CA"/>
          </a:p>
        </p:txBody>
      </p:sp>
      <p:sp>
        <p:nvSpPr>
          <p:cNvPr id="4" name="Footer Placeholder 3">
            <a:extLst>
              <a:ext uri="{FF2B5EF4-FFF2-40B4-BE49-F238E27FC236}">
                <a16:creationId xmlns:a16="http://schemas.microsoft.com/office/drawing/2014/main" id="{AAFB1EA7-8B77-D1C0-235F-7068E3148540}"/>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5740450A-8656-0DE0-7949-9DC37EFC6812}"/>
              </a:ext>
            </a:extLst>
          </p:cNvPr>
          <p:cNvSpPr>
            <a:spLocks noGrp="1"/>
          </p:cNvSpPr>
          <p:nvPr>
            <p:ph type="sldNum" sz="quarter" idx="12"/>
          </p:nvPr>
        </p:nvSpPr>
        <p:spPr/>
        <p:txBody>
          <a:bodyPr/>
          <a:lstStyle/>
          <a:p>
            <a:fld id="{EDE8473C-89C7-4F58-B8B4-E4A68B7B0523}" type="slidenum">
              <a:rPr lang="en-CA" smtClean="0"/>
              <a:t>‹#›</a:t>
            </a:fld>
            <a:endParaRPr lang="en-CA"/>
          </a:p>
        </p:txBody>
      </p:sp>
    </p:spTree>
    <p:extLst>
      <p:ext uri="{BB962C8B-B14F-4D97-AF65-F5344CB8AC3E}">
        <p14:creationId xmlns:p14="http://schemas.microsoft.com/office/powerpoint/2010/main" val="727477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AC59A5-A157-2D42-47C6-1BE85A7A0217}"/>
              </a:ext>
            </a:extLst>
          </p:cNvPr>
          <p:cNvSpPr>
            <a:spLocks noGrp="1"/>
          </p:cNvSpPr>
          <p:nvPr>
            <p:ph type="dt" sz="half" idx="10"/>
          </p:nvPr>
        </p:nvSpPr>
        <p:spPr/>
        <p:txBody>
          <a:bodyPr/>
          <a:lstStyle/>
          <a:p>
            <a:fld id="{C2258F09-6688-442C-930B-35D22DCE4DAC}" type="datetimeFigureOut">
              <a:rPr lang="en-CA" smtClean="0"/>
              <a:t>2022-09-01</a:t>
            </a:fld>
            <a:endParaRPr lang="en-CA"/>
          </a:p>
        </p:txBody>
      </p:sp>
      <p:sp>
        <p:nvSpPr>
          <p:cNvPr id="3" name="Footer Placeholder 2">
            <a:extLst>
              <a:ext uri="{FF2B5EF4-FFF2-40B4-BE49-F238E27FC236}">
                <a16:creationId xmlns:a16="http://schemas.microsoft.com/office/drawing/2014/main" id="{3FF66F90-AC14-DB34-4992-667625C674E0}"/>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0D93599A-7D69-91E8-A199-3F331F560B57}"/>
              </a:ext>
            </a:extLst>
          </p:cNvPr>
          <p:cNvSpPr>
            <a:spLocks noGrp="1"/>
          </p:cNvSpPr>
          <p:nvPr>
            <p:ph type="sldNum" sz="quarter" idx="12"/>
          </p:nvPr>
        </p:nvSpPr>
        <p:spPr/>
        <p:txBody>
          <a:bodyPr/>
          <a:lstStyle/>
          <a:p>
            <a:fld id="{EDE8473C-89C7-4F58-B8B4-E4A68B7B0523}" type="slidenum">
              <a:rPr lang="en-CA" smtClean="0"/>
              <a:t>‹#›</a:t>
            </a:fld>
            <a:endParaRPr lang="en-CA"/>
          </a:p>
        </p:txBody>
      </p:sp>
    </p:spTree>
    <p:extLst>
      <p:ext uri="{BB962C8B-B14F-4D97-AF65-F5344CB8AC3E}">
        <p14:creationId xmlns:p14="http://schemas.microsoft.com/office/powerpoint/2010/main" val="1091964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64070-1C9D-2790-C704-2825FF27C7D6}"/>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AA45FB6E-CBBE-2D58-03CE-0DA701F85797}"/>
              </a:ext>
            </a:extLst>
          </p:cNvPr>
          <p:cNvSpPr>
            <a:spLocks noGrp="1"/>
          </p:cNvSpPr>
          <p:nvPr>
            <p:ph idx="1"/>
          </p:nvPr>
        </p:nvSpPr>
        <p:spPr>
          <a:xfrm>
            <a:off x="4319323" y="1375083"/>
            <a:ext cx="5143500" cy="6786974"/>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C4FC5F9D-B78F-841A-ADC0-8AEADA7F579E}"/>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67B322A9-DD90-2188-75B9-5B624922F592}"/>
              </a:ext>
            </a:extLst>
          </p:cNvPr>
          <p:cNvSpPr>
            <a:spLocks noGrp="1"/>
          </p:cNvSpPr>
          <p:nvPr>
            <p:ph type="dt" sz="half" idx="10"/>
          </p:nvPr>
        </p:nvSpPr>
        <p:spPr/>
        <p:txBody>
          <a:bodyPr/>
          <a:lstStyle/>
          <a:p>
            <a:fld id="{C2258F09-6688-442C-930B-35D22DCE4DAC}" type="datetimeFigureOut">
              <a:rPr lang="en-CA" smtClean="0"/>
              <a:t>2022-09-01</a:t>
            </a:fld>
            <a:endParaRPr lang="en-CA"/>
          </a:p>
        </p:txBody>
      </p:sp>
      <p:sp>
        <p:nvSpPr>
          <p:cNvPr id="6" name="Footer Placeholder 5">
            <a:extLst>
              <a:ext uri="{FF2B5EF4-FFF2-40B4-BE49-F238E27FC236}">
                <a16:creationId xmlns:a16="http://schemas.microsoft.com/office/drawing/2014/main" id="{0354AE20-ED6B-0F1A-B712-B900D8B54B2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71C355E1-A6D6-B799-7D21-DD08F7FBE780}"/>
              </a:ext>
            </a:extLst>
          </p:cNvPr>
          <p:cNvSpPr>
            <a:spLocks noGrp="1"/>
          </p:cNvSpPr>
          <p:nvPr>
            <p:ph type="sldNum" sz="quarter" idx="12"/>
          </p:nvPr>
        </p:nvSpPr>
        <p:spPr/>
        <p:txBody>
          <a:bodyPr/>
          <a:lstStyle/>
          <a:p>
            <a:fld id="{EDE8473C-89C7-4F58-B8B4-E4A68B7B0523}" type="slidenum">
              <a:rPr lang="en-CA" smtClean="0"/>
              <a:t>‹#›</a:t>
            </a:fld>
            <a:endParaRPr lang="en-CA"/>
          </a:p>
        </p:txBody>
      </p:sp>
    </p:spTree>
    <p:extLst>
      <p:ext uri="{BB962C8B-B14F-4D97-AF65-F5344CB8AC3E}">
        <p14:creationId xmlns:p14="http://schemas.microsoft.com/office/powerpoint/2010/main" val="3508784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7300E-8E40-19EF-16D1-B53271B528DC}"/>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06CBE3FC-0FCA-D5E5-91C4-A07DAC98CE54}"/>
              </a:ext>
            </a:extLst>
          </p:cNvPr>
          <p:cNvSpPr>
            <a:spLocks noGrp="1"/>
          </p:cNvSpPr>
          <p:nvPr>
            <p:ph type="pic" idx="1"/>
          </p:nvPr>
        </p:nvSpPr>
        <p:spPr>
          <a:xfrm>
            <a:off x="4319323" y="1375083"/>
            <a:ext cx="5143500" cy="6786974"/>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CA"/>
          </a:p>
        </p:txBody>
      </p:sp>
      <p:sp>
        <p:nvSpPr>
          <p:cNvPr id="4" name="Text Placeholder 3">
            <a:extLst>
              <a:ext uri="{FF2B5EF4-FFF2-40B4-BE49-F238E27FC236}">
                <a16:creationId xmlns:a16="http://schemas.microsoft.com/office/drawing/2014/main" id="{1B9F7D38-D6CD-85E4-9DB6-1549FC28B80B}"/>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FE831EF7-2DCC-0914-5884-9CF128E0F77F}"/>
              </a:ext>
            </a:extLst>
          </p:cNvPr>
          <p:cNvSpPr>
            <a:spLocks noGrp="1"/>
          </p:cNvSpPr>
          <p:nvPr>
            <p:ph type="dt" sz="half" idx="10"/>
          </p:nvPr>
        </p:nvSpPr>
        <p:spPr/>
        <p:txBody>
          <a:bodyPr/>
          <a:lstStyle/>
          <a:p>
            <a:fld id="{C2258F09-6688-442C-930B-35D22DCE4DAC}" type="datetimeFigureOut">
              <a:rPr lang="en-CA" smtClean="0"/>
              <a:t>2022-09-01</a:t>
            </a:fld>
            <a:endParaRPr lang="en-CA"/>
          </a:p>
        </p:txBody>
      </p:sp>
      <p:sp>
        <p:nvSpPr>
          <p:cNvPr id="6" name="Footer Placeholder 5">
            <a:extLst>
              <a:ext uri="{FF2B5EF4-FFF2-40B4-BE49-F238E27FC236}">
                <a16:creationId xmlns:a16="http://schemas.microsoft.com/office/drawing/2014/main" id="{7C6E394E-29B0-C895-3D20-AC794F9552E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48EF8E2D-5797-7D3F-4028-61083C182924}"/>
              </a:ext>
            </a:extLst>
          </p:cNvPr>
          <p:cNvSpPr>
            <a:spLocks noGrp="1"/>
          </p:cNvSpPr>
          <p:nvPr>
            <p:ph type="sldNum" sz="quarter" idx="12"/>
          </p:nvPr>
        </p:nvSpPr>
        <p:spPr/>
        <p:txBody>
          <a:bodyPr/>
          <a:lstStyle/>
          <a:p>
            <a:fld id="{EDE8473C-89C7-4F58-B8B4-E4A68B7B0523}" type="slidenum">
              <a:rPr lang="en-CA" smtClean="0"/>
              <a:t>‹#›</a:t>
            </a:fld>
            <a:endParaRPr lang="en-CA"/>
          </a:p>
        </p:txBody>
      </p:sp>
    </p:spTree>
    <p:extLst>
      <p:ext uri="{BB962C8B-B14F-4D97-AF65-F5344CB8AC3E}">
        <p14:creationId xmlns:p14="http://schemas.microsoft.com/office/powerpoint/2010/main" val="2417526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58BA536-D662-23E5-B4C8-B03EBCAAD016}"/>
              </a:ext>
            </a:extLst>
          </p:cNvPr>
          <p:cNvSpPr>
            <a:spLocks noGrp="1"/>
          </p:cNvSpPr>
          <p:nvPr>
            <p:ph type="title"/>
          </p:nvPr>
        </p:nvSpPr>
        <p:spPr>
          <a:xfrm>
            <a:off x="698500" y="508473"/>
            <a:ext cx="8763000" cy="1845969"/>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B46EBDBE-276F-8ECE-9B68-E5BAAFB6E749}"/>
              </a:ext>
            </a:extLst>
          </p:cNvPr>
          <p:cNvSpPr>
            <a:spLocks noGrp="1"/>
          </p:cNvSpPr>
          <p:nvPr>
            <p:ph type="body" idx="1"/>
          </p:nvPr>
        </p:nvSpPr>
        <p:spPr>
          <a:xfrm>
            <a:off x="698500" y="2542352"/>
            <a:ext cx="8763000" cy="605964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65B3978-8541-ED6D-A21C-3D2EC2CEA85A}"/>
              </a:ext>
            </a:extLst>
          </p:cNvPr>
          <p:cNvSpPr>
            <a:spLocks noGrp="1"/>
          </p:cNvSpPr>
          <p:nvPr>
            <p:ph type="dt" sz="half" idx="2"/>
          </p:nvPr>
        </p:nvSpPr>
        <p:spPr>
          <a:xfrm>
            <a:off x="698500" y="8851808"/>
            <a:ext cx="2286000" cy="508470"/>
          </a:xfrm>
          <a:prstGeom prst="rect">
            <a:avLst/>
          </a:prstGeom>
        </p:spPr>
        <p:txBody>
          <a:bodyPr vert="horz" lIns="91440" tIns="45720" rIns="91440" bIns="45720" rtlCol="0" anchor="ctr"/>
          <a:lstStyle>
            <a:lvl1pPr algn="l">
              <a:defRPr sz="1000">
                <a:solidFill>
                  <a:schemeClr val="tx1">
                    <a:tint val="75000"/>
                  </a:schemeClr>
                </a:solidFill>
              </a:defRPr>
            </a:lvl1pPr>
          </a:lstStyle>
          <a:p>
            <a:fld id="{C2258F09-6688-442C-930B-35D22DCE4DAC}" type="datetimeFigureOut">
              <a:rPr lang="en-CA" smtClean="0"/>
              <a:t>2022-09-01</a:t>
            </a:fld>
            <a:endParaRPr lang="en-CA"/>
          </a:p>
        </p:txBody>
      </p:sp>
      <p:sp>
        <p:nvSpPr>
          <p:cNvPr id="5" name="Footer Placeholder 4">
            <a:extLst>
              <a:ext uri="{FF2B5EF4-FFF2-40B4-BE49-F238E27FC236}">
                <a16:creationId xmlns:a16="http://schemas.microsoft.com/office/drawing/2014/main" id="{85A813D2-55D5-4591-90EE-90CBFBDD94A1}"/>
              </a:ext>
            </a:extLst>
          </p:cNvPr>
          <p:cNvSpPr>
            <a:spLocks noGrp="1"/>
          </p:cNvSpPr>
          <p:nvPr>
            <p:ph type="ftr" sz="quarter" idx="3"/>
          </p:nvPr>
        </p:nvSpPr>
        <p:spPr>
          <a:xfrm>
            <a:off x="3365500" y="8851808"/>
            <a:ext cx="3429000" cy="508470"/>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3CADBCFE-6C99-524C-A379-6B7228F7F389}"/>
              </a:ext>
            </a:extLst>
          </p:cNvPr>
          <p:cNvSpPr>
            <a:spLocks noGrp="1"/>
          </p:cNvSpPr>
          <p:nvPr>
            <p:ph type="sldNum" sz="quarter" idx="4"/>
          </p:nvPr>
        </p:nvSpPr>
        <p:spPr>
          <a:xfrm>
            <a:off x="7175500" y="8851808"/>
            <a:ext cx="2286000" cy="508470"/>
          </a:xfrm>
          <a:prstGeom prst="rect">
            <a:avLst/>
          </a:prstGeom>
        </p:spPr>
        <p:txBody>
          <a:bodyPr vert="horz" lIns="91440" tIns="45720" rIns="91440" bIns="45720" rtlCol="0" anchor="ctr"/>
          <a:lstStyle>
            <a:lvl1pPr algn="r">
              <a:defRPr sz="1000">
                <a:solidFill>
                  <a:schemeClr val="tx1">
                    <a:tint val="75000"/>
                  </a:schemeClr>
                </a:solidFill>
              </a:defRPr>
            </a:lvl1pPr>
          </a:lstStyle>
          <a:p>
            <a:fld id="{EDE8473C-89C7-4F58-B8B4-E4A68B7B0523}" type="slidenum">
              <a:rPr lang="en-CA" smtClean="0"/>
              <a:t>‹#›</a:t>
            </a:fld>
            <a:endParaRPr lang="en-CA"/>
          </a:p>
        </p:txBody>
      </p:sp>
    </p:spTree>
    <p:extLst>
      <p:ext uri="{BB962C8B-B14F-4D97-AF65-F5344CB8AC3E}">
        <p14:creationId xmlns:p14="http://schemas.microsoft.com/office/powerpoint/2010/main" val="30733352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28CBDC5-9E84-6192-6774-6A5D40365576}"/>
              </a:ext>
            </a:extLst>
          </p:cNvPr>
          <p:cNvSpPr txBox="1"/>
          <p:nvPr/>
        </p:nvSpPr>
        <p:spPr>
          <a:xfrm>
            <a:off x="520700" y="6858000"/>
            <a:ext cx="7586853" cy="338554"/>
          </a:xfrm>
          <a:prstGeom prst="rect">
            <a:avLst/>
          </a:prstGeom>
          <a:noFill/>
        </p:spPr>
        <p:txBody>
          <a:bodyPr vert="horz" rtlCol="0">
            <a:spAutoFit/>
          </a:bodyPr>
          <a:lstStyle/>
          <a:p>
            <a:r>
              <a:rPr lang="en-CA" sz="1600" dirty="0">
                <a:solidFill>
                  <a:srgbClr val="000000"/>
                </a:solidFill>
                <a:latin typeface="Century Gothic"/>
              </a:rPr>
              <a:t>AB: required	BC: required 	MB: required	SK: required</a:t>
            </a:r>
          </a:p>
        </p:txBody>
      </p:sp>
      <p:sp>
        <p:nvSpPr>
          <p:cNvPr id="3" name="TextBox 2">
            <a:extLst>
              <a:ext uri="{FF2B5EF4-FFF2-40B4-BE49-F238E27FC236}">
                <a16:creationId xmlns:a16="http://schemas.microsoft.com/office/drawing/2014/main" id="{A4FAA890-1324-B093-A8B2-FCC5806C2D57}"/>
              </a:ext>
            </a:extLst>
          </p:cNvPr>
          <p:cNvSpPr txBox="1"/>
          <p:nvPr/>
        </p:nvSpPr>
        <p:spPr>
          <a:xfrm>
            <a:off x="3743960" y="215900"/>
            <a:ext cx="6098540" cy="1153521"/>
          </a:xfrm>
          <a:prstGeom prst="rect">
            <a:avLst/>
          </a:prstGeom>
          <a:noFill/>
        </p:spPr>
        <p:txBody>
          <a:bodyPr vert="horz" rtlCol="0">
            <a:spAutoFit/>
          </a:bodyPr>
          <a:lstStyle/>
          <a:p>
            <a:pPr algn="r">
              <a:lnSpc>
                <a:spcPct val="150000"/>
              </a:lnSpc>
            </a:pPr>
            <a:r>
              <a:rPr lang="en-US" sz="1600" dirty="0">
                <a:solidFill>
                  <a:srgbClr val="000000"/>
                </a:solidFill>
                <a:latin typeface="Century Gothic"/>
              </a:rPr>
              <a:t>JUMP Math™ Copyright © 2022 JUMP Math</a:t>
            </a:r>
          </a:p>
          <a:p>
            <a:pPr algn="r">
              <a:lnSpc>
                <a:spcPct val="150000"/>
              </a:lnSpc>
            </a:pPr>
            <a:r>
              <a:rPr lang="en-US" sz="1600" dirty="0">
                <a:solidFill>
                  <a:srgbClr val="000000"/>
                </a:solidFill>
                <a:latin typeface="Century Gothic"/>
              </a:rPr>
              <a:t>T</a:t>
            </a:r>
            <a:r>
              <a:rPr lang="en-US" sz="1600" dirty="0">
                <a:solidFill>
                  <a:srgbClr val="666666"/>
                </a:solidFill>
                <a:latin typeface="Century Gothic"/>
              </a:rPr>
              <a:t>eacher Resource Unit 3 Patterns and Relations pp. D-24–33</a:t>
            </a:r>
          </a:p>
          <a:p>
            <a:pPr algn="r">
              <a:lnSpc>
                <a:spcPct val="150000"/>
              </a:lnSpc>
            </a:pPr>
            <a:r>
              <a:rPr lang="en-CA" sz="1600" dirty="0">
                <a:solidFill>
                  <a:srgbClr val="666666"/>
                </a:solidFill>
                <a:latin typeface="Century Gothic"/>
              </a:rPr>
              <a:t>Western Edition</a:t>
            </a:r>
          </a:p>
        </p:txBody>
      </p:sp>
      <p:sp>
        <p:nvSpPr>
          <p:cNvPr id="4" name="TextBox 3">
            <a:extLst>
              <a:ext uri="{FF2B5EF4-FFF2-40B4-BE49-F238E27FC236}">
                <a16:creationId xmlns:a16="http://schemas.microsoft.com/office/drawing/2014/main" id="{F0A8E91B-18EA-F29E-6D4E-0F8F4099DFC4}"/>
              </a:ext>
            </a:extLst>
          </p:cNvPr>
          <p:cNvSpPr txBox="1"/>
          <p:nvPr/>
        </p:nvSpPr>
        <p:spPr>
          <a:xfrm>
            <a:off x="508000" y="1244600"/>
            <a:ext cx="1520444" cy="523220"/>
          </a:xfrm>
          <a:prstGeom prst="rect">
            <a:avLst/>
          </a:prstGeom>
          <a:noFill/>
        </p:spPr>
        <p:txBody>
          <a:bodyPr vert="horz" rtlCol="0">
            <a:spAutoFit/>
          </a:bodyPr>
          <a:lstStyle/>
          <a:p>
            <a:r>
              <a:rPr lang="en-CA" sz="2800">
                <a:solidFill>
                  <a:srgbClr val="666666"/>
                </a:solidFill>
                <a:latin typeface="Century Gothic"/>
              </a:rPr>
              <a:t>PR7-4 </a:t>
            </a:r>
          </a:p>
        </p:txBody>
      </p:sp>
      <p:sp>
        <p:nvSpPr>
          <p:cNvPr id="5" name="TextBox 4">
            <a:extLst>
              <a:ext uri="{FF2B5EF4-FFF2-40B4-BE49-F238E27FC236}">
                <a16:creationId xmlns:a16="http://schemas.microsoft.com/office/drawing/2014/main" id="{B8C1AC82-EB97-2004-DE03-20D4667834B4}"/>
              </a:ext>
            </a:extLst>
          </p:cNvPr>
          <p:cNvSpPr txBox="1"/>
          <p:nvPr/>
        </p:nvSpPr>
        <p:spPr>
          <a:xfrm>
            <a:off x="508000" y="1778000"/>
            <a:ext cx="7797800" cy="553998"/>
          </a:xfrm>
          <a:prstGeom prst="rect">
            <a:avLst/>
          </a:prstGeom>
          <a:noFill/>
        </p:spPr>
        <p:txBody>
          <a:bodyPr vert="horz" rtlCol="0">
            <a:spAutoFit/>
          </a:bodyPr>
          <a:lstStyle/>
          <a:p>
            <a:r>
              <a:rPr lang="en-CA" sz="3000">
                <a:solidFill>
                  <a:srgbClr val="000000"/>
                </a:solidFill>
                <a:latin typeface="Century Gothic"/>
              </a:rPr>
              <a:t>Formulas for Linear Relations</a:t>
            </a:r>
          </a:p>
        </p:txBody>
      </p:sp>
      <p:cxnSp>
        <p:nvCxnSpPr>
          <p:cNvPr id="6" name="Straight Connector 5">
            <a:extLst>
              <a:ext uri="{FF2B5EF4-FFF2-40B4-BE49-F238E27FC236}">
                <a16:creationId xmlns:a16="http://schemas.microsoft.com/office/drawing/2014/main" id="{C5A913FB-852D-C2DE-4D9A-EF664E860CE5}"/>
              </a:ext>
            </a:extLst>
          </p:cNvPr>
          <p:cNvCxnSpPr/>
          <p:nvPr/>
        </p:nvCxnSpPr>
        <p:spPr>
          <a:xfrm>
            <a:off x="257429" y="2429129"/>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5CDB321-C5ED-C2ED-2910-2A21FCB8E8EA}"/>
              </a:ext>
            </a:extLst>
          </p:cNvPr>
          <p:cNvSpPr txBox="1"/>
          <p:nvPr/>
        </p:nvSpPr>
        <p:spPr>
          <a:xfrm>
            <a:off x="520700" y="2641600"/>
            <a:ext cx="9565640" cy="1617109"/>
          </a:xfrm>
          <a:prstGeom prst="rect">
            <a:avLst/>
          </a:prstGeom>
          <a:noFill/>
        </p:spPr>
        <p:txBody>
          <a:bodyPr vert="horz" rtlCol="0">
            <a:spAutoFit/>
          </a:bodyPr>
          <a:lstStyle/>
          <a:p>
            <a:pPr>
              <a:lnSpc>
                <a:spcPct val="112000"/>
              </a:lnSpc>
            </a:pPr>
            <a:r>
              <a:rPr lang="en-CA" sz="1800" dirty="0">
                <a:solidFill>
                  <a:srgbClr val="000000"/>
                </a:solidFill>
                <a:latin typeface="Century Gothic"/>
              </a:rPr>
              <a:t>Students will:</a:t>
            </a:r>
          </a:p>
          <a:p>
            <a:pPr marL="285750" indent="-285750">
              <a:lnSpc>
                <a:spcPct val="112000"/>
              </a:lnSpc>
              <a:buFont typeface="Arial" panose="020B0604020202020204" pitchFamily="34" charset="0"/>
              <a:buChar char="•"/>
            </a:pPr>
            <a:r>
              <a:rPr lang="en-US" sz="1800" dirty="0">
                <a:solidFill>
                  <a:srgbClr val="000000"/>
                </a:solidFill>
                <a:latin typeface="Century Gothic"/>
              </a:rPr>
              <a:t>represent linear sequences using formulas for finding the term value from the </a:t>
            </a:r>
            <a:br>
              <a:rPr lang="en-US" sz="1800" dirty="0">
                <a:solidFill>
                  <a:srgbClr val="000000"/>
                </a:solidFill>
                <a:latin typeface="Century Gothic"/>
              </a:rPr>
            </a:br>
            <a:r>
              <a:rPr lang="en-US" sz="1800" dirty="0">
                <a:solidFill>
                  <a:srgbClr val="000000"/>
                </a:solidFill>
                <a:latin typeface="Century Gothic"/>
              </a:rPr>
              <a:t>​term number; and</a:t>
            </a:r>
          </a:p>
          <a:p>
            <a:pPr marL="285750" indent="-285750">
              <a:lnSpc>
                <a:spcPct val="112000"/>
              </a:lnSpc>
              <a:buFont typeface="Arial" panose="020B0604020202020204" pitchFamily="34" charset="0"/>
              <a:buChar char="•"/>
            </a:pPr>
            <a:r>
              <a:rPr lang="en-US" sz="1800" dirty="0">
                <a:solidFill>
                  <a:srgbClr val="000000"/>
                </a:solidFill>
                <a:latin typeface="Century Gothic"/>
              </a:rPr>
              <a:t>analyze whether oral and written patterns are linear in nature and use linear relations to solve problems.</a:t>
            </a:r>
            <a:endParaRPr lang="en-CA" sz="1800" dirty="0">
              <a:solidFill>
                <a:srgbClr val="000000"/>
              </a:solidFill>
              <a:latin typeface="Century Gothic"/>
            </a:endParaRPr>
          </a:p>
        </p:txBody>
      </p:sp>
      <p:sp>
        <p:nvSpPr>
          <p:cNvPr id="8" name="TextBox 7">
            <a:extLst>
              <a:ext uri="{FF2B5EF4-FFF2-40B4-BE49-F238E27FC236}">
                <a16:creationId xmlns:a16="http://schemas.microsoft.com/office/drawing/2014/main" id="{52E98DD7-9A31-EB3A-F5D1-11A7646E6840}"/>
              </a:ext>
            </a:extLst>
          </p:cNvPr>
          <p:cNvSpPr txBox="1"/>
          <p:nvPr/>
        </p:nvSpPr>
        <p:spPr>
          <a:xfrm>
            <a:off x="7439660" y="6858000"/>
            <a:ext cx="2365831" cy="338554"/>
          </a:xfrm>
          <a:prstGeom prst="rect">
            <a:avLst/>
          </a:prstGeom>
          <a:noFill/>
        </p:spPr>
        <p:txBody>
          <a:bodyPr vert="horz" rtlCol="0">
            <a:spAutoFit/>
          </a:bodyPr>
          <a:lstStyle/>
          <a:p>
            <a:pPr algn="r"/>
            <a:r>
              <a:rPr lang="en-US" sz="1600">
                <a:solidFill>
                  <a:srgbClr val="000000"/>
                </a:solidFill>
                <a:latin typeface="Century Gothic"/>
              </a:rPr>
              <a:t>AP Book 7.1 pp. 46–49</a:t>
            </a:r>
            <a:endParaRPr lang="en-CA" sz="1600">
              <a:solidFill>
                <a:srgbClr val="000000"/>
              </a:solidFill>
              <a:latin typeface="Century Gothic"/>
            </a:endParaRPr>
          </a:p>
        </p:txBody>
      </p:sp>
      <p:sp>
        <p:nvSpPr>
          <p:cNvPr id="9" name="TextBox 8">
            <a:extLst>
              <a:ext uri="{FF2B5EF4-FFF2-40B4-BE49-F238E27FC236}">
                <a16:creationId xmlns:a16="http://schemas.microsoft.com/office/drawing/2014/main" id="{31D217C5-BA3C-4B5F-D9FE-751818E0CBE5}"/>
              </a:ext>
            </a:extLst>
          </p:cNvPr>
          <p:cNvSpPr txBox="1"/>
          <p:nvPr/>
        </p:nvSpPr>
        <p:spPr>
          <a:xfrm>
            <a:off x="508000" y="4450732"/>
            <a:ext cx="9471279" cy="1617109"/>
          </a:xfrm>
          <a:prstGeom prst="rect">
            <a:avLst/>
          </a:prstGeom>
          <a:noFill/>
        </p:spPr>
        <p:txBody>
          <a:bodyPr vert="horz" rtlCol="0">
            <a:spAutoFit/>
          </a:bodyPr>
          <a:lstStyle/>
          <a:p>
            <a:pPr>
              <a:lnSpc>
                <a:spcPct val="112000"/>
              </a:lnSpc>
            </a:pPr>
            <a:r>
              <a:rPr lang="en-CA" sz="1800" dirty="0">
                <a:solidFill>
                  <a:srgbClr val="000000"/>
                </a:solidFill>
                <a:latin typeface="Century Gothic"/>
              </a:rPr>
              <a:t>Main ideas:</a:t>
            </a:r>
          </a:p>
          <a:p>
            <a:pPr marL="285750" indent="-285750">
              <a:lnSpc>
                <a:spcPct val="112000"/>
              </a:lnSpc>
              <a:buFont typeface="Arial" panose="020B0604020202020204" pitchFamily="34" charset="0"/>
              <a:buChar char="•"/>
            </a:pPr>
            <a:r>
              <a:rPr lang="en-US" sz="1800" dirty="0">
                <a:solidFill>
                  <a:srgbClr val="000000"/>
                </a:solidFill>
                <a:latin typeface="Century Gothic"/>
              </a:rPr>
              <a:t>For all linear sequences, term </a:t>
            </a:r>
            <a:r>
              <a:rPr lang="en-US" sz="1800" i="1" dirty="0">
                <a:solidFill>
                  <a:srgbClr val="000000"/>
                </a:solidFill>
                <a:latin typeface="Century Gothic"/>
              </a:rPr>
              <a:t>n </a:t>
            </a:r>
            <a:r>
              <a:rPr lang="en-US" sz="1800" dirty="0">
                <a:solidFill>
                  <a:srgbClr val="000000"/>
                </a:solidFill>
                <a:latin typeface="Century Gothic"/>
              </a:rPr>
              <a:t>of the sequence is equal to the product of the gap and </a:t>
            </a:r>
            <a:r>
              <a:rPr lang="en-US" sz="1800" i="1" dirty="0">
                <a:solidFill>
                  <a:srgbClr val="000000"/>
                </a:solidFill>
                <a:latin typeface="Century Gothic"/>
              </a:rPr>
              <a:t>n</a:t>
            </a:r>
            <a:r>
              <a:rPr lang="en-US" sz="1800" dirty="0">
                <a:solidFill>
                  <a:srgbClr val="000000"/>
                </a:solidFill>
                <a:latin typeface="Century Gothic"/>
              </a:rPr>
              <a:t>, combined by addition or subtraction with an offset.</a:t>
            </a:r>
          </a:p>
          <a:p>
            <a:pPr marL="285750" indent="-285750">
              <a:lnSpc>
                <a:spcPct val="112000"/>
              </a:lnSpc>
              <a:buFont typeface="Arial" panose="020B0604020202020204" pitchFamily="34" charset="0"/>
              <a:buChar char="•"/>
            </a:pPr>
            <a:r>
              <a:rPr lang="en-US" sz="1800" dirty="0">
                <a:solidFill>
                  <a:srgbClr val="000000"/>
                </a:solidFill>
                <a:latin typeface="Century Gothic"/>
              </a:rPr>
              <a:t>The offset can be found by comparing the gap and the first term.</a:t>
            </a:r>
          </a:p>
          <a:p>
            <a:pPr marL="285750" indent="-285750">
              <a:lnSpc>
                <a:spcPct val="112000"/>
              </a:lnSpc>
              <a:buFont typeface="Arial" panose="020B0604020202020204" pitchFamily="34" charset="0"/>
              <a:buChar char="•"/>
            </a:pPr>
            <a:r>
              <a:rPr lang="en-US" sz="1800" dirty="0">
                <a:solidFill>
                  <a:srgbClr val="000000"/>
                </a:solidFill>
                <a:latin typeface="Century Gothic"/>
              </a:rPr>
              <a:t>Linear relations can be used to solve real-world problems.</a:t>
            </a:r>
            <a:endParaRPr lang="en-CA" sz="1800" dirty="0">
              <a:solidFill>
                <a:srgbClr val="000000"/>
              </a:solidFill>
              <a:latin typeface="Century Gothic"/>
            </a:endParaRPr>
          </a:p>
        </p:txBody>
      </p:sp>
      <p:pic>
        <p:nvPicPr>
          <p:cNvPr id="11" name="Picture 10">
            <a:extLst>
              <a:ext uri="{FF2B5EF4-FFF2-40B4-BE49-F238E27FC236}">
                <a16:creationId xmlns:a16="http://schemas.microsoft.com/office/drawing/2014/main" id="{F4CE452E-D621-0C8C-7261-B283E42D82F2}"/>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141460" y="6319139"/>
            <a:ext cx="645033" cy="303276"/>
          </a:xfrm>
          <a:prstGeom prst="rect">
            <a:avLst/>
          </a:prstGeom>
          <a:solidFill>
            <a:schemeClr val="accent1">
              <a:alpha val="0"/>
            </a:schemeClr>
          </a:solidFill>
        </p:spPr>
      </p:pic>
      <p:pic>
        <p:nvPicPr>
          <p:cNvPr id="13" name="Picture 12">
            <a:extLst>
              <a:ext uri="{FF2B5EF4-FFF2-40B4-BE49-F238E27FC236}">
                <a16:creationId xmlns:a16="http://schemas.microsoft.com/office/drawing/2014/main" id="{39F36B7D-69A6-E977-1EC2-62288AD10BB8}"/>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515860" y="6293739"/>
            <a:ext cx="1552448" cy="500761"/>
          </a:xfrm>
          <a:prstGeom prst="rect">
            <a:avLst/>
          </a:prstGeom>
          <a:solidFill>
            <a:schemeClr val="accent1">
              <a:alpha val="0"/>
            </a:schemeClr>
          </a:solidFill>
        </p:spPr>
      </p:pic>
    </p:spTree>
    <p:extLst>
      <p:ext uri="{BB962C8B-B14F-4D97-AF65-F5344CB8AC3E}">
        <p14:creationId xmlns:p14="http://schemas.microsoft.com/office/powerpoint/2010/main" val="3261846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D4B5413-2044-E887-5FB8-8E592A94084D}"/>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Finding formulas for simple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9B7ECC99-2438-2397-B4B9-01948CB88E0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D-25–26 for details.</a:t>
            </a:r>
          </a:p>
        </p:txBody>
      </p:sp>
      <p:sp>
        <p:nvSpPr>
          <p:cNvPr id="4" name="TextBox 3">
            <a:extLst>
              <a:ext uri="{FF2B5EF4-FFF2-40B4-BE49-F238E27FC236}">
                <a16:creationId xmlns:a16="http://schemas.microsoft.com/office/drawing/2014/main" id="{1F78BD6E-5C79-437B-257F-6FCCDD508C4B}"/>
              </a:ext>
            </a:extLst>
          </p:cNvPr>
          <p:cNvSpPr txBox="1"/>
          <p:nvPr/>
        </p:nvSpPr>
        <p:spPr>
          <a:xfrm>
            <a:off x="457200" y="723900"/>
            <a:ext cx="9273540" cy="444063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b) Write an expression for the given term of the sequence using multiplication.</a:t>
            </a:r>
          </a:p>
          <a:p>
            <a:pPr>
              <a:lnSpc>
                <a:spcPct val="114000"/>
              </a:lnSpc>
              <a:spcAft>
                <a:spcPts val="1200"/>
              </a:spcAft>
            </a:pPr>
            <a:r>
              <a:rPr lang="en-CA" sz="2800" dirty="0" err="1">
                <a:solidFill>
                  <a:srgbClr val="000000"/>
                </a:solidFill>
                <a:latin typeface="Century Gothic"/>
              </a:rPr>
              <a:t>i</a:t>
            </a:r>
            <a:r>
              <a:rPr lang="en-CA" sz="2800" dirty="0">
                <a:solidFill>
                  <a:srgbClr val="000000"/>
                </a:solidFill>
                <a:latin typeface="Century Gothic"/>
              </a:rPr>
              <a:t>) 4		ii) 10		iii) 126		iv) </a:t>
            </a:r>
            <a:r>
              <a:rPr lang="en-CA" sz="2800" i="1" dirty="0">
                <a:solidFill>
                  <a:srgbClr val="000000"/>
                </a:solidFill>
                <a:latin typeface="Century Gothic"/>
              </a:rPr>
              <a:t>n </a:t>
            </a:r>
            <a:r>
              <a:rPr lang="en-CA" sz="2800" dirty="0">
                <a:solidFill>
                  <a:srgbClr val="000000"/>
                </a:solidFill>
                <a:latin typeface="Century Gothic"/>
              </a:rPr>
              <a:t>  </a:t>
            </a:r>
          </a:p>
          <a:p>
            <a:pPr>
              <a:lnSpc>
                <a:spcPct val="114000"/>
              </a:lnSpc>
              <a:spcAft>
                <a:spcPts val="1200"/>
              </a:spcAft>
            </a:pPr>
            <a:r>
              <a:rPr lang="en-US" sz="2800" dirty="0">
                <a:solidFill>
                  <a:srgbClr val="000000"/>
                </a:solidFill>
                <a:latin typeface="Century Gothic"/>
              </a:rPr>
              <a:t>c) Write a formula to find the term value (</a:t>
            </a:r>
            <a:r>
              <a:rPr lang="en-US" sz="2800" i="1" dirty="0">
                <a:solidFill>
                  <a:srgbClr val="000000"/>
                </a:solidFill>
                <a:latin typeface="Century Gothic"/>
              </a:rPr>
              <a:t>v</a:t>
            </a:r>
            <a:r>
              <a:rPr lang="en-US" sz="2800" dirty="0">
                <a:solidFill>
                  <a:srgbClr val="000000"/>
                </a:solidFill>
                <a:latin typeface="Century Gothic"/>
              </a:rPr>
              <a:t>) from </a:t>
            </a:r>
            <a:br>
              <a:rPr lang="en-US" sz="2800" dirty="0">
                <a:solidFill>
                  <a:srgbClr val="000000"/>
                </a:solidFill>
                <a:latin typeface="Century Gothic"/>
              </a:rPr>
            </a:br>
            <a:r>
              <a:rPr lang="en-US" sz="2800" dirty="0">
                <a:solidFill>
                  <a:srgbClr val="000000"/>
                </a:solidFill>
                <a:latin typeface="Century Gothic"/>
              </a:rPr>
              <a:t>the term number (</a:t>
            </a:r>
            <a:r>
              <a:rPr lang="en-US" sz="2800" i="1" dirty="0">
                <a:solidFill>
                  <a:srgbClr val="000000"/>
                </a:solidFill>
                <a:latin typeface="Century Gothic"/>
              </a:rPr>
              <a:t>n</a:t>
            </a:r>
            <a:r>
              <a:rPr lang="en-US" sz="2800" dirty="0">
                <a:solidFill>
                  <a:srgbClr val="000000"/>
                </a:solidFill>
                <a:latin typeface="Century Gothic"/>
              </a:rPr>
              <a:t>).</a:t>
            </a:r>
          </a:p>
          <a:p>
            <a:pPr>
              <a:lnSpc>
                <a:spcPct val="114000"/>
              </a:lnSpc>
              <a:spcAft>
                <a:spcPts val="1200"/>
              </a:spcAft>
            </a:pPr>
            <a:r>
              <a:rPr lang="en-US" sz="2800" dirty="0">
                <a:solidFill>
                  <a:srgbClr val="000000"/>
                </a:solidFill>
                <a:latin typeface="Century Gothic"/>
              </a:rPr>
              <a:t>d) Use the sequence rule, repeated addition, and multiplication to explain why the coefficient of </a:t>
            </a:r>
            <a:r>
              <a:rPr lang="en-US" sz="2800" i="1" dirty="0">
                <a:solidFill>
                  <a:srgbClr val="000000"/>
                </a:solidFill>
                <a:latin typeface="Century Gothic"/>
              </a:rPr>
              <a:t>n </a:t>
            </a:r>
            <a:r>
              <a:rPr lang="en-US" sz="2800" dirty="0">
                <a:solidFill>
                  <a:srgbClr val="000000"/>
                </a:solidFill>
                <a:latin typeface="Century Gothic"/>
              </a:rPr>
              <a:t>in the formula</a:t>
            </a:r>
            <a:r>
              <a:rPr lang="en-US" sz="2800" i="1" dirty="0">
                <a:solidFill>
                  <a:srgbClr val="000000"/>
                </a:solidFill>
                <a:latin typeface="Century Gothic"/>
              </a:rPr>
              <a:t> </a:t>
            </a:r>
            <a:r>
              <a:rPr lang="en-US" sz="2800" dirty="0">
                <a:solidFill>
                  <a:srgbClr val="000000"/>
                </a:solidFill>
                <a:latin typeface="Century Gothic"/>
              </a:rPr>
              <a:t>is equal to the gap of the sequence.</a:t>
            </a:r>
            <a:endParaRPr lang="en-CA" sz="2800" dirty="0">
              <a:solidFill>
                <a:srgbClr val="000000"/>
              </a:solidFill>
              <a:latin typeface="Century Gothic"/>
            </a:endParaRPr>
          </a:p>
        </p:txBody>
      </p:sp>
    </p:spTree>
    <p:extLst>
      <p:ext uri="{BB962C8B-B14F-4D97-AF65-F5344CB8AC3E}">
        <p14:creationId xmlns:p14="http://schemas.microsoft.com/office/powerpoint/2010/main" val="1892512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F9565D0-BBEB-5099-5AFC-CDFFBE05F49B}"/>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Finding formulas for simple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91D5F99F-781B-26E3-11DA-8D02ECBE9F1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D-25–26 for details.</a:t>
            </a:r>
          </a:p>
        </p:txBody>
      </p:sp>
      <p:sp>
        <p:nvSpPr>
          <p:cNvPr id="4" name="TextBox 3">
            <a:extLst>
              <a:ext uri="{FF2B5EF4-FFF2-40B4-BE49-F238E27FC236}">
                <a16:creationId xmlns:a16="http://schemas.microsoft.com/office/drawing/2014/main" id="{49B9AAE7-B660-4F59-A0B5-242E45ADD0AF}"/>
              </a:ext>
            </a:extLst>
          </p:cNvPr>
          <p:cNvSpPr txBox="1"/>
          <p:nvPr/>
        </p:nvSpPr>
        <p:spPr>
          <a:xfrm>
            <a:off x="495300" y="368300"/>
            <a:ext cx="9273540" cy="540404"/>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Selected answers: </a:t>
            </a:r>
          </a:p>
        </p:txBody>
      </p:sp>
      <p:sp>
        <p:nvSpPr>
          <p:cNvPr id="8" name="TextBox 7">
            <a:extLst>
              <a:ext uri="{FF2B5EF4-FFF2-40B4-BE49-F238E27FC236}">
                <a16:creationId xmlns:a16="http://schemas.microsoft.com/office/drawing/2014/main" id="{545CE194-E6B8-3792-4B11-A9B2124E97AE}"/>
              </a:ext>
            </a:extLst>
          </p:cNvPr>
          <p:cNvSpPr txBox="1"/>
          <p:nvPr/>
        </p:nvSpPr>
        <p:spPr>
          <a:xfrm>
            <a:off x="457200" y="1327357"/>
            <a:ext cx="9245600" cy="3304303"/>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b) </a:t>
            </a:r>
            <a:r>
              <a:rPr lang="en-CA" sz="2800" dirty="0" err="1">
                <a:solidFill>
                  <a:srgbClr val="000000"/>
                </a:solidFill>
                <a:latin typeface="Century Gothic"/>
              </a:rPr>
              <a:t>i</a:t>
            </a:r>
            <a:r>
              <a:rPr lang="en-CA" sz="2800" dirty="0">
                <a:solidFill>
                  <a:srgbClr val="000000"/>
                </a:solidFill>
                <a:latin typeface="Century Gothic"/>
              </a:rPr>
              <a:t>) 3 × 4, ii) 3 × 10, iii) 3 × 126, iv) 3 × </a:t>
            </a:r>
            <a:r>
              <a:rPr lang="en-CA" sz="2800" i="1" dirty="0">
                <a:solidFill>
                  <a:srgbClr val="000000"/>
                </a:solidFill>
                <a:latin typeface="Century Gothic"/>
              </a:rPr>
              <a:t>n</a:t>
            </a:r>
            <a:r>
              <a:rPr lang="en-CA" sz="2800" dirty="0">
                <a:solidFill>
                  <a:srgbClr val="000000"/>
                </a:solidFill>
                <a:latin typeface="Century Gothic"/>
              </a:rPr>
              <a:t> or 3</a:t>
            </a:r>
            <a:r>
              <a:rPr lang="en-CA" sz="2800" i="1" dirty="0">
                <a:solidFill>
                  <a:srgbClr val="000000"/>
                </a:solidFill>
                <a:latin typeface="Century Gothic"/>
              </a:rPr>
              <a:t>n</a:t>
            </a:r>
            <a:r>
              <a:rPr lang="en-CA" sz="2800" dirty="0">
                <a:solidFill>
                  <a:srgbClr val="000000"/>
                </a:solidFill>
                <a:latin typeface="Century Gothic"/>
              </a:rPr>
              <a:t>; </a:t>
            </a:r>
          </a:p>
          <a:p>
            <a:pPr>
              <a:lnSpc>
                <a:spcPct val="114000"/>
              </a:lnSpc>
              <a:spcAft>
                <a:spcPts val="1200"/>
              </a:spcAft>
            </a:pPr>
            <a:r>
              <a:rPr lang="en-CA" sz="2800" dirty="0">
                <a:solidFill>
                  <a:srgbClr val="000000"/>
                </a:solidFill>
                <a:latin typeface="Century Gothic"/>
              </a:rPr>
              <a:t>c) </a:t>
            </a:r>
            <a:r>
              <a:rPr lang="en-CA" sz="2800" i="1" dirty="0">
                <a:solidFill>
                  <a:srgbClr val="000000"/>
                </a:solidFill>
                <a:latin typeface="Century Gothic"/>
              </a:rPr>
              <a:t>v = 3n</a:t>
            </a:r>
            <a:r>
              <a:rPr lang="en-CA" sz="2800" dirty="0">
                <a:solidFill>
                  <a:srgbClr val="000000"/>
                </a:solidFill>
                <a:latin typeface="Century Gothic"/>
              </a:rPr>
              <a:t>, </a:t>
            </a:r>
          </a:p>
          <a:p>
            <a:pPr>
              <a:lnSpc>
                <a:spcPct val="114000"/>
              </a:lnSpc>
              <a:spcAft>
                <a:spcPts val="1200"/>
              </a:spcAft>
            </a:pPr>
            <a:r>
              <a:rPr lang="en-US" sz="2800" dirty="0">
                <a:solidFill>
                  <a:srgbClr val="000000"/>
                </a:solidFill>
                <a:latin typeface="Century Gothic"/>
              </a:rPr>
              <a:t>d) The sequence rule says to add 3 each time to get the next term. So this gap of 3 is added repeatedly as many times as the term number, or multiplied by the term number, to get each term.</a:t>
            </a:r>
          </a:p>
        </p:txBody>
      </p:sp>
      <p:cxnSp>
        <p:nvCxnSpPr>
          <p:cNvPr id="10" name="Straight Connector 9">
            <a:extLst>
              <a:ext uri="{FF2B5EF4-FFF2-40B4-BE49-F238E27FC236}">
                <a16:creationId xmlns:a16="http://schemas.microsoft.com/office/drawing/2014/main" id="{2245D24B-E400-30A6-B73D-86B1643CF6E9}"/>
              </a:ext>
            </a:extLst>
          </p:cNvPr>
          <p:cNvCxnSpPr/>
          <p:nvPr/>
        </p:nvCxnSpPr>
        <p:spPr>
          <a:xfrm>
            <a:off x="0" y="1091381"/>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2598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B7B564-AECD-E434-A566-A6E6094B3328}"/>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Finding formulas for simple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69D0A114-37CB-C4E8-241D-2F645D3AF36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D-25–26 for details.</a:t>
            </a:r>
          </a:p>
        </p:txBody>
      </p:sp>
      <p:sp>
        <p:nvSpPr>
          <p:cNvPr id="4" name="TextBox 3">
            <a:extLst>
              <a:ext uri="{FF2B5EF4-FFF2-40B4-BE49-F238E27FC236}">
                <a16:creationId xmlns:a16="http://schemas.microsoft.com/office/drawing/2014/main" id="{C326836C-3A03-B77C-8ED1-0386834FE077}"/>
              </a:ext>
            </a:extLst>
          </p:cNvPr>
          <p:cNvSpPr txBox="1"/>
          <p:nvPr/>
        </p:nvSpPr>
        <p:spPr>
          <a:xfrm>
            <a:off x="495300" y="368300"/>
            <a:ext cx="9273540" cy="410330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2. Write a formula to find the term value (</a:t>
            </a:r>
            <a:r>
              <a:rPr lang="en-US" sz="2800" i="1" dirty="0">
                <a:solidFill>
                  <a:srgbClr val="000000"/>
                </a:solidFill>
                <a:latin typeface="Century Gothic"/>
              </a:rPr>
              <a:t>v</a:t>
            </a:r>
            <a:r>
              <a:rPr lang="en-US" sz="2800" dirty="0">
                <a:solidFill>
                  <a:srgbClr val="000000"/>
                </a:solidFill>
                <a:latin typeface="Century Gothic"/>
              </a:rPr>
              <a:t>) from </a:t>
            </a:r>
            <a:br>
              <a:rPr lang="en-US" sz="2800" dirty="0">
                <a:solidFill>
                  <a:srgbClr val="000000"/>
                </a:solidFill>
                <a:latin typeface="Century Gothic"/>
              </a:rPr>
            </a:br>
            <a:r>
              <a:rPr lang="en-US" sz="2800" dirty="0">
                <a:solidFill>
                  <a:srgbClr val="000000"/>
                </a:solidFill>
                <a:latin typeface="Century Gothic"/>
              </a:rPr>
              <a:t>the term number (</a:t>
            </a:r>
            <a:r>
              <a:rPr lang="en-US" sz="2800" i="1" dirty="0">
                <a:solidFill>
                  <a:srgbClr val="000000"/>
                </a:solidFill>
                <a:latin typeface="Century Gothic"/>
              </a:rPr>
              <a:t>n</a:t>
            </a:r>
            <a:r>
              <a:rPr lang="en-US" sz="2800" dirty="0">
                <a:solidFill>
                  <a:srgbClr val="000000"/>
                </a:solidFill>
                <a:latin typeface="Century Gothic"/>
              </a:rPr>
              <a:t>) just by looking at the sequence rule, without creating a table. </a:t>
            </a:r>
          </a:p>
          <a:p>
            <a:pPr>
              <a:lnSpc>
                <a:spcPct val="114000"/>
              </a:lnSpc>
              <a:spcAft>
                <a:spcPts val="1200"/>
              </a:spcAft>
            </a:pPr>
            <a:r>
              <a:rPr lang="en-US" sz="2800" dirty="0">
                <a:solidFill>
                  <a:srgbClr val="000000"/>
                </a:solidFill>
                <a:latin typeface="Century Gothic"/>
              </a:rPr>
              <a:t>a) Start at 2 and add 2 each time. </a:t>
            </a:r>
          </a:p>
          <a:p>
            <a:pPr>
              <a:lnSpc>
                <a:spcPct val="114000"/>
              </a:lnSpc>
              <a:spcAft>
                <a:spcPts val="1200"/>
              </a:spcAft>
            </a:pPr>
            <a:r>
              <a:rPr lang="en-US" sz="2800" dirty="0">
                <a:solidFill>
                  <a:srgbClr val="000000"/>
                </a:solidFill>
                <a:latin typeface="Century Gothic"/>
              </a:rPr>
              <a:t>b) Start at 8 and add 8 each time. </a:t>
            </a:r>
          </a:p>
          <a:p>
            <a:pPr>
              <a:lnSpc>
                <a:spcPct val="114000"/>
              </a:lnSpc>
              <a:spcAft>
                <a:spcPts val="1200"/>
              </a:spcAft>
            </a:pPr>
            <a:r>
              <a:rPr lang="en-US" sz="2800" dirty="0">
                <a:solidFill>
                  <a:srgbClr val="000000"/>
                </a:solidFill>
                <a:latin typeface="Century Gothic"/>
              </a:rPr>
              <a:t>c) Start at 1000 and add 1000 each time.</a:t>
            </a:r>
          </a:p>
          <a:p>
            <a:pPr>
              <a:lnSpc>
                <a:spcPct val="114000"/>
              </a:lnSpc>
              <a:spcAft>
                <a:spcPts val="1200"/>
              </a:spcAft>
            </a:pPr>
            <a:r>
              <a:rPr lang="en-CA" sz="2800" dirty="0">
                <a:solidFill>
                  <a:srgbClr val="FF0000"/>
                </a:solidFill>
                <a:latin typeface="Century Gothic"/>
              </a:rPr>
              <a:t>Bonus: </a:t>
            </a:r>
          </a:p>
        </p:txBody>
      </p:sp>
      <p:sp>
        <p:nvSpPr>
          <p:cNvPr id="11" name="TextBox 10">
            <a:extLst>
              <a:ext uri="{FF2B5EF4-FFF2-40B4-BE49-F238E27FC236}">
                <a16:creationId xmlns:a16="http://schemas.microsoft.com/office/drawing/2014/main" id="{AB854DF4-70A3-8330-E0B4-301488BE0617}"/>
              </a:ext>
            </a:extLst>
          </p:cNvPr>
          <p:cNvSpPr txBox="1"/>
          <p:nvPr/>
        </p:nvSpPr>
        <p:spPr>
          <a:xfrm>
            <a:off x="457200" y="5751876"/>
            <a:ext cx="9321800" cy="954107"/>
          </a:xfrm>
          <a:prstGeom prst="rect">
            <a:avLst/>
          </a:prstGeom>
          <a:noFill/>
        </p:spPr>
        <p:txBody>
          <a:bodyPr wrap="square" rtlCol="0">
            <a:spAutoFit/>
          </a:bodyPr>
          <a:lstStyle/>
          <a:p>
            <a:r>
              <a:rPr lang="en-CA" sz="2800" dirty="0">
                <a:solidFill>
                  <a:srgbClr val="000000"/>
                </a:solidFill>
                <a:latin typeface="Century Gothic"/>
              </a:rPr>
              <a:t>a) </a:t>
            </a:r>
            <a:r>
              <a:rPr lang="en-CA" sz="2800" i="1" dirty="0">
                <a:solidFill>
                  <a:srgbClr val="000000"/>
                </a:solidFill>
                <a:latin typeface="Century Gothic"/>
              </a:rPr>
              <a:t>v </a:t>
            </a:r>
            <a:r>
              <a:rPr lang="en-CA" sz="2800" dirty="0">
                <a:solidFill>
                  <a:srgbClr val="000000"/>
                </a:solidFill>
                <a:latin typeface="Century Gothic"/>
              </a:rPr>
              <a:t>= 2</a:t>
            </a:r>
            <a:r>
              <a:rPr lang="en-CA" sz="2800" i="1" dirty="0">
                <a:solidFill>
                  <a:srgbClr val="000000"/>
                </a:solidFill>
                <a:latin typeface="Century Gothic"/>
              </a:rPr>
              <a:t>n</a:t>
            </a:r>
            <a:r>
              <a:rPr lang="en-CA" sz="2800" dirty="0">
                <a:solidFill>
                  <a:srgbClr val="000000"/>
                </a:solidFill>
                <a:latin typeface="Century Gothic"/>
              </a:rPr>
              <a:t>, b) </a:t>
            </a:r>
            <a:r>
              <a:rPr lang="en-CA" sz="2800" i="1" dirty="0">
                <a:solidFill>
                  <a:srgbClr val="000000"/>
                </a:solidFill>
                <a:latin typeface="Century Gothic"/>
              </a:rPr>
              <a:t>v</a:t>
            </a:r>
            <a:r>
              <a:rPr lang="en-CA" sz="2800" dirty="0">
                <a:solidFill>
                  <a:srgbClr val="000000"/>
                </a:solidFill>
                <a:latin typeface="Century Gothic"/>
              </a:rPr>
              <a:t> = 8</a:t>
            </a:r>
            <a:r>
              <a:rPr lang="en-CA" sz="2800" i="1" dirty="0">
                <a:solidFill>
                  <a:srgbClr val="000000"/>
                </a:solidFill>
                <a:latin typeface="Century Gothic"/>
              </a:rPr>
              <a:t>n</a:t>
            </a:r>
            <a:r>
              <a:rPr lang="en-CA" sz="2800" dirty="0">
                <a:solidFill>
                  <a:srgbClr val="000000"/>
                </a:solidFill>
                <a:latin typeface="Century Gothic"/>
              </a:rPr>
              <a:t>, c) </a:t>
            </a:r>
            <a:r>
              <a:rPr lang="en-CA" sz="2800" i="1" dirty="0">
                <a:solidFill>
                  <a:srgbClr val="000000"/>
                </a:solidFill>
                <a:latin typeface="Century Gothic"/>
              </a:rPr>
              <a:t>v</a:t>
            </a:r>
            <a:r>
              <a:rPr lang="en-CA" sz="2800" dirty="0">
                <a:solidFill>
                  <a:srgbClr val="000000"/>
                </a:solidFill>
                <a:latin typeface="Century Gothic"/>
              </a:rPr>
              <a:t> = 1000</a:t>
            </a:r>
            <a:r>
              <a:rPr lang="en-CA" sz="2800" i="1" dirty="0">
                <a:solidFill>
                  <a:srgbClr val="000000"/>
                </a:solidFill>
                <a:latin typeface="Century Gothic"/>
              </a:rPr>
              <a:t>n</a:t>
            </a:r>
            <a:r>
              <a:rPr lang="en-CA" sz="2800" dirty="0">
                <a:solidFill>
                  <a:srgbClr val="000000"/>
                </a:solidFill>
                <a:latin typeface="Century Gothic"/>
              </a:rPr>
              <a:t>, </a:t>
            </a:r>
            <a:br>
              <a:rPr lang="en-CA" sz="2800" dirty="0">
                <a:solidFill>
                  <a:srgbClr val="000000"/>
                </a:solidFill>
                <a:latin typeface="Century Gothic"/>
              </a:rPr>
            </a:br>
            <a:r>
              <a:rPr lang="en-CA" sz="2800" dirty="0">
                <a:solidFill>
                  <a:srgbClr val="000000"/>
                </a:solidFill>
                <a:latin typeface="Century Gothic"/>
              </a:rPr>
              <a:t>Bonus: </a:t>
            </a:r>
            <a:r>
              <a:rPr lang="en-CA" sz="2800" i="1" dirty="0">
                <a:solidFill>
                  <a:srgbClr val="000000"/>
                </a:solidFill>
                <a:latin typeface="Century Gothic"/>
              </a:rPr>
              <a:t>v = </a:t>
            </a:r>
            <a:r>
              <a:rPr lang="en-CA" sz="2800" i="1" dirty="0" err="1">
                <a:solidFill>
                  <a:srgbClr val="000000"/>
                </a:solidFill>
                <a:latin typeface="Century Gothic"/>
              </a:rPr>
              <a:t>Gn</a:t>
            </a:r>
            <a:endParaRPr lang="en-CA" sz="2800" dirty="0"/>
          </a:p>
        </p:txBody>
      </p:sp>
      <p:sp>
        <p:nvSpPr>
          <p:cNvPr id="12" name="TextBox 11">
            <a:extLst>
              <a:ext uri="{FF2B5EF4-FFF2-40B4-BE49-F238E27FC236}">
                <a16:creationId xmlns:a16="http://schemas.microsoft.com/office/drawing/2014/main" id="{C58BA9F3-C996-7062-839C-A6DACCF62EAF}"/>
              </a:ext>
            </a:extLst>
          </p:cNvPr>
          <p:cNvSpPr txBox="1"/>
          <p:nvPr/>
        </p:nvSpPr>
        <p:spPr>
          <a:xfrm>
            <a:off x="435404" y="4634590"/>
            <a:ext cx="9273540" cy="954107"/>
          </a:xfrm>
          <a:prstGeom prst="rect">
            <a:avLst/>
          </a:prstGeom>
          <a:noFill/>
        </p:spPr>
        <p:txBody>
          <a:bodyPr wrap="square" rtlCol="0">
            <a:spAutoFit/>
          </a:bodyPr>
          <a:lstStyle/>
          <a:p>
            <a:r>
              <a:rPr lang="en-CA" sz="2800" dirty="0">
                <a:latin typeface="Century Gothic"/>
              </a:rPr>
              <a:t>S</a:t>
            </a:r>
            <a:r>
              <a:rPr lang="en-CA" sz="2800" dirty="0">
                <a:solidFill>
                  <a:srgbClr val="000000"/>
                </a:solidFill>
                <a:latin typeface="Century Gothic"/>
              </a:rPr>
              <a:t>tart at </a:t>
            </a:r>
            <a:r>
              <a:rPr lang="en-CA" sz="2800" i="1" dirty="0">
                <a:solidFill>
                  <a:srgbClr val="000000"/>
                </a:solidFill>
                <a:latin typeface="Century Gothic"/>
              </a:rPr>
              <a:t>G</a:t>
            </a:r>
            <a:r>
              <a:rPr lang="en-CA" sz="2800" dirty="0">
                <a:solidFill>
                  <a:srgbClr val="000000"/>
                </a:solidFill>
                <a:latin typeface="Century Gothic"/>
              </a:rPr>
              <a:t> and add </a:t>
            </a:r>
            <a:r>
              <a:rPr lang="en-CA" sz="2800" i="1" dirty="0">
                <a:solidFill>
                  <a:srgbClr val="000000"/>
                </a:solidFill>
                <a:latin typeface="Century Gothic"/>
              </a:rPr>
              <a:t>G </a:t>
            </a:r>
            <a:r>
              <a:rPr lang="en-CA" sz="2800" dirty="0">
                <a:solidFill>
                  <a:srgbClr val="000000"/>
                </a:solidFill>
                <a:latin typeface="Century Gothic"/>
              </a:rPr>
              <a:t>each time.</a:t>
            </a:r>
          </a:p>
          <a:p>
            <a:r>
              <a:rPr lang="en-CA" sz="2800" dirty="0">
                <a:solidFill>
                  <a:srgbClr val="000000"/>
                </a:solidFill>
                <a:latin typeface="Century Gothic"/>
              </a:rPr>
              <a:t>Answers: </a:t>
            </a:r>
            <a:endParaRPr lang="en-CA" sz="2800" i="1" dirty="0">
              <a:solidFill>
                <a:srgbClr val="000000"/>
              </a:solidFill>
              <a:latin typeface="Century Gothic"/>
            </a:endParaRPr>
          </a:p>
        </p:txBody>
      </p:sp>
      <p:cxnSp>
        <p:nvCxnSpPr>
          <p:cNvPr id="14" name="Straight Connector 13">
            <a:extLst>
              <a:ext uri="{FF2B5EF4-FFF2-40B4-BE49-F238E27FC236}">
                <a16:creationId xmlns:a16="http://schemas.microsoft.com/office/drawing/2014/main" id="{07C9C248-DB88-5CD8-0D4D-AD816723EABB}"/>
              </a:ext>
            </a:extLst>
          </p:cNvPr>
          <p:cNvCxnSpPr/>
          <p:nvPr/>
        </p:nvCxnSpPr>
        <p:spPr>
          <a:xfrm>
            <a:off x="0" y="4619842"/>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C3873EF-53FC-7E97-8016-F5D1E2164986}"/>
              </a:ext>
            </a:extLst>
          </p:cNvPr>
          <p:cNvCxnSpPr/>
          <p:nvPr/>
        </p:nvCxnSpPr>
        <p:spPr>
          <a:xfrm>
            <a:off x="0" y="5730888"/>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4508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6569A4-58FB-ED22-7CB6-D3D5EDE6402C}"/>
              </a:ext>
            </a:extLst>
          </p:cNvPr>
          <p:cNvSpPr txBox="1"/>
          <p:nvPr/>
        </p:nvSpPr>
        <p:spPr>
          <a:xfrm>
            <a:off x="457200" y="6921500"/>
            <a:ext cx="51714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CD51C27-F5E3-A852-B3EF-12D6DD7193A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sp>
        <p:nvSpPr>
          <p:cNvPr id="4" name="TextBox 3">
            <a:extLst>
              <a:ext uri="{FF2B5EF4-FFF2-40B4-BE49-F238E27FC236}">
                <a16:creationId xmlns:a16="http://schemas.microsoft.com/office/drawing/2014/main" id="{63650FE0-19BB-3899-6E75-EE276B30EDCA}"/>
              </a:ext>
            </a:extLst>
          </p:cNvPr>
          <p:cNvSpPr txBox="1"/>
          <p:nvPr/>
        </p:nvSpPr>
        <p:spPr>
          <a:xfrm>
            <a:off x="469900" y="749300"/>
            <a:ext cx="9654540" cy="2677656"/>
          </a:xfrm>
          <a:prstGeom prst="rect">
            <a:avLst/>
          </a:prstGeom>
          <a:noFill/>
        </p:spPr>
        <p:txBody>
          <a:bodyPr vert="horz" rtlCol="0">
            <a:spAutoFit/>
          </a:bodyPr>
          <a:lstStyle/>
          <a:p>
            <a:r>
              <a:rPr lang="en-US" sz="2800" dirty="0">
                <a:solidFill>
                  <a:srgbClr val="000000"/>
                </a:solidFill>
                <a:latin typeface="Century Gothic"/>
              </a:rPr>
              <a:t>Let's make a table for the sequence with rule: </a:t>
            </a:r>
          </a:p>
          <a:p>
            <a:r>
              <a:rPr lang="en-US" sz="2800" dirty="0">
                <a:solidFill>
                  <a:srgbClr val="000000"/>
                </a:solidFill>
                <a:latin typeface="Century Gothic"/>
              </a:rPr>
              <a:t>Start at 5 and add 4 each time.</a:t>
            </a:r>
          </a:p>
          <a:p>
            <a:endParaRPr lang="en-CA" sz="2800" dirty="0">
              <a:solidFill>
                <a:srgbClr val="000000"/>
              </a:solidFill>
              <a:latin typeface="Century Gothic"/>
            </a:endParaRPr>
          </a:p>
          <a:p>
            <a:r>
              <a:rPr lang="en-US" sz="2800" dirty="0">
                <a:solidFill>
                  <a:srgbClr val="000000"/>
                </a:solidFill>
                <a:latin typeface="Century Gothic"/>
              </a:rPr>
              <a:t>Compare to the previous sequence: </a:t>
            </a:r>
          </a:p>
          <a:p>
            <a:r>
              <a:rPr lang="en-US" sz="2800" dirty="0">
                <a:solidFill>
                  <a:srgbClr val="000000"/>
                </a:solidFill>
                <a:latin typeface="Century Gothic"/>
              </a:rPr>
              <a:t>Start at 4 and add 4 each time.</a:t>
            </a:r>
          </a:p>
          <a:p>
            <a:r>
              <a:rPr lang="en-US" sz="2800" dirty="0">
                <a:solidFill>
                  <a:srgbClr val="000000"/>
                </a:solidFill>
                <a:latin typeface="Century Gothic"/>
              </a:rPr>
              <a:t>What is the same and what is different</a:t>
            </a:r>
            <a:r>
              <a:rPr lang="en-US" sz="2800" dirty="0">
                <a:solidFill>
                  <a:srgbClr val="000000"/>
                </a:solidFill>
                <a:latin typeface="Arial"/>
              </a:rPr>
              <a:t>?</a:t>
            </a:r>
          </a:p>
        </p:txBody>
      </p:sp>
      <p:sp>
        <p:nvSpPr>
          <p:cNvPr id="12" name="TextBox 11">
            <a:extLst>
              <a:ext uri="{FF2B5EF4-FFF2-40B4-BE49-F238E27FC236}">
                <a16:creationId xmlns:a16="http://schemas.microsoft.com/office/drawing/2014/main" id="{E3E4FF9E-93DE-6576-88AB-B6261AB1819D}"/>
              </a:ext>
            </a:extLst>
          </p:cNvPr>
          <p:cNvSpPr txBox="1"/>
          <p:nvPr/>
        </p:nvSpPr>
        <p:spPr>
          <a:xfrm>
            <a:off x="457199" y="4896468"/>
            <a:ext cx="9345295" cy="1815882"/>
          </a:xfrm>
          <a:prstGeom prst="rect">
            <a:avLst/>
          </a:prstGeom>
          <a:noFill/>
        </p:spPr>
        <p:txBody>
          <a:bodyPr wrap="square" rtlCol="0">
            <a:spAutoFit/>
          </a:bodyPr>
          <a:lstStyle/>
          <a:p>
            <a:r>
              <a:rPr lang="en-US" sz="2800" dirty="0">
                <a:solidFill>
                  <a:srgbClr val="000000"/>
                </a:solidFill>
                <a:latin typeface="Century Gothic"/>
              </a:rPr>
              <a:t>What is the gap in this sequence</a:t>
            </a:r>
            <a:r>
              <a:rPr lang="en-US" sz="2800" dirty="0">
                <a:solidFill>
                  <a:srgbClr val="000000"/>
                </a:solidFill>
                <a:latin typeface="Arial"/>
              </a:rPr>
              <a:t>?</a:t>
            </a:r>
            <a:r>
              <a:rPr lang="en-US" sz="2800" dirty="0">
                <a:solidFill>
                  <a:srgbClr val="000000"/>
                </a:solidFill>
                <a:latin typeface="Century Gothic"/>
              </a:rPr>
              <a:t> </a:t>
            </a:r>
          </a:p>
          <a:p>
            <a:r>
              <a:rPr lang="en-US" sz="2800" dirty="0">
                <a:solidFill>
                  <a:srgbClr val="000000"/>
                </a:solidFill>
                <a:latin typeface="Century Gothic"/>
              </a:rPr>
              <a:t>How can you write the starting number, 5, as the gap plus some number</a:t>
            </a:r>
            <a:r>
              <a:rPr lang="en-US" sz="2800" dirty="0">
                <a:solidFill>
                  <a:srgbClr val="000000"/>
                </a:solidFill>
                <a:latin typeface="Arial"/>
              </a:rPr>
              <a:t>?</a:t>
            </a:r>
            <a:r>
              <a:rPr lang="en-US" sz="2800" dirty="0">
                <a:solidFill>
                  <a:srgbClr val="000000"/>
                </a:solidFill>
                <a:latin typeface="Century Gothic"/>
              </a:rPr>
              <a:t> Can you use the table to find a formula for this sequence</a:t>
            </a:r>
            <a:r>
              <a:rPr lang="en-US" sz="2800" dirty="0">
                <a:solidFill>
                  <a:srgbClr val="000000"/>
                </a:solidFill>
                <a:latin typeface="Arial"/>
              </a:rPr>
              <a:t>?</a:t>
            </a:r>
            <a:r>
              <a:rPr lang="en-US" sz="2800" dirty="0">
                <a:solidFill>
                  <a:srgbClr val="000000"/>
                </a:solidFill>
                <a:latin typeface="Century Gothic"/>
              </a:rPr>
              <a:t> </a:t>
            </a:r>
            <a:endParaRPr lang="en-CA" sz="2800" dirty="0">
              <a:solidFill>
                <a:srgbClr val="000000"/>
              </a:solidFill>
              <a:latin typeface="Century Gothic"/>
            </a:endParaRPr>
          </a:p>
        </p:txBody>
      </p:sp>
      <p:sp>
        <p:nvSpPr>
          <p:cNvPr id="13" name="TextBox 12">
            <a:extLst>
              <a:ext uri="{FF2B5EF4-FFF2-40B4-BE49-F238E27FC236}">
                <a16:creationId xmlns:a16="http://schemas.microsoft.com/office/drawing/2014/main" id="{63F22A4C-8A1D-B315-1F43-4B877F3C9AAA}"/>
              </a:ext>
            </a:extLst>
          </p:cNvPr>
          <p:cNvSpPr txBox="1"/>
          <p:nvPr/>
        </p:nvSpPr>
        <p:spPr>
          <a:xfrm>
            <a:off x="469900" y="3886419"/>
            <a:ext cx="9309100" cy="523220"/>
          </a:xfrm>
          <a:prstGeom prst="rect">
            <a:avLst/>
          </a:prstGeom>
          <a:noFill/>
        </p:spPr>
        <p:txBody>
          <a:bodyPr wrap="square" rtlCol="0">
            <a:spAutoFit/>
          </a:bodyPr>
          <a:lstStyle/>
          <a:p>
            <a:r>
              <a:rPr lang="en-US" sz="2800" dirty="0">
                <a:solidFill>
                  <a:srgbClr val="000000"/>
                </a:solidFill>
                <a:latin typeface="+mj-lt"/>
              </a:rPr>
              <a:t>Ans</a:t>
            </a:r>
            <a:r>
              <a:rPr lang="en-US" sz="2800" dirty="0">
                <a:solidFill>
                  <a:srgbClr val="000000"/>
                </a:solidFill>
                <a:latin typeface="Century Gothic"/>
              </a:rPr>
              <a:t>wer: same gap; starting number is now 1 higher.</a:t>
            </a:r>
          </a:p>
        </p:txBody>
      </p:sp>
      <p:cxnSp>
        <p:nvCxnSpPr>
          <p:cNvPr id="15" name="Straight Connector 14">
            <a:extLst>
              <a:ext uri="{FF2B5EF4-FFF2-40B4-BE49-F238E27FC236}">
                <a16:creationId xmlns:a16="http://schemas.microsoft.com/office/drawing/2014/main" id="{C174F58D-4AF6-1045-265C-17B588233D5B}"/>
              </a:ext>
            </a:extLst>
          </p:cNvPr>
          <p:cNvCxnSpPr/>
          <p:nvPr/>
        </p:nvCxnSpPr>
        <p:spPr>
          <a:xfrm>
            <a:off x="0" y="3642852"/>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4DD4F18-B6F1-2FE0-160A-739FF2635AF2}"/>
              </a:ext>
            </a:extLst>
          </p:cNvPr>
          <p:cNvCxnSpPr/>
          <p:nvPr/>
        </p:nvCxnSpPr>
        <p:spPr>
          <a:xfrm>
            <a:off x="0" y="477520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590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AF3AB35-9D00-1680-C664-A2B9A39EAA98}"/>
              </a:ext>
            </a:extLst>
          </p:cNvPr>
          <p:cNvSpPr txBox="1"/>
          <p:nvPr/>
        </p:nvSpPr>
        <p:spPr>
          <a:xfrm>
            <a:off x="457200" y="6921500"/>
            <a:ext cx="54635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B6A06600-90AB-FCE3-0C77-85FA89360BC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graphicFrame>
        <p:nvGraphicFramePr>
          <p:cNvPr id="7" name="Table 6">
            <a:extLst>
              <a:ext uri="{FF2B5EF4-FFF2-40B4-BE49-F238E27FC236}">
                <a16:creationId xmlns:a16="http://schemas.microsoft.com/office/drawing/2014/main" id="{536CF6ED-4F58-1B9A-CD89-C154207C2DD7}"/>
              </a:ext>
            </a:extLst>
          </p:cNvPr>
          <p:cNvGraphicFramePr>
            <a:graphicFrameLocks noGrp="1"/>
          </p:cNvGraphicFramePr>
          <p:nvPr>
            <p:extLst>
              <p:ext uri="{D42A27DB-BD31-4B8C-83A1-F6EECF244321}">
                <p14:modId xmlns:p14="http://schemas.microsoft.com/office/powerpoint/2010/main" val="3469649843"/>
              </p:ext>
            </p:extLst>
          </p:nvPr>
        </p:nvGraphicFramePr>
        <p:xfrm>
          <a:off x="537082" y="495300"/>
          <a:ext cx="9195308" cy="4243070"/>
        </p:xfrm>
        <a:graphic>
          <a:graphicData uri="http://schemas.openxmlformats.org/drawingml/2006/table">
            <a:tbl>
              <a:tblPr firstRow="1" bandRow="1">
                <a:tableStyleId>{5C22544A-7EE6-4342-B048-85BDC9FD1C3A}</a:tableStyleId>
              </a:tblPr>
              <a:tblGrid>
                <a:gridCol w="2014389">
                  <a:extLst>
                    <a:ext uri="{9D8B030D-6E8A-4147-A177-3AD203B41FA5}">
                      <a16:colId xmlns:a16="http://schemas.microsoft.com/office/drawing/2014/main" val="3035925364"/>
                    </a:ext>
                  </a:extLst>
                </a:gridCol>
                <a:gridCol w="1755058">
                  <a:extLst>
                    <a:ext uri="{9D8B030D-6E8A-4147-A177-3AD203B41FA5}">
                      <a16:colId xmlns:a16="http://schemas.microsoft.com/office/drawing/2014/main" val="3637942260"/>
                    </a:ext>
                  </a:extLst>
                </a:gridCol>
                <a:gridCol w="2787445">
                  <a:extLst>
                    <a:ext uri="{9D8B030D-6E8A-4147-A177-3AD203B41FA5}">
                      <a16:colId xmlns:a16="http://schemas.microsoft.com/office/drawing/2014/main" val="3497664578"/>
                    </a:ext>
                  </a:extLst>
                </a:gridCol>
                <a:gridCol w="2638416">
                  <a:extLst>
                    <a:ext uri="{9D8B030D-6E8A-4147-A177-3AD203B41FA5}">
                      <a16:colId xmlns:a16="http://schemas.microsoft.com/office/drawing/2014/main" val="1557365633"/>
                    </a:ext>
                  </a:extLst>
                </a:gridCol>
              </a:tblGrid>
              <a:tr h="984250">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Repeated Addition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Multiplication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393533399"/>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61449066"/>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 + 4)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 × 2)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832419015"/>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815388091"/>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343036148"/>
                  </a:ext>
                </a:extLst>
              </a:tr>
              <a:tr h="574294">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659527602"/>
                  </a:ext>
                </a:extLst>
              </a:tr>
            </a:tbl>
          </a:graphicData>
        </a:graphic>
      </p:graphicFrame>
      <p:sp>
        <p:nvSpPr>
          <p:cNvPr id="8" name="TextBox 7">
            <a:extLst>
              <a:ext uri="{FF2B5EF4-FFF2-40B4-BE49-F238E27FC236}">
                <a16:creationId xmlns:a16="http://schemas.microsoft.com/office/drawing/2014/main" id="{34FE7D71-ACF9-02CD-865B-C1351CA6E5A2}"/>
              </a:ext>
            </a:extLst>
          </p:cNvPr>
          <p:cNvSpPr txBox="1"/>
          <p:nvPr/>
        </p:nvSpPr>
        <p:spPr>
          <a:xfrm>
            <a:off x="444500" y="5029200"/>
            <a:ext cx="10378440" cy="1830629"/>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Gap: +4</a:t>
            </a:r>
          </a:p>
          <a:p>
            <a:pPr>
              <a:lnSpc>
                <a:spcPct val="114000"/>
              </a:lnSpc>
              <a:spcAft>
                <a:spcPts val="1200"/>
              </a:spcAft>
            </a:pPr>
            <a:r>
              <a:rPr lang="en-CA" sz="2800" dirty="0">
                <a:solidFill>
                  <a:srgbClr val="000000"/>
                </a:solidFill>
                <a:latin typeface="Century Gothic"/>
              </a:rPr>
              <a:t>Starting number: 5 = 4 + ___ </a:t>
            </a:r>
          </a:p>
          <a:p>
            <a:pPr>
              <a:lnSpc>
                <a:spcPct val="114000"/>
              </a:lnSpc>
              <a:spcAft>
                <a:spcPts val="1200"/>
              </a:spcAft>
            </a:pPr>
            <a:r>
              <a:rPr lang="en-CA" sz="2800" dirty="0">
                <a:solidFill>
                  <a:srgbClr val="000000"/>
                </a:solidFill>
                <a:latin typeface="Century Gothic"/>
              </a:rPr>
              <a:t>Formula: </a:t>
            </a:r>
            <a:r>
              <a:rPr lang="en-CA" sz="2800" i="1" dirty="0">
                <a:solidFill>
                  <a:srgbClr val="000000"/>
                </a:solidFill>
                <a:latin typeface="Century Gothic"/>
              </a:rPr>
              <a:t>v = </a:t>
            </a:r>
            <a:r>
              <a:rPr lang="en-CA" sz="2800" dirty="0">
                <a:solidFill>
                  <a:srgbClr val="000000"/>
                </a:solidFill>
                <a:latin typeface="Century Gothic"/>
              </a:rPr>
              <a:t>4</a:t>
            </a:r>
            <a:r>
              <a:rPr lang="en-CA" sz="2800" i="1" dirty="0">
                <a:solidFill>
                  <a:srgbClr val="000000"/>
                </a:solidFill>
                <a:latin typeface="Century Gothic"/>
              </a:rPr>
              <a:t>n + ___</a:t>
            </a:r>
          </a:p>
        </p:txBody>
      </p:sp>
      <p:cxnSp>
        <p:nvCxnSpPr>
          <p:cNvPr id="10" name="Straight Connector 9">
            <a:extLst>
              <a:ext uri="{FF2B5EF4-FFF2-40B4-BE49-F238E27FC236}">
                <a16:creationId xmlns:a16="http://schemas.microsoft.com/office/drawing/2014/main" id="{33E1A2E3-3573-FC64-84B9-36C1A607672F}"/>
              </a:ext>
            </a:extLst>
          </p:cNvPr>
          <p:cNvCxnSpPr/>
          <p:nvPr/>
        </p:nvCxnSpPr>
        <p:spPr>
          <a:xfrm>
            <a:off x="0" y="502920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1516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C9C394C-3D53-4FCE-439F-718FB6A879E6}"/>
              </a:ext>
            </a:extLst>
          </p:cNvPr>
          <p:cNvSpPr txBox="1"/>
          <p:nvPr/>
        </p:nvSpPr>
        <p:spPr>
          <a:xfrm>
            <a:off x="457200" y="6921500"/>
            <a:ext cx="52603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D8D942E7-A825-FA97-7272-F531B9FCF91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graphicFrame>
        <p:nvGraphicFramePr>
          <p:cNvPr id="7" name="Table 6">
            <a:extLst>
              <a:ext uri="{FF2B5EF4-FFF2-40B4-BE49-F238E27FC236}">
                <a16:creationId xmlns:a16="http://schemas.microsoft.com/office/drawing/2014/main" id="{D8D03453-7F6D-281D-E88C-F1A4BF1DC045}"/>
              </a:ext>
            </a:extLst>
          </p:cNvPr>
          <p:cNvGraphicFramePr>
            <a:graphicFrameLocks noGrp="1"/>
          </p:cNvGraphicFramePr>
          <p:nvPr>
            <p:extLst>
              <p:ext uri="{D42A27DB-BD31-4B8C-83A1-F6EECF244321}">
                <p14:modId xmlns:p14="http://schemas.microsoft.com/office/powerpoint/2010/main" val="2579601299"/>
              </p:ext>
            </p:extLst>
          </p:nvPr>
        </p:nvGraphicFramePr>
        <p:xfrm>
          <a:off x="562482" y="1130300"/>
          <a:ext cx="9195308" cy="5019802"/>
        </p:xfrm>
        <a:graphic>
          <a:graphicData uri="http://schemas.openxmlformats.org/drawingml/2006/table">
            <a:tbl>
              <a:tblPr firstRow="1" bandRow="1">
                <a:tableStyleId>{5C22544A-7EE6-4342-B048-85BDC9FD1C3A}</a:tableStyleId>
              </a:tblPr>
              <a:tblGrid>
                <a:gridCol w="1797260">
                  <a:extLst>
                    <a:ext uri="{9D8B030D-6E8A-4147-A177-3AD203B41FA5}">
                      <a16:colId xmlns:a16="http://schemas.microsoft.com/office/drawing/2014/main" val="1706793073"/>
                    </a:ext>
                  </a:extLst>
                </a:gridCol>
                <a:gridCol w="1740310">
                  <a:extLst>
                    <a:ext uri="{9D8B030D-6E8A-4147-A177-3AD203B41FA5}">
                      <a16:colId xmlns:a16="http://schemas.microsoft.com/office/drawing/2014/main" val="3673953021"/>
                    </a:ext>
                  </a:extLst>
                </a:gridCol>
                <a:gridCol w="2993922">
                  <a:extLst>
                    <a:ext uri="{9D8B030D-6E8A-4147-A177-3AD203B41FA5}">
                      <a16:colId xmlns:a16="http://schemas.microsoft.com/office/drawing/2014/main" val="1109319349"/>
                    </a:ext>
                  </a:extLst>
                </a:gridCol>
                <a:gridCol w="2663816">
                  <a:extLst>
                    <a:ext uri="{9D8B030D-6E8A-4147-A177-3AD203B41FA5}">
                      <a16:colId xmlns:a16="http://schemas.microsoft.com/office/drawing/2014/main" val="3164523096"/>
                    </a:ext>
                  </a:extLst>
                </a:gridCol>
              </a:tblGrid>
              <a:tr h="984250">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Repeated Addition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Multiplication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648852666"/>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 × 1)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695339610"/>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9</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 + 4)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 × 2)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826761849"/>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 + 4 + 4)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 × 3)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161234375"/>
                  </a:ext>
                </a:extLst>
              </a:tr>
              <a:tr h="962660">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17</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(4 + 4 + 4 + 4) </a:t>
                      </a:r>
                      <a:br>
                        <a:rPr lang="en-CA" sz="2800" b="0" i="0" u="none" baseline="0" dirty="0">
                          <a:solidFill>
                            <a:srgbClr val="000000"/>
                          </a:solidFill>
                          <a:latin typeface="Century Gothic - 28"/>
                        </a:rPr>
                      </a:br>
                      <a:r>
                        <a:rPr lang="en-CA" sz="2800" b="0" i="0" u="none" baseline="0" dirty="0">
                          <a:solidFill>
                            <a:srgbClr val="000000"/>
                          </a:solidFill>
                          <a:latin typeface="Century Gothic - 28"/>
                        </a:rPr>
                        <a:t>​+ 1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 × 4)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798226"/>
                  </a:ext>
                </a:extLst>
              </a:tr>
              <a:tr h="962660">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21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(4 + 4 + 4 + 4 </a:t>
                      </a:r>
                      <a:br>
                        <a:rPr lang="en-CA" sz="2800" b="0" i="0" u="none" baseline="0" dirty="0">
                          <a:solidFill>
                            <a:srgbClr val="000000"/>
                          </a:solidFill>
                          <a:latin typeface="Century Gothic - 28"/>
                        </a:rPr>
                      </a:br>
                      <a:r>
                        <a:rPr lang="en-CA" sz="2800" b="0" i="0" u="none" baseline="0" dirty="0">
                          <a:solidFill>
                            <a:srgbClr val="000000"/>
                          </a:solidFill>
                          <a:latin typeface="Century Gothic - 28"/>
                        </a:rPr>
                        <a:t>+ 4)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(4 × 5) + 1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005020212"/>
                  </a:ext>
                </a:extLst>
              </a:tr>
            </a:tbl>
          </a:graphicData>
        </a:graphic>
      </p:graphicFrame>
      <p:sp>
        <p:nvSpPr>
          <p:cNvPr id="8" name="TextBox 7">
            <a:extLst>
              <a:ext uri="{FF2B5EF4-FFF2-40B4-BE49-F238E27FC236}">
                <a16:creationId xmlns:a16="http://schemas.microsoft.com/office/drawing/2014/main" id="{CB22A7A1-FB5E-7356-9DB2-D495A360AC9F}"/>
              </a:ext>
            </a:extLst>
          </p:cNvPr>
          <p:cNvSpPr txBox="1"/>
          <p:nvPr/>
        </p:nvSpPr>
        <p:spPr>
          <a:xfrm>
            <a:off x="394112" y="6284040"/>
            <a:ext cx="10378440" cy="523220"/>
          </a:xfrm>
          <a:prstGeom prst="rect">
            <a:avLst/>
          </a:prstGeom>
          <a:noFill/>
        </p:spPr>
        <p:txBody>
          <a:bodyPr vert="horz" rtlCol="0">
            <a:spAutoFit/>
          </a:bodyPr>
          <a:lstStyle/>
          <a:p>
            <a:r>
              <a:rPr lang="en-CA" sz="2800" dirty="0">
                <a:solidFill>
                  <a:srgbClr val="000000"/>
                </a:solidFill>
                <a:latin typeface="Century Gothic"/>
              </a:rPr>
              <a:t>Gap: +4; 	</a:t>
            </a:r>
            <a:r>
              <a:rPr lang="en-US" sz="2800" dirty="0">
                <a:solidFill>
                  <a:srgbClr val="000000"/>
                </a:solidFill>
                <a:latin typeface="Century Gothic"/>
              </a:rPr>
              <a:t>Starting number: 5 = 4 + 1; Formula: </a:t>
            </a:r>
            <a:r>
              <a:rPr lang="en-US" sz="2800" i="1" dirty="0">
                <a:solidFill>
                  <a:srgbClr val="000000"/>
                </a:solidFill>
                <a:latin typeface="Century Gothic"/>
              </a:rPr>
              <a:t>v = </a:t>
            </a:r>
            <a:r>
              <a:rPr lang="en-US" sz="2800" dirty="0">
                <a:solidFill>
                  <a:srgbClr val="000000"/>
                </a:solidFill>
                <a:latin typeface="Century Gothic"/>
              </a:rPr>
              <a:t>4</a:t>
            </a:r>
            <a:r>
              <a:rPr lang="en-US" sz="2800" i="1" dirty="0">
                <a:solidFill>
                  <a:srgbClr val="000000"/>
                </a:solidFill>
                <a:latin typeface="Century Gothic"/>
              </a:rPr>
              <a:t>n + </a:t>
            </a:r>
            <a:r>
              <a:rPr lang="en-US" sz="2800" dirty="0">
                <a:solidFill>
                  <a:srgbClr val="000000"/>
                </a:solidFill>
                <a:latin typeface="Century Gothic"/>
              </a:rPr>
              <a:t>1</a:t>
            </a:r>
            <a:endParaRPr lang="en-CA" sz="2800" dirty="0">
              <a:solidFill>
                <a:srgbClr val="000000"/>
              </a:solidFill>
              <a:latin typeface="Century Gothic"/>
            </a:endParaRPr>
          </a:p>
        </p:txBody>
      </p:sp>
      <p:sp>
        <p:nvSpPr>
          <p:cNvPr id="9" name="TextBox 8">
            <a:extLst>
              <a:ext uri="{FF2B5EF4-FFF2-40B4-BE49-F238E27FC236}">
                <a16:creationId xmlns:a16="http://schemas.microsoft.com/office/drawing/2014/main" id="{762317DD-9862-8D0B-1A38-3CC2685BB1ED}"/>
              </a:ext>
            </a:extLst>
          </p:cNvPr>
          <p:cNvSpPr txBox="1"/>
          <p:nvPr/>
        </p:nvSpPr>
        <p:spPr>
          <a:xfrm>
            <a:off x="482600" y="406400"/>
            <a:ext cx="10378440" cy="523220"/>
          </a:xfrm>
          <a:prstGeom prst="rect">
            <a:avLst/>
          </a:prstGeom>
          <a:noFill/>
        </p:spPr>
        <p:txBody>
          <a:bodyPr vert="horz" rtlCol="0">
            <a:spAutoFit/>
          </a:bodyPr>
          <a:lstStyle/>
          <a:p>
            <a:r>
              <a:rPr lang="en-CA" sz="2800">
                <a:solidFill>
                  <a:srgbClr val="000000"/>
                </a:solidFill>
                <a:latin typeface="Century Gothic"/>
              </a:rPr>
              <a:t>Answers:</a:t>
            </a:r>
          </a:p>
        </p:txBody>
      </p:sp>
      <p:cxnSp>
        <p:nvCxnSpPr>
          <p:cNvPr id="11" name="Straight Connector 10">
            <a:extLst>
              <a:ext uri="{FF2B5EF4-FFF2-40B4-BE49-F238E27FC236}">
                <a16:creationId xmlns:a16="http://schemas.microsoft.com/office/drawing/2014/main" id="{F538029B-5D0B-25F1-8539-B3C116634ECD}"/>
              </a:ext>
            </a:extLst>
          </p:cNvPr>
          <p:cNvCxnSpPr/>
          <p:nvPr/>
        </p:nvCxnSpPr>
        <p:spPr>
          <a:xfrm>
            <a:off x="0" y="92962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3871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4DE2AE-5B6A-8ADB-C0F3-027FADA8EE1D}"/>
              </a:ext>
            </a:extLst>
          </p:cNvPr>
          <p:cNvSpPr txBox="1"/>
          <p:nvPr/>
        </p:nvSpPr>
        <p:spPr>
          <a:xfrm>
            <a:off x="457200" y="6921500"/>
            <a:ext cx="53111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5E0555D4-986D-417E-C43A-3FB43457003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sp>
        <p:nvSpPr>
          <p:cNvPr id="4" name="TextBox 3">
            <a:extLst>
              <a:ext uri="{FF2B5EF4-FFF2-40B4-BE49-F238E27FC236}">
                <a16:creationId xmlns:a16="http://schemas.microsoft.com/office/drawing/2014/main" id="{A875C6D6-D2BE-BB86-4136-BD0A35E4AC7F}"/>
              </a:ext>
            </a:extLst>
          </p:cNvPr>
          <p:cNvSpPr txBox="1"/>
          <p:nvPr/>
        </p:nvSpPr>
        <p:spPr>
          <a:xfrm>
            <a:off x="469900" y="749300"/>
            <a:ext cx="9654540" cy="1815882"/>
          </a:xfrm>
          <a:prstGeom prst="rect">
            <a:avLst/>
          </a:prstGeom>
          <a:noFill/>
        </p:spPr>
        <p:txBody>
          <a:bodyPr vert="horz" rtlCol="0">
            <a:spAutoFit/>
          </a:bodyPr>
          <a:lstStyle/>
          <a:p>
            <a:r>
              <a:rPr lang="en-US" sz="2800" dirty="0">
                <a:solidFill>
                  <a:srgbClr val="000000"/>
                </a:solidFill>
                <a:latin typeface="Century Gothic"/>
              </a:rPr>
              <a:t>Let's make a table for the sequence with rule: </a:t>
            </a:r>
          </a:p>
          <a:p>
            <a:r>
              <a:rPr lang="en-US" sz="2800" dirty="0">
                <a:solidFill>
                  <a:srgbClr val="000000"/>
                </a:solidFill>
                <a:latin typeface="Century Gothic"/>
              </a:rPr>
              <a:t>Start at 3 and add 5 each time.</a:t>
            </a:r>
          </a:p>
          <a:p>
            <a:endParaRPr lang="en-CA" sz="2800" dirty="0">
              <a:solidFill>
                <a:srgbClr val="000000"/>
              </a:solidFill>
              <a:latin typeface="Century Gothic"/>
            </a:endParaRPr>
          </a:p>
          <a:p>
            <a:r>
              <a:rPr lang="en-US" sz="2800" dirty="0">
                <a:solidFill>
                  <a:srgbClr val="000000"/>
                </a:solidFill>
                <a:latin typeface="Century Gothic"/>
              </a:rPr>
              <a:t>What is the gap in this sequence</a:t>
            </a:r>
            <a:r>
              <a:rPr lang="en-US" sz="2800" dirty="0">
                <a:solidFill>
                  <a:srgbClr val="000000"/>
                </a:solidFill>
                <a:latin typeface="Arial"/>
              </a:rPr>
              <a:t>? </a:t>
            </a:r>
          </a:p>
        </p:txBody>
      </p:sp>
      <p:pic>
        <p:nvPicPr>
          <p:cNvPr id="13" name="Picture 12">
            <a:extLst>
              <a:ext uri="{FF2B5EF4-FFF2-40B4-BE49-F238E27FC236}">
                <a16:creationId xmlns:a16="http://schemas.microsoft.com/office/drawing/2014/main" id="{84CA5BB4-667E-DBB4-DE0A-A0BA68240638}"/>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8100" y="673100"/>
            <a:ext cx="375031" cy="458851"/>
          </a:xfrm>
          <a:prstGeom prst="rect">
            <a:avLst/>
          </a:prstGeom>
          <a:solidFill>
            <a:schemeClr val="accent1">
              <a:alpha val="0"/>
            </a:schemeClr>
          </a:solidFill>
        </p:spPr>
      </p:pic>
      <p:sp>
        <p:nvSpPr>
          <p:cNvPr id="12" name="TextBox 11">
            <a:extLst>
              <a:ext uri="{FF2B5EF4-FFF2-40B4-BE49-F238E27FC236}">
                <a16:creationId xmlns:a16="http://schemas.microsoft.com/office/drawing/2014/main" id="{810ABCBE-1CC5-DBB0-41AA-7FCCBC629CCD}"/>
              </a:ext>
            </a:extLst>
          </p:cNvPr>
          <p:cNvSpPr txBox="1"/>
          <p:nvPr/>
        </p:nvSpPr>
        <p:spPr>
          <a:xfrm>
            <a:off x="457200" y="4527755"/>
            <a:ext cx="8819535" cy="954107"/>
          </a:xfrm>
          <a:prstGeom prst="rect">
            <a:avLst/>
          </a:prstGeom>
          <a:noFill/>
        </p:spPr>
        <p:txBody>
          <a:bodyPr wrap="square" rtlCol="0">
            <a:spAutoFit/>
          </a:bodyPr>
          <a:lstStyle/>
          <a:p>
            <a:r>
              <a:rPr lang="en-US" sz="2800" dirty="0">
                <a:solidFill>
                  <a:srgbClr val="000000"/>
                </a:solidFill>
                <a:latin typeface="Century Gothic"/>
              </a:rPr>
              <a:t>Can you use the table to find a formula for this sequence</a:t>
            </a:r>
            <a:r>
              <a:rPr lang="en-US" sz="2800" dirty="0">
                <a:solidFill>
                  <a:srgbClr val="000000"/>
                </a:solidFill>
                <a:latin typeface="Arial"/>
              </a:rPr>
              <a:t>?</a:t>
            </a:r>
            <a:r>
              <a:rPr lang="en-US" sz="2800" dirty="0">
                <a:solidFill>
                  <a:srgbClr val="000000"/>
                </a:solidFill>
                <a:latin typeface="Century Gothic"/>
              </a:rPr>
              <a:t> </a:t>
            </a:r>
            <a:endParaRPr lang="en-CA" sz="2800" dirty="0">
              <a:solidFill>
                <a:srgbClr val="000000"/>
              </a:solidFill>
              <a:latin typeface="Century Gothic"/>
            </a:endParaRPr>
          </a:p>
        </p:txBody>
      </p:sp>
      <p:sp>
        <p:nvSpPr>
          <p:cNvPr id="14" name="TextBox 13">
            <a:extLst>
              <a:ext uri="{FF2B5EF4-FFF2-40B4-BE49-F238E27FC236}">
                <a16:creationId xmlns:a16="http://schemas.microsoft.com/office/drawing/2014/main" id="{AD0B6A4B-098D-E033-5898-CBAC04B84F87}"/>
              </a:ext>
            </a:extLst>
          </p:cNvPr>
          <p:cNvSpPr txBox="1"/>
          <p:nvPr/>
        </p:nvSpPr>
        <p:spPr>
          <a:xfrm>
            <a:off x="471951" y="3052916"/>
            <a:ext cx="9584813" cy="954107"/>
          </a:xfrm>
          <a:prstGeom prst="rect">
            <a:avLst/>
          </a:prstGeom>
          <a:noFill/>
        </p:spPr>
        <p:txBody>
          <a:bodyPr wrap="square" rtlCol="0">
            <a:spAutoFit/>
          </a:bodyPr>
          <a:lstStyle/>
          <a:p>
            <a:r>
              <a:rPr lang="en-US" sz="2800" dirty="0">
                <a:solidFill>
                  <a:srgbClr val="000000"/>
                </a:solidFill>
                <a:latin typeface="+mj-lt"/>
              </a:rPr>
              <a:t>Ho</a:t>
            </a:r>
            <a:r>
              <a:rPr lang="en-US" sz="2800" dirty="0">
                <a:solidFill>
                  <a:srgbClr val="000000"/>
                </a:solidFill>
                <a:latin typeface="Century Gothic"/>
              </a:rPr>
              <a:t>w can you write the starting number, 3, as the gap minus some number</a:t>
            </a:r>
            <a:r>
              <a:rPr lang="en-US" sz="2800" dirty="0">
                <a:solidFill>
                  <a:srgbClr val="000000"/>
                </a:solidFill>
                <a:latin typeface="Arial"/>
              </a:rPr>
              <a:t>?</a:t>
            </a:r>
            <a:r>
              <a:rPr lang="en-US" sz="2800" dirty="0">
                <a:solidFill>
                  <a:srgbClr val="000000"/>
                </a:solidFill>
                <a:latin typeface="Century Gothic"/>
              </a:rPr>
              <a:t>  </a:t>
            </a:r>
          </a:p>
        </p:txBody>
      </p:sp>
      <p:cxnSp>
        <p:nvCxnSpPr>
          <p:cNvPr id="16" name="Straight Connector 15">
            <a:extLst>
              <a:ext uri="{FF2B5EF4-FFF2-40B4-BE49-F238E27FC236}">
                <a16:creationId xmlns:a16="http://schemas.microsoft.com/office/drawing/2014/main" id="{5F41FA31-AA7F-41E9-70C3-479C7BE33868}"/>
              </a:ext>
            </a:extLst>
          </p:cNvPr>
          <p:cNvCxnSpPr/>
          <p:nvPr/>
        </p:nvCxnSpPr>
        <p:spPr>
          <a:xfrm>
            <a:off x="0" y="2861189"/>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594C928-40C1-EEA3-9EFE-ABE1852D7303}"/>
              </a:ext>
            </a:extLst>
          </p:cNvPr>
          <p:cNvCxnSpPr/>
          <p:nvPr/>
        </p:nvCxnSpPr>
        <p:spPr>
          <a:xfrm>
            <a:off x="0" y="426720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532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6A9854-F6F4-748D-012C-B776B03EA151}"/>
              </a:ext>
            </a:extLst>
          </p:cNvPr>
          <p:cNvSpPr txBox="1"/>
          <p:nvPr/>
        </p:nvSpPr>
        <p:spPr>
          <a:xfrm>
            <a:off x="457200" y="6921500"/>
            <a:ext cx="55016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D1137BD0-AF18-698A-A510-1BF14876D4F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graphicFrame>
        <p:nvGraphicFramePr>
          <p:cNvPr id="7" name="Table 6">
            <a:extLst>
              <a:ext uri="{FF2B5EF4-FFF2-40B4-BE49-F238E27FC236}">
                <a16:creationId xmlns:a16="http://schemas.microsoft.com/office/drawing/2014/main" id="{DEE4EA79-3A81-25DC-0F21-1EBCC3D0A4AA}"/>
              </a:ext>
            </a:extLst>
          </p:cNvPr>
          <p:cNvGraphicFramePr>
            <a:graphicFrameLocks noGrp="1"/>
          </p:cNvGraphicFramePr>
          <p:nvPr>
            <p:extLst>
              <p:ext uri="{D42A27DB-BD31-4B8C-83A1-F6EECF244321}">
                <p14:modId xmlns:p14="http://schemas.microsoft.com/office/powerpoint/2010/main" val="1297872423"/>
              </p:ext>
            </p:extLst>
          </p:nvPr>
        </p:nvGraphicFramePr>
        <p:xfrm>
          <a:off x="537082" y="495300"/>
          <a:ext cx="9195308" cy="4243070"/>
        </p:xfrm>
        <a:graphic>
          <a:graphicData uri="http://schemas.openxmlformats.org/drawingml/2006/table">
            <a:tbl>
              <a:tblPr firstRow="1" bandRow="1">
                <a:tableStyleId>{5C22544A-7EE6-4342-B048-85BDC9FD1C3A}</a:tableStyleId>
              </a:tblPr>
              <a:tblGrid>
                <a:gridCol w="1837408">
                  <a:extLst>
                    <a:ext uri="{9D8B030D-6E8A-4147-A177-3AD203B41FA5}">
                      <a16:colId xmlns:a16="http://schemas.microsoft.com/office/drawing/2014/main" val="2212160390"/>
                    </a:ext>
                  </a:extLst>
                </a:gridCol>
                <a:gridCol w="2050026">
                  <a:extLst>
                    <a:ext uri="{9D8B030D-6E8A-4147-A177-3AD203B41FA5}">
                      <a16:colId xmlns:a16="http://schemas.microsoft.com/office/drawing/2014/main" val="3469923688"/>
                    </a:ext>
                  </a:extLst>
                </a:gridCol>
                <a:gridCol w="2610465">
                  <a:extLst>
                    <a:ext uri="{9D8B030D-6E8A-4147-A177-3AD203B41FA5}">
                      <a16:colId xmlns:a16="http://schemas.microsoft.com/office/drawing/2014/main" val="326387621"/>
                    </a:ext>
                  </a:extLst>
                </a:gridCol>
                <a:gridCol w="2697409">
                  <a:extLst>
                    <a:ext uri="{9D8B030D-6E8A-4147-A177-3AD203B41FA5}">
                      <a16:colId xmlns:a16="http://schemas.microsoft.com/office/drawing/2014/main" val="547561871"/>
                    </a:ext>
                  </a:extLst>
                </a:gridCol>
              </a:tblGrid>
              <a:tr h="984250">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Repeated Addition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Multiplication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402816136"/>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5 − ___</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85547629"/>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 + 5) − ___ </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 × 2) − ___ </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282787584"/>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413375149"/>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989924364"/>
                  </a:ext>
                </a:extLst>
              </a:tr>
              <a:tr h="574294">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850628118"/>
                  </a:ext>
                </a:extLst>
              </a:tr>
            </a:tbl>
          </a:graphicData>
        </a:graphic>
      </p:graphicFrame>
      <p:sp>
        <p:nvSpPr>
          <p:cNvPr id="8" name="TextBox 7">
            <a:extLst>
              <a:ext uri="{FF2B5EF4-FFF2-40B4-BE49-F238E27FC236}">
                <a16:creationId xmlns:a16="http://schemas.microsoft.com/office/drawing/2014/main" id="{2A4BA05F-D260-48AD-753D-DE1B1844CDDF}"/>
              </a:ext>
            </a:extLst>
          </p:cNvPr>
          <p:cNvSpPr txBox="1"/>
          <p:nvPr/>
        </p:nvSpPr>
        <p:spPr>
          <a:xfrm>
            <a:off x="444500" y="5029200"/>
            <a:ext cx="10378440" cy="1830629"/>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Gap: +5</a:t>
            </a:r>
          </a:p>
          <a:p>
            <a:pPr>
              <a:lnSpc>
                <a:spcPct val="114000"/>
              </a:lnSpc>
              <a:spcAft>
                <a:spcPts val="1200"/>
              </a:spcAft>
            </a:pPr>
            <a:r>
              <a:rPr lang="en-CA" sz="2800" dirty="0">
                <a:solidFill>
                  <a:srgbClr val="000000"/>
                </a:solidFill>
                <a:latin typeface="Century Gothic"/>
              </a:rPr>
              <a:t>Starting number: 3 = 5 − ___ </a:t>
            </a:r>
          </a:p>
          <a:p>
            <a:pPr>
              <a:lnSpc>
                <a:spcPct val="114000"/>
              </a:lnSpc>
              <a:spcAft>
                <a:spcPts val="1200"/>
              </a:spcAft>
            </a:pPr>
            <a:r>
              <a:rPr lang="en-CA" sz="2800" dirty="0">
                <a:solidFill>
                  <a:srgbClr val="000000"/>
                </a:solidFill>
                <a:latin typeface="Century Gothic"/>
              </a:rPr>
              <a:t>Formula: </a:t>
            </a:r>
            <a:r>
              <a:rPr lang="en-CA" sz="2800" i="1" dirty="0">
                <a:solidFill>
                  <a:srgbClr val="000000"/>
                </a:solidFill>
                <a:latin typeface="Century Gothic"/>
              </a:rPr>
              <a:t>v = </a:t>
            </a:r>
            <a:r>
              <a:rPr lang="en-CA" sz="2800" dirty="0">
                <a:solidFill>
                  <a:srgbClr val="000000"/>
                </a:solidFill>
                <a:latin typeface="Century Gothic"/>
              </a:rPr>
              <a:t>5</a:t>
            </a:r>
            <a:r>
              <a:rPr lang="en-CA" sz="2800" i="1" dirty="0">
                <a:solidFill>
                  <a:srgbClr val="000000"/>
                </a:solidFill>
                <a:latin typeface="Century Gothic"/>
              </a:rPr>
              <a:t>n</a:t>
            </a:r>
            <a:r>
              <a:rPr lang="en-CA" sz="2800" dirty="0">
                <a:solidFill>
                  <a:srgbClr val="000000"/>
                </a:solidFill>
                <a:latin typeface="Century Gothic"/>
              </a:rPr>
              <a:t> − ___</a:t>
            </a:r>
          </a:p>
        </p:txBody>
      </p:sp>
      <p:cxnSp>
        <p:nvCxnSpPr>
          <p:cNvPr id="10" name="Straight Connector 9">
            <a:extLst>
              <a:ext uri="{FF2B5EF4-FFF2-40B4-BE49-F238E27FC236}">
                <a16:creationId xmlns:a16="http://schemas.microsoft.com/office/drawing/2014/main" id="{B732FA7F-8D1B-488B-142A-EACB877EC6B2}"/>
              </a:ext>
            </a:extLst>
          </p:cNvPr>
          <p:cNvCxnSpPr/>
          <p:nvPr/>
        </p:nvCxnSpPr>
        <p:spPr>
          <a:xfrm>
            <a:off x="0" y="502920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7061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14C777D-BF2C-51C3-9622-3469D189B49A}"/>
              </a:ext>
            </a:extLst>
          </p:cNvPr>
          <p:cNvSpPr txBox="1"/>
          <p:nvPr/>
        </p:nvSpPr>
        <p:spPr>
          <a:xfrm>
            <a:off x="457200" y="6921500"/>
            <a:ext cx="55524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59993DDA-700B-6178-A82D-2A8D6378EFA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graphicFrame>
        <p:nvGraphicFramePr>
          <p:cNvPr id="7" name="Table 6">
            <a:extLst>
              <a:ext uri="{FF2B5EF4-FFF2-40B4-BE49-F238E27FC236}">
                <a16:creationId xmlns:a16="http://schemas.microsoft.com/office/drawing/2014/main" id="{2D96798C-D5D5-666E-A0E2-97130D08EEB7}"/>
              </a:ext>
            </a:extLst>
          </p:cNvPr>
          <p:cNvGraphicFramePr>
            <a:graphicFrameLocks noGrp="1"/>
          </p:cNvGraphicFramePr>
          <p:nvPr>
            <p:extLst>
              <p:ext uri="{D42A27DB-BD31-4B8C-83A1-F6EECF244321}">
                <p14:modId xmlns:p14="http://schemas.microsoft.com/office/powerpoint/2010/main" val="2315257043"/>
              </p:ext>
            </p:extLst>
          </p:nvPr>
        </p:nvGraphicFramePr>
        <p:xfrm>
          <a:off x="562482" y="1130300"/>
          <a:ext cx="9195308" cy="5019802"/>
        </p:xfrm>
        <a:graphic>
          <a:graphicData uri="http://schemas.openxmlformats.org/drawingml/2006/table">
            <a:tbl>
              <a:tblPr firstRow="1" bandRow="1">
                <a:tableStyleId>{5C22544A-7EE6-4342-B048-85BDC9FD1C3A}</a:tableStyleId>
              </a:tblPr>
              <a:tblGrid>
                <a:gridCol w="1812008">
                  <a:extLst>
                    <a:ext uri="{9D8B030D-6E8A-4147-A177-3AD203B41FA5}">
                      <a16:colId xmlns:a16="http://schemas.microsoft.com/office/drawing/2014/main" val="1540020784"/>
                    </a:ext>
                  </a:extLst>
                </a:gridCol>
                <a:gridCol w="1828800">
                  <a:extLst>
                    <a:ext uri="{9D8B030D-6E8A-4147-A177-3AD203B41FA5}">
                      <a16:colId xmlns:a16="http://schemas.microsoft.com/office/drawing/2014/main" val="468188049"/>
                    </a:ext>
                  </a:extLst>
                </a:gridCol>
                <a:gridCol w="2861187">
                  <a:extLst>
                    <a:ext uri="{9D8B030D-6E8A-4147-A177-3AD203B41FA5}">
                      <a16:colId xmlns:a16="http://schemas.microsoft.com/office/drawing/2014/main" val="2246632307"/>
                    </a:ext>
                  </a:extLst>
                </a:gridCol>
                <a:gridCol w="2693313">
                  <a:extLst>
                    <a:ext uri="{9D8B030D-6E8A-4147-A177-3AD203B41FA5}">
                      <a16:colId xmlns:a16="http://schemas.microsoft.com/office/drawing/2014/main" val="1704028669"/>
                    </a:ext>
                  </a:extLst>
                </a:gridCol>
              </a:tblGrid>
              <a:tr h="984250">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Repeated Addition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Multiplication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878324028"/>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 × 1)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596413256"/>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8</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 + 5)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 × 2)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98454813"/>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 + 5 + 5)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 × 3)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422081711"/>
                  </a:ext>
                </a:extLst>
              </a:tr>
              <a:tr h="962660">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18</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(5 + 5 + 5 + 5) </a:t>
                      </a:r>
                      <a:br>
                        <a:rPr lang="en-CA" sz="2800" b="0" i="0" u="none" baseline="0" dirty="0">
                          <a:solidFill>
                            <a:srgbClr val="000000"/>
                          </a:solidFill>
                          <a:latin typeface="Century Gothic - 28"/>
                        </a:rPr>
                      </a:br>
                      <a:r>
                        <a:rPr lang="en-CA" sz="2800" b="0" i="0" u="none" baseline="0" dirty="0">
                          <a:solidFill>
                            <a:srgbClr val="000000"/>
                          </a:solidFill>
                          <a:latin typeface="Century Gothic - 28"/>
                        </a:rPr>
                        <a:t>​− 2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(5 × 4)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991740957"/>
                  </a:ext>
                </a:extLst>
              </a:tr>
              <a:tr h="962660">
                <a:tc>
                  <a:txBody>
                    <a:bodyPr/>
                    <a:lstStyle/>
                    <a:p>
                      <a:pPr algn="ctr"/>
                      <a:r>
                        <a:rPr lang="en-CA" sz="2800" b="0" i="0" u="none" baseline="0" dirty="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23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(5 + 5 + 5 + 5 </a:t>
                      </a:r>
                      <a:br>
                        <a:rPr lang="en-CA" sz="2800" b="0" i="0" u="none" baseline="0" dirty="0">
                          <a:solidFill>
                            <a:srgbClr val="000000"/>
                          </a:solidFill>
                          <a:latin typeface="Century Gothic - 28"/>
                        </a:rPr>
                      </a:br>
                      <a:r>
                        <a:rPr lang="en-CA" sz="2800" b="0" i="0" u="none" baseline="0" dirty="0">
                          <a:solidFill>
                            <a:srgbClr val="000000"/>
                          </a:solidFill>
                          <a:latin typeface="Century Gothic - 28"/>
                        </a:rPr>
                        <a:t>+ 5)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Century Gothic - 28"/>
                        </a:rPr>
                        <a:t>(5 × 5)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202358841"/>
                  </a:ext>
                </a:extLst>
              </a:tr>
            </a:tbl>
          </a:graphicData>
        </a:graphic>
      </p:graphicFrame>
      <p:sp>
        <p:nvSpPr>
          <p:cNvPr id="8" name="TextBox 7">
            <a:extLst>
              <a:ext uri="{FF2B5EF4-FFF2-40B4-BE49-F238E27FC236}">
                <a16:creationId xmlns:a16="http://schemas.microsoft.com/office/drawing/2014/main" id="{EA9797AC-76F9-9713-895E-3782142B83B3}"/>
              </a:ext>
            </a:extLst>
          </p:cNvPr>
          <p:cNvSpPr txBox="1"/>
          <p:nvPr/>
        </p:nvSpPr>
        <p:spPr>
          <a:xfrm>
            <a:off x="482600" y="6210300"/>
            <a:ext cx="10378440" cy="523220"/>
          </a:xfrm>
          <a:prstGeom prst="rect">
            <a:avLst/>
          </a:prstGeom>
          <a:noFill/>
        </p:spPr>
        <p:txBody>
          <a:bodyPr vert="horz" rtlCol="0">
            <a:spAutoFit/>
          </a:bodyPr>
          <a:lstStyle/>
          <a:p>
            <a:r>
              <a:rPr lang="en-CA" sz="2800" dirty="0">
                <a:solidFill>
                  <a:srgbClr val="000000"/>
                </a:solidFill>
                <a:latin typeface="Century Gothic"/>
              </a:rPr>
              <a:t>Gap: +5; </a:t>
            </a:r>
            <a:r>
              <a:rPr lang="en-US" sz="2800" dirty="0">
                <a:solidFill>
                  <a:srgbClr val="000000"/>
                </a:solidFill>
                <a:latin typeface="Century Gothic"/>
              </a:rPr>
              <a:t>Starting number: 3 = 5 − 2; Formula: </a:t>
            </a:r>
            <a:r>
              <a:rPr lang="en-US" sz="2800" i="1" dirty="0">
                <a:solidFill>
                  <a:srgbClr val="000000"/>
                </a:solidFill>
                <a:latin typeface="Century Gothic"/>
              </a:rPr>
              <a:t>v = 5n </a:t>
            </a:r>
            <a:r>
              <a:rPr lang="en-US" sz="2800" dirty="0">
                <a:solidFill>
                  <a:srgbClr val="000000"/>
                </a:solidFill>
                <a:latin typeface="Century Gothic"/>
              </a:rPr>
              <a:t>− 2</a:t>
            </a:r>
            <a:endParaRPr lang="en-CA" sz="2800" dirty="0">
              <a:solidFill>
                <a:srgbClr val="000000"/>
              </a:solidFill>
              <a:latin typeface="Century Gothic"/>
            </a:endParaRPr>
          </a:p>
        </p:txBody>
      </p:sp>
      <p:sp>
        <p:nvSpPr>
          <p:cNvPr id="9" name="TextBox 8">
            <a:extLst>
              <a:ext uri="{FF2B5EF4-FFF2-40B4-BE49-F238E27FC236}">
                <a16:creationId xmlns:a16="http://schemas.microsoft.com/office/drawing/2014/main" id="{7E2F4C43-975E-70A0-91B0-072D163F07E0}"/>
              </a:ext>
            </a:extLst>
          </p:cNvPr>
          <p:cNvSpPr txBox="1"/>
          <p:nvPr/>
        </p:nvSpPr>
        <p:spPr>
          <a:xfrm>
            <a:off x="508000" y="368300"/>
            <a:ext cx="10378440" cy="523220"/>
          </a:xfrm>
          <a:prstGeom prst="rect">
            <a:avLst/>
          </a:prstGeom>
          <a:noFill/>
        </p:spPr>
        <p:txBody>
          <a:bodyPr vert="horz" rtlCol="0">
            <a:spAutoFit/>
          </a:bodyPr>
          <a:lstStyle/>
          <a:p>
            <a:r>
              <a:rPr lang="en-CA" sz="2800">
                <a:solidFill>
                  <a:srgbClr val="000000"/>
                </a:solidFill>
                <a:latin typeface="Century Gothic"/>
              </a:rPr>
              <a:t>Answers:</a:t>
            </a:r>
          </a:p>
        </p:txBody>
      </p:sp>
      <p:cxnSp>
        <p:nvCxnSpPr>
          <p:cNvPr id="11" name="Straight Connector 10">
            <a:extLst>
              <a:ext uri="{FF2B5EF4-FFF2-40B4-BE49-F238E27FC236}">
                <a16:creationId xmlns:a16="http://schemas.microsoft.com/office/drawing/2014/main" id="{CE79A29E-CABE-60C7-772C-EBFFF06FEFCE}"/>
              </a:ext>
            </a:extLst>
          </p:cNvPr>
          <p:cNvCxnSpPr/>
          <p:nvPr/>
        </p:nvCxnSpPr>
        <p:spPr>
          <a:xfrm>
            <a:off x="0" y="89152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579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6FBFAD-D755-C440-F69E-EB404A8643F1}"/>
              </a:ext>
            </a:extLst>
          </p:cNvPr>
          <p:cNvSpPr txBox="1"/>
          <p:nvPr/>
        </p:nvSpPr>
        <p:spPr>
          <a:xfrm>
            <a:off x="457200" y="6921500"/>
            <a:ext cx="53365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C074F26B-FD8A-DFD5-F1E2-670F8AF3CE2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sp>
        <p:nvSpPr>
          <p:cNvPr id="4" name="TextBox 3">
            <a:extLst>
              <a:ext uri="{FF2B5EF4-FFF2-40B4-BE49-F238E27FC236}">
                <a16:creationId xmlns:a16="http://schemas.microsoft.com/office/drawing/2014/main" id="{340865C2-0586-FDDE-BF1A-F864612E78B5}"/>
              </a:ext>
            </a:extLst>
          </p:cNvPr>
          <p:cNvSpPr txBox="1"/>
          <p:nvPr/>
        </p:nvSpPr>
        <p:spPr>
          <a:xfrm>
            <a:off x="469900" y="381000"/>
            <a:ext cx="9654540" cy="1033360"/>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What do you notice about the gaps and the coefficients in each of these sequences</a:t>
            </a:r>
            <a:r>
              <a:rPr lang="en-US" sz="2800" dirty="0">
                <a:solidFill>
                  <a:srgbClr val="000000"/>
                </a:solidFill>
                <a:latin typeface="Arial"/>
              </a:rPr>
              <a:t>?</a:t>
            </a:r>
            <a:r>
              <a:rPr lang="en-US" sz="2800" dirty="0">
                <a:solidFill>
                  <a:srgbClr val="000000"/>
                </a:solidFill>
                <a:latin typeface="Century Gothic"/>
              </a:rPr>
              <a:t> </a:t>
            </a:r>
          </a:p>
        </p:txBody>
      </p:sp>
      <p:sp>
        <p:nvSpPr>
          <p:cNvPr id="11" name="TextBox 10">
            <a:extLst>
              <a:ext uri="{FF2B5EF4-FFF2-40B4-BE49-F238E27FC236}">
                <a16:creationId xmlns:a16="http://schemas.microsoft.com/office/drawing/2014/main" id="{91FD2E3E-AA83-A7F6-4FB1-9C5C94ED081E}"/>
              </a:ext>
            </a:extLst>
          </p:cNvPr>
          <p:cNvSpPr txBox="1"/>
          <p:nvPr/>
        </p:nvSpPr>
        <p:spPr>
          <a:xfrm>
            <a:off x="469900" y="3569111"/>
            <a:ext cx="8703597" cy="1815882"/>
          </a:xfrm>
          <a:prstGeom prst="rect">
            <a:avLst/>
          </a:prstGeom>
          <a:noFill/>
        </p:spPr>
        <p:txBody>
          <a:bodyPr wrap="square" rtlCol="0">
            <a:spAutoFit/>
          </a:bodyPr>
          <a:lstStyle/>
          <a:p>
            <a:r>
              <a:rPr lang="en-US" sz="2800" dirty="0">
                <a:solidFill>
                  <a:srgbClr val="000000"/>
                </a:solidFill>
                <a:latin typeface="Century Gothic"/>
              </a:rPr>
              <a:t>Answer: The gap is the number being added each time, and so it is added as many times as the term number, and this repeated addition is the same as multiplication by the term number. </a:t>
            </a:r>
            <a:endParaRPr lang="en-CA" sz="2800" dirty="0">
              <a:solidFill>
                <a:srgbClr val="000000"/>
              </a:solidFill>
              <a:latin typeface="Century Gothic"/>
            </a:endParaRPr>
          </a:p>
        </p:txBody>
      </p:sp>
      <p:sp>
        <p:nvSpPr>
          <p:cNvPr id="12" name="TextBox 11">
            <a:extLst>
              <a:ext uri="{FF2B5EF4-FFF2-40B4-BE49-F238E27FC236}">
                <a16:creationId xmlns:a16="http://schemas.microsoft.com/office/drawing/2014/main" id="{52CEBF74-D558-CF57-B7E1-386B7E89FAE7}"/>
              </a:ext>
            </a:extLst>
          </p:cNvPr>
          <p:cNvSpPr txBox="1"/>
          <p:nvPr/>
        </p:nvSpPr>
        <p:spPr>
          <a:xfrm>
            <a:off x="442453" y="1533835"/>
            <a:ext cx="8509820" cy="1832361"/>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 they are always equal </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Why is this always true</a:t>
            </a:r>
            <a:r>
              <a:rPr lang="en-US" sz="2800" dirty="0">
                <a:solidFill>
                  <a:srgbClr val="000000"/>
                </a:solidFill>
                <a:latin typeface="Arial"/>
              </a:rPr>
              <a:t>?</a:t>
            </a:r>
            <a:r>
              <a:rPr lang="en-US" sz="2800" dirty="0">
                <a:solidFill>
                  <a:srgbClr val="000000"/>
                </a:solidFill>
                <a:latin typeface="Century Gothic"/>
              </a:rPr>
              <a:t> </a:t>
            </a:r>
          </a:p>
        </p:txBody>
      </p:sp>
      <p:cxnSp>
        <p:nvCxnSpPr>
          <p:cNvPr id="14" name="Straight Connector 13">
            <a:extLst>
              <a:ext uri="{FF2B5EF4-FFF2-40B4-BE49-F238E27FC236}">
                <a16:creationId xmlns:a16="http://schemas.microsoft.com/office/drawing/2014/main" id="{D600CF82-8357-188E-4D92-105CDD61B91E}"/>
              </a:ext>
            </a:extLst>
          </p:cNvPr>
          <p:cNvCxnSpPr/>
          <p:nvPr/>
        </p:nvCxnSpPr>
        <p:spPr>
          <a:xfrm>
            <a:off x="0" y="1473352"/>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43F7681-76F1-E80E-303C-0465BA1D3FE8}"/>
              </a:ext>
            </a:extLst>
          </p:cNvPr>
          <p:cNvCxnSpPr/>
          <p:nvPr/>
        </p:nvCxnSpPr>
        <p:spPr>
          <a:xfrm>
            <a:off x="0" y="3480623"/>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282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CF4C62-D6E3-7D21-E907-989330A25F5E}"/>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D-25 for details.</a:t>
            </a:r>
          </a:p>
        </p:txBody>
      </p:sp>
      <p:grpSp>
        <p:nvGrpSpPr>
          <p:cNvPr id="7" name="Group 6">
            <a:extLst>
              <a:ext uri="{FF2B5EF4-FFF2-40B4-BE49-F238E27FC236}">
                <a16:creationId xmlns:a16="http://schemas.microsoft.com/office/drawing/2014/main" id="{FEC28029-6B5D-240C-13C4-1B82255A7CCB}"/>
              </a:ext>
            </a:extLst>
          </p:cNvPr>
          <p:cNvGrpSpPr/>
          <p:nvPr/>
        </p:nvGrpSpPr>
        <p:grpSpPr>
          <a:xfrm>
            <a:off x="3201057" y="330200"/>
            <a:ext cx="3757908" cy="1597086"/>
            <a:chOff x="3201057" y="330200"/>
            <a:chExt cx="3757908" cy="1597086"/>
          </a:xfrm>
        </p:grpSpPr>
        <p:sp>
          <p:nvSpPr>
            <p:cNvPr id="3" name="Freeform: Shape 2">
              <a:extLst>
                <a:ext uri="{FF2B5EF4-FFF2-40B4-BE49-F238E27FC236}">
                  <a16:creationId xmlns:a16="http://schemas.microsoft.com/office/drawing/2014/main" id="{6D698809-51E4-C592-F040-D26819005C02}"/>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F9B4D296-549E-669E-D1C9-3EAFEFB5A3B9}"/>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17" name="TextBox 16">
            <a:extLst>
              <a:ext uri="{FF2B5EF4-FFF2-40B4-BE49-F238E27FC236}">
                <a16:creationId xmlns:a16="http://schemas.microsoft.com/office/drawing/2014/main" id="{3803ABC0-6069-1B2C-2858-AB42BA6A1FCF}"/>
              </a:ext>
            </a:extLst>
          </p:cNvPr>
          <p:cNvSpPr txBox="1"/>
          <p:nvPr/>
        </p:nvSpPr>
        <p:spPr>
          <a:xfrm>
            <a:off x="457200" y="2146300"/>
            <a:ext cx="9654540" cy="232185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Even if regrouping is needed, you can add two 2-digit numbers by adding the tens and ones separately. </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38 + 56</a:t>
            </a:r>
          </a:p>
        </p:txBody>
      </p:sp>
      <p:sp>
        <p:nvSpPr>
          <p:cNvPr id="4" name="TextBox 3">
            <a:extLst>
              <a:ext uri="{FF2B5EF4-FFF2-40B4-BE49-F238E27FC236}">
                <a16:creationId xmlns:a16="http://schemas.microsoft.com/office/drawing/2014/main" id="{55CFDC97-E6B9-6165-31E7-E16E219B31A8}"/>
              </a:ext>
            </a:extLst>
          </p:cNvPr>
          <p:cNvSpPr txBox="1"/>
          <p:nvPr/>
        </p:nvSpPr>
        <p:spPr>
          <a:xfrm>
            <a:off x="507591" y="5987846"/>
            <a:ext cx="6984590" cy="523220"/>
          </a:xfrm>
          <a:prstGeom prst="rect">
            <a:avLst/>
          </a:prstGeom>
          <a:noFill/>
        </p:spPr>
        <p:txBody>
          <a:bodyPr wrap="square" rtlCol="0">
            <a:spAutoFit/>
          </a:bodyPr>
          <a:lstStyle/>
          <a:p>
            <a:r>
              <a:rPr lang="en-US" sz="2800" dirty="0">
                <a:solidFill>
                  <a:srgbClr val="000000"/>
                </a:solidFill>
                <a:latin typeface="Century Gothic"/>
              </a:rPr>
              <a:t>Add the totals: 80 + 14 = 94</a:t>
            </a:r>
            <a:endParaRPr lang="en-CA" sz="2800" dirty="0">
              <a:solidFill>
                <a:srgbClr val="000000"/>
              </a:solidFill>
              <a:latin typeface="Century Gothic"/>
            </a:endParaRPr>
          </a:p>
        </p:txBody>
      </p:sp>
      <p:sp>
        <p:nvSpPr>
          <p:cNvPr id="18" name="TextBox 17">
            <a:extLst>
              <a:ext uri="{FF2B5EF4-FFF2-40B4-BE49-F238E27FC236}">
                <a16:creationId xmlns:a16="http://schemas.microsoft.com/office/drawing/2014/main" id="{E2D8D643-8C66-D449-2F8F-E39192966873}"/>
              </a:ext>
            </a:extLst>
          </p:cNvPr>
          <p:cNvSpPr txBox="1"/>
          <p:nvPr/>
        </p:nvSpPr>
        <p:spPr>
          <a:xfrm>
            <a:off x="486699" y="5220929"/>
            <a:ext cx="6474542" cy="523220"/>
          </a:xfrm>
          <a:prstGeom prst="rect">
            <a:avLst/>
          </a:prstGeom>
          <a:noFill/>
        </p:spPr>
        <p:txBody>
          <a:bodyPr wrap="square" rtlCol="0">
            <a:spAutoFit/>
          </a:bodyPr>
          <a:lstStyle/>
          <a:p>
            <a:r>
              <a:rPr lang="en-US" sz="2800" dirty="0">
                <a:solidFill>
                  <a:srgbClr val="000000"/>
                </a:solidFill>
                <a:latin typeface="Century Gothic"/>
              </a:rPr>
              <a:t>Add the ones: 8 + 6 = 14</a:t>
            </a:r>
          </a:p>
        </p:txBody>
      </p:sp>
      <p:sp>
        <p:nvSpPr>
          <p:cNvPr id="19" name="TextBox 18">
            <a:extLst>
              <a:ext uri="{FF2B5EF4-FFF2-40B4-BE49-F238E27FC236}">
                <a16:creationId xmlns:a16="http://schemas.microsoft.com/office/drawing/2014/main" id="{FD684F7F-F0A6-8575-228D-844EE2D17E1B}"/>
              </a:ext>
            </a:extLst>
          </p:cNvPr>
          <p:cNvSpPr txBox="1"/>
          <p:nvPr/>
        </p:nvSpPr>
        <p:spPr>
          <a:xfrm>
            <a:off x="496942" y="4500780"/>
            <a:ext cx="6862506" cy="523220"/>
          </a:xfrm>
          <a:prstGeom prst="rect">
            <a:avLst/>
          </a:prstGeom>
          <a:noFill/>
        </p:spPr>
        <p:txBody>
          <a:bodyPr wrap="square" rtlCol="0">
            <a:spAutoFit/>
          </a:bodyPr>
          <a:lstStyle/>
          <a:p>
            <a:r>
              <a:rPr lang="en-US" sz="2800" dirty="0">
                <a:solidFill>
                  <a:srgbClr val="000000"/>
                </a:solidFill>
                <a:latin typeface="Century Gothic"/>
              </a:rPr>
              <a:t>Add the tens: 30 + 50 = 80</a:t>
            </a:r>
          </a:p>
        </p:txBody>
      </p:sp>
      <p:cxnSp>
        <p:nvCxnSpPr>
          <p:cNvPr id="21" name="Straight Connector 20">
            <a:extLst>
              <a:ext uri="{FF2B5EF4-FFF2-40B4-BE49-F238E27FC236}">
                <a16:creationId xmlns:a16="http://schemas.microsoft.com/office/drawing/2014/main" id="{F4E83BD6-7B64-C11E-0C0E-22697E88A219}"/>
              </a:ext>
            </a:extLst>
          </p:cNvPr>
          <p:cNvCxnSpPr/>
          <p:nvPr/>
        </p:nvCxnSpPr>
        <p:spPr>
          <a:xfrm>
            <a:off x="0" y="4468154"/>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6D9A06F-3301-0F58-395C-4F097D321730}"/>
              </a:ext>
            </a:extLst>
          </p:cNvPr>
          <p:cNvCxnSpPr/>
          <p:nvPr/>
        </p:nvCxnSpPr>
        <p:spPr>
          <a:xfrm>
            <a:off x="0" y="5161937"/>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F92EA05-0E97-25F9-3952-C2041DB0763E}"/>
              </a:ext>
            </a:extLst>
          </p:cNvPr>
          <p:cNvCxnSpPr/>
          <p:nvPr/>
        </p:nvCxnSpPr>
        <p:spPr>
          <a:xfrm>
            <a:off x="0" y="5874774"/>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5838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056857F-DEDA-7FD4-0F6C-492589191358}"/>
              </a:ext>
            </a:extLst>
          </p:cNvPr>
          <p:cNvSpPr txBox="1"/>
          <p:nvPr/>
        </p:nvSpPr>
        <p:spPr>
          <a:xfrm>
            <a:off x="457200" y="6921500"/>
            <a:ext cx="53111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CA5895E-2A01-7A9B-87C2-903170ED1DEC}"/>
              </a:ext>
            </a:extLst>
          </p:cNvPr>
          <p:cNvSpPr txBox="1"/>
          <p:nvPr/>
        </p:nvSpPr>
        <p:spPr>
          <a:xfrm>
            <a:off x="469900" y="381000"/>
            <a:ext cx="8879840" cy="523220"/>
          </a:xfrm>
          <a:prstGeom prst="rect">
            <a:avLst/>
          </a:prstGeom>
          <a:noFill/>
        </p:spPr>
        <p:txBody>
          <a:bodyPr vert="horz" rtlCol="0">
            <a:spAutoFit/>
          </a:bodyPr>
          <a:lstStyle/>
          <a:p>
            <a:r>
              <a:rPr lang="en-CA" sz="2800">
                <a:solidFill>
                  <a:srgbClr val="000000"/>
                </a:solidFill>
                <a:latin typeface="Century Gothic"/>
              </a:rPr>
              <a:t>Exercises: </a:t>
            </a:r>
          </a:p>
        </p:txBody>
      </p:sp>
      <p:sp>
        <p:nvSpPr>
          <p:cNvPr id="4" name="TextBox 3">
            <a:extLst>
              <a:ext uri="{FF2B5EF4-FFF2-40B4-BE49-F238E27FC236}">
                <a16:creationId xmlns:a16="http://schemas.microsoft.com/office/drawing/2014/main" id="{E9BA748D-6E83-2AA6-C040-086B4FA959E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sp>
        <p:nvSpPr>
          <p:cNvPr id="5" name="TextBox 4">
            <a:extLst>
              <a:ext uri="{FF2B5EF4-FFF2-40B4-BE49-F238E27FC236}">
                <a16:creationId xmlns:a16="http://schemas.microsoft.com/office/drawing/2014/main" id="{3D42809F-3AFD-90D6-F633-AA03A3CB226E}"/>
              </a:ext>
            </a:extLst>
          </p:cNvPr>
          <p:cNvSpPr txBox="1"/>
          <p:nvPr/>
        </p:nvSpPr>
        <p:spPr>
          <a:xfrm>
            <a:off x="469900" y="1130300"/>
            <a:ext cx="9273540" cy="345819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Consider the sequence with rule: Start at 2 and add 8 each time.</a:t>
            </a:r>
          </a:p>
          <a:p>
            <a:pPr>
              <a:lnSpc>
                <a:spcPct val="114000"/>
              </a:lnSpc>
              <a:spcAft>
                <a:spcPts val="1200"/>
              </a:spcAft>
            </a:pPr>
            <a:r>
              <a:rPr lang="en-US" sz="2800" dirty="0">
                <a:solidFill>
                  <a:srgbClr val="000000"/>
                </a:solidFill>
                <a:latin typeface="Century Gothic"/>
              </a:rPr>
              <a:t>a) Write the first five terms of the sequence.</a:t>
            </a:r>
          </a:p>
          <a:p>
            <a:pPr>
              <a:lnSpc>
                <a:spcPct val="114000"/>
              </a:lnSpc>
              <a:spcAft>
                <a:spcPts val="1200"/>
              </a:spcAft>
            </a:pPr>
            <a:r>
              <a:rPr lang="en-US" sz="2800" dirty="0">
                <a:solidFill>
                  <a:srgbClr val="000000"/>
                </a:solidFill>
                <a:latin typeface="Century Gothic"/>
              </a:rPr>
              <a:t>b) What is the gap for this linear sequence</a:t>
            </a:r>
            <a:r>
              <a:rPr lang="en-US" sz="2800" dirty="0">
                <a:solidFill>
                  <a:srgbClr val="000000"/>
                </a:solidFill>
                <a:latin typeface="Arial"/>
              </a:rPr>
              <a:t>?</a:t>
            </a:r>
          </a:p>
          <a:p>
            <a:pPr>
              <a:lnSpc>
                <a:spcPct val="114000"/>
              </a:lnSpc>
              <a:spcAft>
                <a:spcPts val="1200"/>
              </a:spcAft>
            </a:pPr>
            <a:r>
              <a:rPr lang="en-US" sz="2800" dirty="0">
                <a:solidFill>
                  <a:srgbClr val="000000"/>
                </a:solidFill>
                <a:latin typeface="+mj-lt"/>
              </a:rPr>
              <a:t>c</a:t>
            </a:r>
            <a:r>
              <a:rPr lang="en-US" sz="2800" dirty="0">
                <a:solidFill>
                  <a:srgbClr val="000000"/>
                </a:solidFill>
                <a:latin typeface="Century Gothic"/>
              </a:rPr>
              <a:t>) Write the first term value as the gap minus another number.</a:t>
            </a:r>
            <a:endParaRPr lang="en-CA" sz="2800" dirty="0">
              <a:solidFill>
                <a:srgbClr val="000000"/>
              </a:solidFill>
              <a:latin typeface="Century Gothic"/>
            </a:endParaRPr>
          </a:p>
        </p:txBody>
      </p:sp>
    </p:spTree>
    <p:extLst>
      <p:ext uri="{BB962C8B-B14F-4D97-AF65-F5344CB8AC3E}">
        <p14:creationId xmlns:p14="http://schemas.microsoft.com/office/powerpoint/2010/main" val="24856476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2706BE-1CFC-6920-4308-9B0185D30D05}"/>
              </a:ext>
            </a:extLst>
          </p:cNvPr>
          <p:cNvSpPr txBox="1"/>
          <p:nvPr/>
        </p:nvSpPr>
        <p:spPr>
          <a:xfrm>
            <a:off x="457200" y="6921500"/>
            <a:ext cx="5158740" cy="338554"/>
          </a:xfrm>
          <a:prstGeom prst="rect">
            <a:avLst/>
          </a:prstGeom>
          <a:noFill/>
        </p:spPr>
        <p:txBody>
          <a:bodyPr vert="horz" rtlCol="0">
            <a:spAutoFit/>
          </a:bodyPr>
          <a:lstStyle/>
          <a:p>
            <a:r>
              <a:rPr lang="en-US" sz="1600" dirty="0">
                <a:solidFill>
                  <a:srgbClr val="666666"/>
                </a:solidFill>
                <a:latin typeface="Century Gothic"/>
              </a:rPr>
              <a:t>2. Finding formulas for increasing linear sequences</a:t>
            </a:r>
            <a:endParaRPr lang="en-CA" sz="1600" dirty="0">
              <a:solidFill>
                <a:srgbClr val="666666"/>
              </a:solidFill>
              <a:latin typeface="Century Gothic"/>
            </a:endParaRPr>
          </a:p>
        </p:txBody>
      </p:sp>
      <p:sp>
        <p:nvSpPr>
          <p:cNvPr id="3" name="TextBox 2">
            <a:extLst>
              <a:ext uri="{FF2B5EF4-FFF2-40B4-BE49-F238E27FC236}">
                <a16:creationId xmlns:a16="http://schemas.microsoft.com/office/drawing/2014/main" id="{F841C495-EEAE-7057-64D5-17F9B5F8C01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sp>
        <p:nvSpPr>
          <p:cNvPr id="4" name="TextBox 3">
            <a:extLst>
              <a:ext uri="{FF2B5EF4-FFF2-40B4-BE49-F238E27FC236}">
                <a16:creationId xmlns:a16="http://schemas.microsoft.com/office/drawing/2014/main" id="{5FF1F1CE-73F4-96AF-1B4D-2FAD541727ED}"/>
              </a:ext>
            </a:extLst>
          </p:cNvPr>
          <p:cNvSpPr txBox="1"/>
          <p:nvPr/>
        </p:nvSpPr>
        <p:spPr>
          <a:xfrm>
            <a:off x="495300" y="368300"/>
            <a:ext cx="9273540" cy="523220"/>
          </a:xfrm>
          <a:prstGeom prst="rect">
            <a:avLst/>
          </a:prstGeom>
          <a:noFill/>
        </p:spPr>
        <p:txBody>
          <a:bodyPr vert="horz" rtlCol="0">
            <a:spAutoFit/>
          </a:bodyPr>
          <a:lstStyle/>
          <a:p>
            <a:r>
              <a:rPr lang="en-US" sz="2800">
                <a:solidFill>
                  <a:srgbClr val="000000"/>
                </a:solidFill>
                <a:latin typeface="Century Gothic"/>
              </a:rPr>
              <a:t>d) Complete the table for the sequence.</a:t>
            </a:r>
            <a:endParaRPr lang="en-CA" sz="2800">
              <a:solidFill>
                <a:srgbClr val="000000"/>
              </a:solidFill>
              <a:latin typeface="Century Gothic"/>
            </a:endParaRPr>
          </a:p>
        </p:txBody>
      </p:sp>
      <p:graphicFrame>
        <p:nvGraphicFramePr>
          <p:cNvPr id="5" name="Table 4">
            <a:extLst>
              <a:ext uri="{FF2B5EF4-FFF2-40B4-BE49-F238E27FC236}">
                <a16:creationId xmlns:a16="http://schemas.microsoft.com/office/drawing/2014/main" id="{097C488A-863C-7F3C-6E83-2F15E70DAFF3}"/>
              </a:ext>
            </a:extLst>
          </p:cNvPr>
          <p:cNvGraphicFramePr>
            <a:graphicFrameLocks noGrp="1"/>
          </p:cNvGraphicFramePr>
          <p:nvPr>
            <p:extLst>
              <p:ext uri="{D42A27DB-BD31-4B8C-83A1-F6EECF244321}">
                <p14:modId xmlns:p14="http://schemas.microsoft.com/office/powerpoint/2010/main" val="1398275588"/>
              </p:ext>
            </p:extLst>
          </p:nvPr>
        </p:nvGraphicFramePr>
        <p:xfrm>
          <a:off x="532891" y="1155700"/>
          <a:ext cx="9195309" cy="4243070"/>
        </p:xfrm>
        <a:graphic>
          <a:graphicData uri="http://schemas.openxmlformats.org/drawingml/2006/table">
            <a:tbl>
              <a:tblPr firstRow="1" bandRow="1">
                <a:tableStyleId>{5C22544A-7EE6-4342-B048-85BDC9FD1C3A}</a:tableStyleId>
              </a:tblPr>
              <a:tblGrid>
                <a:gridCol w="1871096">
                  <a:extLst>
                    <a:ext uri="{9D8B030D-6E8A-4147-A177-3AD203B41FA5}">
                      <a16:colId xmlns:a16="http://schemas.microsoft.com/office/drawing/2014/main" val="2733864386"/>
                    </a:ext>
                  </a:extLst>
                </a:gridCol>
                <a:gridCol w="2089272">
                  <a:extLst>
                    <a:ext uri="{9D8B030D-6E8A-4147-A177-3AD203B41FA5}">
                      <a16:colId xmlns:a16="http://schemas.microsoft.com/office/drawing/2014/main" val="3261658384"/>
                    </a:ext>
                  </a:extLst>
                </a:gridCol>
                <a:gridCol w="2526973">
                  <a:extLst>
                    <a:ext uri="{9D8B030D-6E8A-4147-A177-3AD203B41FA5}">
                      <a16:colId xmlns:a16="http://schemas.microsoft.com/office/drawing/2014/main" val="1252249267"/>
                    </a:ext>
                  </a:extLst>
                </a:gridCol>
                <a:gridCol w="2707968">
                  <a:extLst>
                    <a:ext uri="{9D8B030D-6E8A-4147-A177-3AD203B41FA5}">
                      <a16:colId xmlns:a16="http://schemas.microsoft.com/office/drawing/2014/main" val="1757207409"/>
                    </a:ext>
                  </a:extLst>
                </a:gridCol>
              </a:tblGrid>
              <a:tr h="984250">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Repeated Addition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Multiplication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445071257"/>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8 − 6</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588521277"/>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(8 + 8) − 6</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(8 × 2) − 6</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746416906"/>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374097776"/>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679449461"/>
                  </a:ext>
                </a:extLst>
              </a:tr>
              <a:tr h="574294">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334197425"/>
                  </a:ext>
                </a:extLst>
              </a:tr>
            </a:tbl>
          </a:graphicData>
        </a:graphic>
      </p:graphicFrame>
    </p:spTree>
    <p:extLst>
      <p:ext uri="{BB962C8B-B14F-4D97-AF65-F5344CB8AC3E}">
        <p14:creationId xmlns:p14="http://schemas.microsoft.com/office/powerpoint/2010/main" val="2071089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818D6B-92CF-61ED-08D5-3F6292D54159}"/>
              </a:ext>
            </a:extLst>
          </p:cNvPr>
          <p:cNvSpPr txBox="1"/>
          <p:nvPr/>
        </p:nvSpPr>
        <p:spPr>
          <a:xfrm>
            <a:off x="457200" y="6921500"/>
            <a:ext cx="52222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F8957DCB-01F0-951A-05AA-1F4AC77B4059}"/>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sp>
        <p:nvSpPr>
          <p:cNvPr id="4" name="TextBox 3">
            <a:extLst>
              <a:ext uri="{FF2B5EF4-FFF2-40B4-BE49-F238E27FC236}">
                <a16:creationId xmlns:a16="http://schemas.microsoft.com/office/drawing/2014/main" id="{22E6F8C5-0C51-CE4F-9A4E-D4995D5A5493}"/>
              </a:ext>
            </a:extLst>
          </p:cNvPr>
          <p:cNvSpPr txBox="1"/>
          <p:nvPr/>
        </p:nvSpPr>
        <p:spPr>
          <a:xfrm>
            <a:off x="469900" y="762000"/>
            <a:ext cx="9273540" cy="345819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 Write an expression for the given term of the sequence using multiplication.</a:t>
            </a:r>
          </a:p>
          <a:p>
            <a:pPr>
              <a:lnSpc>
                <a:spcPct val="114000"/>
              </a:lnSpc>
              <a:spcAft>
                <a:spcPts val="1200"/>
              </a:spcAft>
            </a:pPr>
            <a:r>
              <a:rPr lang="en-CA" sz="2800" dirty="0">
                <a:solidFill>
                  <a:srgbClr val="000000"/>
                </a:solidFill>
                <a:latin typeface="Century Gothic"/>
              </a:rPr>
              <a:t>   </a:t>
            </a:r>
            <a:r>
              <a:rPr lang="en-CA" sz="2800" dirty="0" err="1">
                <a:solidFill>
                  <a:srgbClr val="000000"/>
                </a:solidFill>
                <a:latin typeface="Century Gothic"/>
              </a:rPr>
              <a:t>i</a:t>
            </a:r>
            <a:r>
              <a:rPr lang="en-CA" sz="2800" dirty="0">
                <a:solidFill>
                  <a:srgbClr val="000000"/>
                </a:solidFill>
                <a:latin typeface="Century Gothic"/>
              </a:rPr>
              <a:t>) 5		ii) 6		iii) 100	 iv) </a:t>
            </a:r>
            <a:r>
              <a:rPr lang="en-CA" sz="2800" i="1" dirty="0">
                <a:solidFill>
                  <a:srgbClr val="000000"/>
                </a:solidFill>
                <a:latin typeface="Century Gothic"/>
              </a:rPr>
              <a:t>n </a:t>
            </a:r>
            <a:r>
              <a:rPr lang="en-CA" sz="2800" dirty="0">
                <a:solidFill>
                  <a:srgbClr val="000000"/>
                </a:solidFill>
                <a:latin typeface="Century Gothic"/>
              </a:rPr>
              <a:t>  </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f) Write a formula to find the term value (</a:t>
            </a:r>
            <a:r>
              <a:rPr lang="en-US" sz="2800" i="1" dirty="0">
                <a:solidFill>
                  <a:srgbClr val="000000"/>
                </a:solidFill>
                <a:latin typeface="Century Gothic"/>
              </a:rPr>
              <a:t>v</a:t>
            </a:r>
            <a:r>
              <a:rPr lang="en-US" sz="2800" dirty="0">
                <a:solidFill>
                  <a:srgbClr val="000000"/>
                </a:solidFill>
                <a:latin typeface="Century Gothic"/>
              </a:rPr>
              <a:t>) from the term number (</a:t>
            </a:r>
            <a:r>
              <a:rPr lang="en-US" sz="2800" i="1" dirty="0">
                <a:solidFill>
                  <a:srgbClr val="000000"/>
                </a:solidFill>
                <a:latin typeface="Century Gothic"/>
              </a:rPr>
              <a:t>n</a:t>
            </a:r>
            <a:r>
              <a:rPr lang="en-US" sz="2800" dirty="0">
                <a:solidFill>
                  <a:srgbClr val="000000"/>
                </a:solidFill>
                <a:latin typeface="Century Gothic"/>
              </a:rPr>
              <a:t>).</a:t>
            </a:r>
          </a:p>
        </p:txBody>
      </p:sp>
      <p:sp>
        <p:nvSpPr>
          <p:cNvPr id="9" name="TextBox 8">
            <a:extLst>
              <a:ext uri="{FF2B5EF4-FFF2-40B4-BE49-F238E27FC236}">
                <a16:creationId xmlns:a16="http://schemas.microsoft.com/office/drawing/2014/main" id="{8E081548-115C-3BEC-6023-B4CDD855794E}"/>
              </a:ext>
            </a:extLst>
          </p:cNvPr>
          <p:cNvSpPr txBox="1"/>
          <p:nvPr/>
        </p:nvSpPr>
        <p:spPr>
          <a:xfrm>
            <a:off x="431800" y="5383164"/>
            <a:ext cx="9198897" cy="1522853"/>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Selected answers: a) 2, 10, 18, 26, 34; b) +8, </a:t>
            </a:r>
            <a:br>
              <a:rPr lang="en-US" sz="2800" dirty="0">
                <a:solidFill>
                  <a:srgbClr val="000000"/>
                </a:solidFill>
                <a:latin typeface="Century Gothic"/>
              </a:rPr>
            </a:br>
            <a:r>
              <a:rPr lang="en-US" sz="2800" dirty="0">
                <a:solidFill>
                  <a:srgbClr val="000000"/>
                </a:solidFill>
                <a:latin typeface="Century Gothic"/>
              </a:rPr>
              <a:t>c) 2 = 8 – 6, e) </a:t>
            </a:r>
            <a:r>
              <a:rPr lang="en-US" sz="2800" dirty="0" err="1">
                <a:solidFill>
                  <a:srgbClr val="000000"/>
                </a:solidFill>
                <a:latin typeface="Century Gothic"/>
              </a:rPr>
              <a:t>i</a:t>
            </a:r>
            <a:r>
              <a:rPr lang="en-US" sz="2800" dirty="0">
                <a:solidFill>
                  <a:srgbClr val="000000"/>
                </a:solidFill>
                <a:latin typeface="Century Gothic"/>
              </a:rPr>
              <a:t>) (8 × 5) – 6, ii) (8 × 6) – 6, </a:t>
            </a:r>
            <a:br>
              <a:rPr lang="en-US" sz="2800" dirty="0">
                <a:solidFill>
                  <a:srgbClr val="000000"/>
                </a:solidFill>
                <a:latin typeface="Century Gothic"/>
              </a:rPr>
            </a:br>
            <a:r>
              <a:rPr lang="en-US" sz="2800" dirty="0">
                <a:solidFill>
                  <a:srgbClr val="000000"/>
                </a:solidFill>
                <a:latin typeface="Century Gothic"/>
              </a:rPr>
              <a:t>iii) (8 × 100) – 6, iv) 8</a:t>
            </a:r>
            <a:r>
              <a:rPr lang="en-US" sz="2800" i="1" dirty="0">
                <a:solidFill>
                  <a:srgbClr val="000000"/>
                </a:solidFill>
                <a:latin typeface="Century Gothic"/>
              </a:rPr>
              <a:t>n</a:t>
            </a:r>
            <a:r>
              <a:rPr lang="en-US" sz="2800" dirty="0">
                <a:solidFill>
                  <a:srgbClr val="000000"/>
                </a:solidFill>
                <a:latin typeface="Century Gothic"/>
              </a:rPr>
              <a:t> − 6; f) </a:t>
            </a:r>
            <a:r>
              <a:rPr lang="en-US" sz="2800" i="1" dirty="0">
                <a:solidFill>
                  <a:srgbClr val="000000"/>
                </a:solidFill>
                <a:latin typeface="Century Gothic"/>
              </a:rPr>
              <a:t>v = </a:t>
            </a:r>
            <a:r>
              <a:rPr lang="en-US" sz="2800" dirty="0">
                <a:solidFill>
                  <a:srgbClr val="000000"/>
                </a:solidFill>
                <a:latin typeface="Century Gothic"/>
              </a:rPr>
              <a:t>8</a:t>
            </a:r>
            <a:r>
              <a:rPr lang="en-US" sz="2800" i="1" dirty="0">
                <a:solidFill>
                  <a:srgbClr val="000000"/>
                </a:solidFill>
                <a:latin typeface="Century Gothic"/>
              </a:rPr>
              <a:t>n </a:t>
            </a:r>
            <a:r>
              <a:rPr lang="en-US" sz="2800" dirty="0">
                <a:solidFill>
                  <a:srgbClr val="000000"/>
                </a:solidFill>
                <a:latin typeface="Century Gothic"/>
              </a:rPr>
              <a:t>– 6</a:t>
            </a:r>
            <a:endParaRPr lang="en-CA" sz="2800" dirty="0">
              <a:solidFill>
                <a:srgbClr val="000000"/>
              </a:solidFill>
              <a:latin typeface="Century Gothic"/>
            </a:endParaRPr>
          </a:p>
        </p:txBody>
      </p:sp>
      <p:cxnSp>
        <p:nvCxnSpPr>
          <p:cNvPr id="11" name="Straight Connector 10">
            <a:extLst>
              <a:ext uri="{FF2B5EF4-FFF2-40B4-BE49-F238E27FC236}">
                <a16:creationId xmlns:a16="http://schemas.microsoft.com/office/drawing/2014/main" id="{6709B6AD-F9D4-5179-22CA-F0EB18D3C0AC}"/>
              </a:ext>
            </a:extLst>
          </p:cNvPr>
          <p:cNvCxnSpPr/>
          <p:nvPr/>
        </p:nvCxnSpPr>
        <p:spPr>
          <a:xfrm>
            <a:off x="0" y="5353665"/>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2950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0E70651-B9D7-92AE-E8F9-B1D6B1159EB5}"/>
              </a:ext>
            </a:extLst>
          </p:cNvPr>
          <p:cNvSpPr txBox="1"/>
          <p:nvPr/>
        </p:nvSpPr>
        <p:spPr>
          <a:xfrm>
            <a:off x="457200" y="6921500"/>
            <a:ext cx="62382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2EE3361B-D91C-2ABB-86BB-C4ADC0E2DDF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sp>
        <p:nvSpPr>
          <p:cNvPr id="4" name="TextBox 3">
            <a:extLst>
              <a:ext uri="{FF2B5EF4-FFF2-40B4-BE49-F238E27FC236}">
                <a16:creationId xmlns:a16="http://schemas.microsoft.com/office/drawing/2014/main" id="{ADC8EF91-8B1D-6BBB-9223-796158902A26}"/>
              </a:ext>
            </a:extLst>
          </p:cNvPr>
          <p:cNvSpPr txBox="1"/>
          <p:nvPr/>
        </p:nvSpPr>
        <p:spPr>
          <a:xfrm>
            <a:off x="469900" y="381000"/>
            <a:ext cx="96545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Let's complete the first part of the following </a:t>
            </a:r>
            <a:br>
              <a:rPr lang="en-US" sz="2800" dirty="0">
                <a:solidFill>
                  <a:srgbClr val="000000"/>
                </a:solidFill>
                <a:latin typeface="Century Gothic"/>
              </a:rPr>
            </a:br>
            <a:r>
              <a:rPr lang="en-US" sz="2800" dirty="0">
                <a:solidFill>
                  <a:srgbClr val="000000"/>
                </a:solidFill>
                <a:latin typeface="Century Gothic"/>
              </a:rPr>
              <a:t>exercises together.</a:t>
            </a:r>
          </a:p>
        </p:txBody>
      </p:sp>
    </p:spTree>
    <p:extLst>
      <p:ext uri="{BB962C8B-B14F-4D97-AF65-F5344CB8AC3E}">
        <p14:creationId xmlns:p14="http://schemas.microsoft.com/office/powerpoint/2010/main" val="41519537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FC5E0B-74EC-F000-32D7-9A1E7488E523}"/>
              </a:ext>
            </a:extLst>
          </p:cNvPr>
          <p:cNvSpPr txBox="1"/>
          <p:nvPr/>
        </p:nvSpPr>
        <p:spPr>
          <a:xfrm>
            <a:off x="457200" y="6921500"/>
            <a:ext cx="53111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E994A2A1-4C82-F498-0B28-4FB3F4F1651E}"/>
              </a:ext>
            </a:extLst>
          </p:cNvPr>
          <p:cNvSpPr txBox="1"/>
          <p:nvPr/>
        </p:nvSpPr>
        <p:spPr>
          <a:xfrm>
            <a:off x="469900" y="381000"/>
            <a:ext cx="8879840" cy="523220"/>
          </a:xfrm>
          <a:prstGeom prst="rect">
            <a:avLst/>
          </a:prstGeom>
          <a:noFill/>
        </p:spPr>
        <p:txBody>
          <a:bodyPr vert="horz" rtlCol="0">
            <a:spAutoFit/>
          </a:bodyPr>
          <a:lstStyle/>
          <a:p>
            <a:r>
              <a:rPr lang="en-CA" sz="2800">
                <a:solidFill>
                  <a:srgbClr val="000000"/>
                </a:solidFill>
                <a:latin typeface="Century Gothic"/>
              </a:rPr>
              <a:t>Exercises: </a:t>
            </a:r>
          </a:p>
        </p:txBody>
      </p:sp>
      <p:sp>
        <p:nvSpPr>
          <p:cNvPr id="4" name="TextBox 3">
            <a:extLst>
              <a:ext uri="{FF2B5EF4-FFF2-40B4-BE49-F238E27FC236}">
                <a16:creationId xmlns:a16="http://schemas.microsoft.com/office/drawing/2014/main" id="{B79CEE5E-986E-CDCD-6512-CFED7F1A72E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sp>
        <p:nvSpPr>
          <p:cNvPr id="5" name="TextBox 4">
            <a:extLst>
              <a:ext uri="{FF2B5EF4-FFF2-40B4-BE49-F238E27FC236}">
                <a16:creationId xmlns:a16="http://schemas.microsoft.com/office/drawing/2014/main" id="{F8114D48-9BCB-EBA8-5450-65C11AEDCE3E}"/>
              </a:ext>
            </a:extLst>
          </p:cNvPr>
          <p:cNvSpPr txBox="1"/>
          <p:nvPr/>
        </p:nvSpPr>
        <p:spPr>
          <a:xfrm>
            <a:off x="469900" y="909080"/>
            <a:ext cx="9273540" cy="299652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Complete the table by finding the gap of the linear sequence first. Then write the number that must be added to (or subtracted from) “gap × </a:t>
            </a:r>
            <a:r>
              <a:rPr lang="en-US" sz="2800" i="1" dirty="0">
                <a:solidFill>
                  <a:srgbClr val="000000"/>
                </a:solidFill>
                <a:latin typeface="Century Gothic"/>
              </a:rPr>
              <a:t>n</a:t>
            </a:r>
            <a:r>
              <a:rPr lang="en-US" sz="2800" dirty="0">
                <a:solidFill>
                  <a:srgbClr val="000000"/>
                </a:solidFill>
                <a:latin typeface="Century Gothic"/>
              </a:rPr>
              <a:t>” to get the term value (</a:t>
            </a:r>
            <a:r>
              <a:rPr lang="en-US" sz="2800" i="1" dirty="0">
                <a:solidFill>
                  <a:srgbClr val="000000"/>
                </a:solidFill>
                <a:latin typeface="Century Gothic"/>
              </a:rPr>
              <a:t>v</a:t>
            </a:r>
            <a:r>
              <a:rPr lang="en-US" sz="2800" dirty="0">
                <a:solidFill>
                  <a:srgbClr val="000000"/>
                </a:solidFill>
                <a:latin typeface="Century Gothic"/>
              </a:rPr>
              <a:t>). Fill in the blanks to describe in words how to get the term value from the term number, and write a formula for the sequence.</a:t>
            </a:r>
            <a:endParaRPr lang="en-CA" sz="2800" dirty="0">
              <a:solidFill>
                <a:srgbClr val="000000"/>
              </a:solidFill>
              <a:latin typeface="Century Gothic"/>
            </a:endParaRPr>
          </a:p>
        </p:txBody>
      </p:sp>
      <p:pic>
        <p:nvPicPr>
          <p:cNvPr id="7" name="Picture 6">
            <a:extLst>
              <a:ext uri="{FF2B5EF4-FFF2-40B4-BE49-F238E27FC236}">
                <a16:creationId xmlns:a16="http://schemas.microsoft.com/office/drawing/2014/main" id="{E30FD0AF-3705-C334-9765-79BD84AF701F}"/>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33400" y="3848100"/>
            <a:ext cx="8216900" cy="2870200"/>
          </a:xfrm>
          <a:prstGeom prst="rect">
            <a:avLst/>
          </a:prstGeom>
          <a:solidFill>
            <a:schemeClr val="accent1">
              <a:alpha val="0"/>
            </a:schemeClr>
          </a:solidFill>
        </p:spPr>
      </p:pic>
    </p:spTree>
    <p:extLst>
      <p:ext uri="{BB962C8B-B14F-4D97-AF65-F5344CB8AC3E}">
        <p14:creationId xmlns:p14="http://schemas.microsoft.com/office/powerpoint/2010/main" val="16302040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6D3F64-1522-6BFB-5582-4CDF61D9EFF3}"/>
              </a:ext>
            </a:extLst>
          </p:cNvPr>
          <p:cNvSpPr txBox="1"/>
          <p:nvPr/>
        </p:nvSpPr>
        <p:spPr>
          <a:xfrm>
            <a:off x="457200" y="6921500"/>
            <a:ext cx="53873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FDDCF483-700B-65BE-439F-AF0C702A497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pic>
        <p:nvPicPr>
          <p:cNvPr id="5" name="Picture 4">
            <a:extLst>
              <a:ext uri="{FF2B5EF4-FFF2-40B4-BE49-F238E27FC236}">
                <a16:creationId xmlns:a16="http://schemas.microsoft.com/office/drawing/2014/main" id="{B3D0CE86-70BB-9DF7-0590-36E1E078F8E5}"/>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20700" y="1080262"/>
            <a:ext cx="9071483" cy="3284855"/>
          </a:xfrm>
          <a:prstGeom prst="rect">
            <a:avLst/>
          </a:prstGeom>
          <a:solidFill>
            <a:schemeClr val="accent1">
              <a:alpha val="0"/>
            </a:schemeClr>
          </a:solidFill>
        </p:spPr>
      </p:pic>
    </p:spTree>
    <p:extLst>
      <p:ext uri="{BB962C8B-B14F-4D97-AF65-F5344CB8AC3E}">
        <p14:creationId xmlns:p14="http://schemas.microsoft.com/office/powerpoint/2010/main" val="136404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F5B952-87E3-0586-0FA0-468FAB02529C}"/>
              </a:ext>
            </a:extLst>
          </p:cNvPr>
          <p:cNvSpPr txBox="1"/>
          <p:nvPr/>
        </p:nvSpPr>
        <p:spPr>
          <a:xfrm>
            <a:off x="457200" y="6921500"/>
            <a:ext cx="5387340" cy="338554"/>
          </a:xfrm>
          <a:prstGeom prst="rect">
            <a:avLst/>
          </a:prstGeom>
          <a:noFill/>
        </p:spPr>
        <p:txBody>
          <a:bodyPr vert="horz" rtlCol="0">
            <a:spAutoFit/>
          </a:bodyPr>
          <a:lstStyle/>
          <a:p>
            <a:r>
              <a:rPr lang="en-US" sz="1600">
                <a:solidFill>
                  <a:srgbClr val="666666"/>
                </a:solidFill>
                <a:latin typeface="Century Gothic"/>
              </a:rPr>
              <a:t>2. Finding formulas for increasing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6AD9D6FA-350C-481B-6799-8E8879668F1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D-27–29 for details.</a:t>
            </a:r>
          </a:p>
        </p:txBody>
      </p:sp>
      <p:sp>
        <p:nvSpPr>
          <p:cNvPr id="4" name="TextBox 3">
            <a:extLst>
              <a:ext uri="{FF2B5EF4-FFF2-40B4-BE49-F238E27FC236}">
                <a16:creationId xmlns:a16="http://schemas.microsoft.com/office/drawing/2014/main" id="{4D981D0E-2520-88B3-6B2B-846EAA1E827E}"/>
              </a:ext>
            </a:extLst>
          </p:cNvPr>
          <p:cNvSpPr txBox="1"/>
          <p:nvPr/>
        </p:nvSpPr>
        <p:spPr>
          <a:xfrm>
            <a:off x="469900" y="381000"/>
            <a:ext cx="9273540" cy="523220"/>
          </a:xfrm>
          <a:prstGeom prst="rect">
            <a:avLst/>
          </a:prstGeom>
          <a:noFill/>
        </p:spPr>
        <p:txBody>
          <a:bodyPr vert="horz" rtlCol="0">
            <a:spAutoFit/>
          </a:bodyPr>
          <a:lstStyle/>
          <a:p>
            <a:r>
              <a:rPr lang="en-CA" sz="2800" dirty="0">
                <a:solidFill>
                  <a:srgbClr val="000000"/>
                </a:solidFill>
                <a:latin typeface="Century Gothic"/>
              </a:rPr>
              <a:t>Answers: </a:t>
            </a:r>
          </a:p>
        </p:txBody>
      </p:sp>
      <p:sp>
        <p:nvSpPr>
          <p:cNvPr id="8" name="TextBox 7">
            <a:extLst>
              <a:ext uri="{FF2B5EF4-FFF2-40B4-BE49-F238E27FC236}">
                <a16:creationId xmlns:a16="http://schemas.microsoft.com/office/drawing/2014/main" id="{65240CF6-F17F-DC1B-E855-EAF88AF036DE}"/>
              </a:ext>
            </a:extLst>
          </p:cNvPr>
          <p:cNvSpPr txBox="1"/>
          <p:nvPr/>
        </p:nvSpPr>
        <p:spPr>
          <a:xfrm>
            <a:off x="419100" y="958645"/>
            <a:ext cx="8946126" cy="4440639"/>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a) gap: +3; gap × </a:t>
            </a:r>
            <a:r>
              <a:rPr lang="en-CA" sz="2800" i="1" dirty="0">
                <a:solidFill>
                  <a:srgbClr val="000000"/>
                </a:solidFill>
                <a:latin typeface="Century Gothic"/>
              </a:rPr>
              <a:t>n</a:t>
            </a:r>
            <a:r>
              <a:rPr lang="en-US" sz="2800" dirty="0">
                <a:solidFill>
                  <a:srgbClr val="000000"/>
                </a:solidFill>
                <a:latin typeface="Century Gothic"/>
              </a:rPr>
              <a:t>: 3, 6, 9; add 2; Multiply by 3 and then add 2; </a:t>
            </a:r>
            <a:r>
              <a:rPr lang="en-US" sz="2800" i="1" dirty="0">
                <a:solidFill>
                  <a:srgbClr val="000000"/>
                </a:solidFill>
                <a:latin typeface="Century Gothic"/>
              </a:rPr>
              <a:t>v = </a:t>
            </a:r>
            <a:r>
              <a:rPr lang="en-US" sz="2800" dirty="0">
                <a:solidFill>
                  <a:srgbClr val="000000"/>
                </a:solidFill>
                <a:latin typeface="Century Gothic"/>
              </a:rPr>
              <a:t>3</a:t>
            </a:r>
            <a:r>
              <a:rPr lang="en-US" sz="2800" i="1" dirty="0">
                <a:solidFill>
                  <a:srgbClr val="000000"/>
                </a:solidFill>
                <a:latin typeface="Century Gothic"/>
              </a:rPr>
              <a:t>n</a:t>
            </a:r>
            <a:r>
              <a:rPr lang="en-US" sz="2800" dirty="0">
                <a:solidFill>
                  <a:srgbClr val="000000"/>
                </a:solidFill>
                <a:latin typeface="Century Gothic"/>
              </a:rPr>
              <a:t> + 2</a:t>
            </a:r>
          </a:p>
          <a:p>
            <a:pPr>
              <a:lnSpc>
                <a:spcPct val="114000"/>
              </a:lnSpc>
              <a:spcAft>
                <a:spcPts val="1200"/>
              </a:spcAft>
            </a:pPr>
            <a:r>
              <a:rPr lang="en-CA" sz="2800" dirty="0">
                <a:solidFill>
                  <a:srgbClr val="000000"/>
                </a:solidFill>
                <a:latin typeface="Century Gothic"/>
              </a:rPr>
              <a:t>b) gap: +6; gap × </a:t>
            </a:r>
            <a:r>
              <a:rPr lang="en-CA" sz="2800" i="1" dirty="0">
                <a:solidFill>
                  <a:srgbClr val="000000"/>
                </a:solidFill>
                <a:latin typeface="Century Gothic"/>
              </a:rPr>
              <a:t>n</a:t>
            </a:r>
            <a:r>
              <a:rPr lang="en-US" sz="2800" dirty="0">
                <a:solidFill>
                  <a:srgbClr val="000000"/>
                </a:solidFill>
                <a:latin typeface="Century Gothic"/>
              </a:rPr>
              <a:t>: 6, 12, 18; add 3; Multiply by 6 and then add 3; </a:t>
            </a:r>
            <a:r>
              <a:rPr lang="en-US" sz="2800" i="1" dirty="0">
                <a:solidFill>
                  <a:srgbClr val="000000"/>
                </a:solidFill>
                <a:latin typeface="Century Gothic"/>
              </a:rPr>
              <a:t>v = </a:t>
            </a:r>
            <a:r>
              <a:rPr lang="en-US" sz="2800" dirty="0">
                <a:solidFill>
                  <a:srgbClr val="000000"/>
                </a:solidFill>
                <a:latin typeface="Century Gothic"/>
              </a:rPr>
              <a:t>6</a:t>
            </a:r>
            <a:r>
              <a:rPr lang="en-US" sz="2800" i="1" dirty="0">
                <a:solidFill>
                  <a:srgbClr val="000000"/>
                </a:solidFill>
                <a:latin typeface="Century Gothic"/>
              </a:rPr>
              <a:t>n</a:t>
            </a:r>
            <a:r>
              <a:rPr lang="en-US" sz="2800" dirty="0">
                <a:solidFill>
                  <a:srgbClr val="000000"/>
                </a:solidFill>
                <a:latin typeface="Century Gothic"/>
              </a:rPr>
              <a:t> + 3</a:t>
            </a:r>
          </a:p>
          <a:p>
            <a:pPr>
              <a:lnSpc>
                <a:spcPct val="114000"/>
              </a:lnSpc>
              <a:spcAft>
                <a:spcPts val="1200"/>
              </a:spcAft>
            </a:pPr>
            <a:r>
              <a:rPr lang="en-CA" sz="2800" dirty="0">
                <a:solidFill>
                  <a:srgbClr val="000000"/>
                </a:solidFill>
                <a:latin typeface="Century Gothic"/>
              </a:rPr>
              <a:t>c) gap: +8; gap × </a:t>
            </a:r>
            <a:r>
              <a:rPr lang="en-CA" sz="2800" i="1" dirty="0">
                <a:solidFill>
                  <a:srgbClr val="000000"/>
                </a:solidFill>
                <a:latin typeface="Century Gothic"/>
              </a:rPr>
              <a:t>n</a:t>
            </a:r>
            <a:r>
              <a:rPr lang="en-US" sz="2800" dirty="0">
                <a:solidFill>
                  <a:srgbClr val="000000"/>
                </a:solidFill>
                <a:latin typeface="Century Gothic"/>
              </a:rPr>
              <a:t>: 8, 16, 24; subtract 5; Multiply by 8 and then subtract 5; </a:t>
            </a:r>
            <a:r>
              <a:rPr lang="en-US" sz="2800" i="1" dirty="0">
                <a:solidFill>
                  <a:srgbClr val="000000"/>
                </a:solidFill>
                <a:latin typeface="Century Gothic"/>
              </a:rPr>
              <a:t>v = </a:t>
            </a:r>
            <a:r>
              <a:rPr lang="en-US" sz="2800" dirty="0">
                <a:solidFill>
                  <a:srgbClr val="000000"/>
                </a:solidFill>
                <a:latin typeface="Century Gothic"/>
              </a:rPr>
              <a:t>8</a:t>
            </a:r>
            <a:r>
              <a:rPr lang="en-US" sz="2800" i="1" dirty="0">
                <a:solidFill>
                  <a:srgbClr val="000000"/>
                </a:solidFill>
                <a:latin typeface="Century Gothic"/>
              </a:rPr>
              <a:t>n</a:t>
            </a:r>
            <a:r>
              <a:rPr lang="en-US" sz="2800" dirty="0">
                <a:solidFill>
                  <a:srgbClr val="000000"/>
                </a:solidFill>
                <a:latin typeface="Century Gothic"/>
              </a:rPr>
              <a:t> − 5</a:t>
            </a:r>
          </a:p>
          <a:p>
            <a:pPr>
              <a:lnSpc>
                <a:spcPct val="114000"/>
              </a:lnSpc>
              <a:spcAft>
                <a:spcPts val="1200"/>
              </a:spcAft>
            </a:pPr>
            <a:r>
              <a:rPr lang="en-CA" sz="2800" dirty="0">
                <a:solidFill>
                  <a:srgbClr val="000000"/>
                </a:solidFill>
                <a:latin typeface="Century Gothic"/>
              </a:rPr>
              <a:t>d) gap: +2; gap × </a:t>
            </a:r>
            <a:r>
              <a:rPr lang="en-CA" sz="2800" i="1" dirty="0">
                <a:solidFill>
                  <a:srgbClr val="000000"/>
                </a:solidFill>
                <a:latin typeface="Century Gothic"/>
              </a:rPr>
              <a:t>n</a:t>
            </a:r>
            <a:r>
              <a:rPr lang="en-US" sz="2800" dirty="0">
                <a:solidFill>
                  <a:srgbClr val="000000"/>
                </a:solidFill>
                <a:latin typeface="Century Gothic"/>
              </a:rPr>
              <a:t>: 2, 4, 6; subtract 1; Multiply by 2 and then subtract 1; </a:t>
            </a:r>
            <a:r>
              <a:rPr lang="en-US" sz="2800" i="1" dirty="0">
                <a:solidFill>
                  <a:srgbClr val="000000"/>
                </a:solidFill>
                <a:latin typeface="Century Gothic"/>
              </a:rPr>
              <a:t>v = </a:t>
            </a:r>
            <a:r>
              <a:rPr lang="en-US" sz="2800" dirty="0">
                <a:solidFill>
                  <a:srgbClr val="000000"/>
                </a:solidFill>
                <a:latin typeface="Century Gothic"/>
              </a:rPr>
              <a:t>2</a:t>
            </a:r>
            <a:r>
              <a:rPr lang="en-US" sz="2800" i="1" dirty="0">
                <a:solidFill>
                  <a:srgbClr val="000000"/>
                </a:solidFill>
                <a:latin typeface="Century Gothic"/>
              </a:rPr>
              <a:t>n</a:t>
            </a:r>
            <a:r>
              <a:rPr lang="en-US" sz="2800" dirty="0">
                <a:solidFill>
                  <a:srgbClr val="000000"/>
                </a:solidFill>
                <a:latin typeface="Century Gothic"/>
              </a:rPr>
              <a:t> − 1</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66FE840B-D600-0779-7CD7-BEA8DA772961}"/>
              </a:ext>
            </a:extLst>
          </p:cNvPr>
          <p:cNvCxnSpPr/>
          <p:nvPr/>
        </p:nvCxnSpPr>
        <p:spPr>
          <a:xfrm>
            <a:off x="0" y="918968"/>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2014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5A43152-FB68-2BD5-47EE-2EBD8564A034}"/>
              </a:ext>
            </a:extLst>
          </p:cNvPr>
          <p:cNvSpPr txBox="1"/>
          <p:nvPr/>
        </p:nvSpPr>
        <p:spPr>
          <a:xfrm>
            <a:off x="457200" y="6921500"/>
            <a:ext cx="5463540" cy="338554"/>
          </a:xfrm>
          <a:prstGeom prst="rect">
            <a:avLst/>
          </a:prstGeom>
          <a:noFill/>
        </p:spPr>
        <p:txBody>
          <a:bodyPr vert="horz" rtlCol="0">
            <a:spAutoFit/>
          </a:bodyPr>
          <a:lstStyle/>
          <a:p>
            <a:r>
              <a:rPr lang="en-US" sz="1600">
                <a:solidFill>
                  <a:srgbClr val="666666"/>
                </a:solidFill>
                <a:latin typeface="Century Gothic"/>
              </a:rPr>
              <a:t>3. Finding formulas for decreasing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59B37ECE-0520-8C45-2ED2-B8D69B9B425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D-29–30 for details.</a:t>
            </a:r>
          </a:p>
        </p:txBody>
      </p:sp>
      <p:sp>
        <p:nvSpPr>
          <p:cNvPr id="7" name="TextBox 6">
            <a:extLst>
              <a:ext uri="{FF2B5EF4-FFF2-40B4-BE49-F238E27FC236}">
                <a16:creationId xmlns:a16="http://schemas.microsoft.com/office/drawing/2014/main" id="{FBE45EF3-D72E-0428-661D-80B5DECB1E31}"/>
              </a:ext>
            </a:extLst>
          </p:cNvPr>
          <p:cNvSpPr txBox="1"/>
          <p:nvPr/>
        </p:nvSpPr>
        <p:spPr>
          <a:xfrm>
            <a:off x="469900" y="393700"/>
            <a:ext cx="96418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Let's make a table for a decreasing linear sequence with rule: Start at 20 and subtract 2 each time.</a:t>
            </a:r>
            <a:endParaRPr lang="en-CA" sz="2800" dirty="0">
              <a:solidFill>
                <a:srgbClr val="000000"/>
              </a:solidFill>
              <a:latin typeface="Century Gothic"/>
            </a:endParaRPr>
          </a:p>
        </p:txBody>
      </p:sp>
      <p:graphicFrame>
        <p:nvGraphicFramePr>
          <p:cNvPr id="8" name="Table 7">
            <a:extLst>
              <a:ext uri="{FF2B5EF4-FFF2-40B4-BE49-F238E27FC236}">
                <a16:creationId xmlns:a16="http://schemas.microsoft.com/office/drawing/2014/main" id="{3A1A59D6-CE3C-1786-CA78-C8D96174AF2D}"/>
              </a:ext>
            </a:extLst>
          </p:cNvPr>
          <p:cNvGraphicFramePr>
            <a:graphicFrameLocks noGrp="1"/>
          </p:cNvGraphicFramePr>
          <p:nvPr>
            <p:extLst>
              <p:ext uri="{D42A27DB-BD31-4B8C-83A1-F6EECF244321}">
                <p14:modId xmlns:p14="http://schemas.microsoft.com/office/powerpoint/2010/main" val="3161676769"/>
              </p:ext>
            </p:extLst>
          </p:nvPr>
        </p:nvGraphicFramePr>
        <p:xfrm>
          <a:off x="532891" y="1549400"/>
          <a:ext cx="9195309" cy="4243070"/>
        </p:xfrm>
        <a:graphic>
          <a:graphicData uri="http://schemas.openxmlformats.org/drawingml/2006/table">
            <a:tbl>
              <a:tblPr firstRow="1" bandRow="1">
                <a:tableStyleId>{5C22544A-7EE6-4342-B048-85BDC9FD1C3A}</a:tableStyleId>
              </a:tblPr>
              <a:tblGrid>
                <a:gridCol w="2201291">
                  <a:extLst>
                    <a:ext uri="{9D8B030D-6E8A-4147-A177-3AD203B41FA5}">
                      <a16:colId xmlns:a16="http://schemas.microsoft.com/office/drawing/2014/main" val="4146820115"/>
                    </a:ext>
                  </a:extLst>
                </a:gridCol>
                <a:gridCol w="1601844">
                  <a:extLst>
                    <a:ext uri="{9D8B030D-6E8A-4147-A177-3AD203B41FA5}">
                      <a16:colId xmlns:a16="http://schemas.microsoft.com/office/drawing/2014/main" val="895165004"/>
                    </a:ext>
                  </a:extLst>
                </a:gridCol>
                <a:gridCol w="2728451">
                  <a:extLst>
                    <a:ext uri="{9D8B030D-6E8A-4147-A177-3AD203B41FA5}">
                      <a16:colId xmlns:a16="http://schemas.microsoft.com/office/drawing/2014/main" val="3629482276"/>
                    </a:ext>
                  </a:extLst>
                </a:gridCol>
                <a:gridCol w="2663723">
                  <a:extLst>
                    <a:ext uri="{9D8B030D-6E8A-4147-A177-3AD203B41FA5}">
                      <a16:colId xmlns:a16="http://schemas.microsoft.com/office/drawing/2014/main" val="1148885333"/>
                    </a:ext>
                  </a:extLst>
                </a:gridCol>
              </a:tblGrid>
              <a:tr h="984250">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Repeated Addition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Multiplication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690703769"/>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914695701"/>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703420005"/>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99595398"/>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955140434"/>
                  </a:ext>
                </a:extLst>
              </a:tr>
              <a:tr h="574294">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715894156"/>
                  </a:ext>
                </a:extLst>
              </a:tr>
            </a:tbl>
          </a:graphicData>
        </a:graphic>
      </p:graphicFrame>
      <p:sp>
        <p:nvSpPr>
          <p:cNvPr id="9" name="TextBox 8">
            <a:extLst>
              <a:ext uri="{FF2B5EF4-FFF2-40B4-BE49-F238E27FC236}">
                <a16:creationId xmlns:a16="http://schemas.microsoft.com/office/drawing/2014/main" id="{1A09387C-D40A-A1FA-C33F-47EC14BEDD9A}"/>
              </a:ext>
            </a:extLst>
          </p:cNvPr>
          <p:cNvSpPr txBox="1"/>
          <p:nvPr/>
        </p:nvSpPr>
        <p:spPr>
          <a:xfrm>
            <a:off x="469900" y="5883372"/>
            <a:ext cx="9641840" cy="103053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Selected answers: Repeated addition: 22 − 2, 22 − (2 </a:t>
            </a:r>
            <a:br>
              <a:rPr lang="en-US" sz="2800" dirty="0">
                <a:solidFill>
                  <a:srgbClr val="000000"/>
                </a:solidFill>
                <a:latin typeface="Century Gothic"/>
              </a:rPr>
            </a:br>
            <a:r>
              <a:rPr lang="fr-FR" sz="2800" dirty="0">
                <a:solidFill>
                  <a:srgbClr val="000000"/>
                </a:solidFill>
                <a:latin typeface="Century Gothic"/>
              </a:rPr>
              <a:t>+ 2), 22 − (2 + 2 + 2), ... Multiplication: 22 − (2 × 1), ... </a:t>
            </a:r>
            <a:endParaRPr lang="en-CA" sz="2800" dirty="0">
              <a:solidFill>
                <a:srgbClr val="000000"/>
              </a:solidFill>
              <a:latin typeface="Century Gothic"/>
            </a:endParaRPr>
          </a:p>
        </p:txBody>
      </p:sp>
      <p:cxnSp>
        <p:nvCxnSpPr>
          <p:cNvPr id="11" name="Straight Connector 10">
            <a:extLst>
              <a:ext uri="{FF2B5EF4-FFF2-40B4-BE49-F238E27FC236}">
                <a16:creationId xmlns:a16="http://schemas.microsoft.com/office/drawing/2014/main" id="{71EF8E09-274D-D003-CB9A-BB3858BEE702}"/>
              </a:ext>
            </a:extLst>
          </p:cNvPr>
          <p:cNvCxnSpPr/>
          <p:nvPr/>
        </p:nvCxnSpPr>
        <p:spPr>
          <a:xfrm>
            <a:off x="0" y="5912868"/>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2994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43E453E-AC36-90F5-21EE-62F580F94838}"/>
              </a:ext>
            </a:extLst>
          </p:cNvPr>
          <p:cNvSpPr txBox="1"/>
          <p:nvPr/>
        </p:nvSpPr>
        <p:spPr>
          <a:xfrm>
            <a:off x="457200" y="6921500"/>
            <a:ext cx="5552440" cy="338554"/>
          </a:xfrm>
          <a:prstGeom prst="rect">
            <a:avLst/>
          </a:prstGeom>
          <a:noFill/>
        </p:spPr>
        <p:txBody>
          <a:bodyPr vert="horz" rtlCol="0">
            <a:spAutoFit/>
          </a:bodyPr>
          <a:lstStyle/>
          <a:p>
            <a:r>
              <a:rPr lang="en-US" sz="1600">
                <a:solidFill>
                  <a:srgbClr val="666666"/>
                </a:solidFill>
                <a:latin typeface="Century Gothic"/>
              </a:rPr>
              <a:t>3. Finding formulas for decreasing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E836C510-8D74-A1F7-77F5-8017B39A719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D-29–30 for details.</a:t>
            </a:r>
          </a:p>
        </p:txBody>
      </p:sp>
      <p:sp>
        <p:nvSpPr>
          <p:cNvPr id="13" name="TextBox 12">
            <a:extLst>
              <a:ext uri="{FF2B5EF4-FFF2-40B4-BE49-F238E27FC236}">
                <a16:creationId xmlns:a16="http://schemas.microsoft.com/office/drawing/2014/main" id="{96AEEA8A-90C0-5DC8-944E-A3AEF876CC49}"/>
              </a:ext>
            </a:extLst>
          </p:cNvPr>
          <p:cNvSpPr txBox="1"/>
          <p:nvPr/>
        </p:nvSpPr>
        <p:spPr>
          <a:xfrm>
            <a:off x="438356" y="749300"/>
            <a:ext cx="9641840" cy="54213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What is the gap in this sequence</a:t>
            </a:r>
            <a:r>
              <a:rPr lang="en-US" sz="2800" dirty="0">
                <a:solidFill>
                  <a:srgbClr val="000000"/>
                </a:solidFill>
                <a:latin typeface="Arial"/>
              </a:rPr>
              <a:t>?</a:t>
            </a:r>
            <a:r>
              <a:rPr lang="en-US" sz="2800" dirty="0">
                <a:solidFill>
                  <a:srgbClr val="000000"/>
                </a:solidFill>
                <a:latin typeface="Century Gothic"/>
              </a:rPr>
              <a:t> </a:t>
            </a:r>
            <a:endParaRPr lang="en-CA" sz="2800" i="1" dirty="0">
              <a:solidFill>
                <a:srgbClr val="000000"/>
              </a:solidFill>
              <a:latin typeface="Century Gothic"/>
            </a:endParaRPr>
          </a:p>
        </p:txBody>
      </p:sp>
      <p:sp>
        <p:nvSpPr>
          <p:cNvPr id="15" name="TextBox 14">
            <a:extLst>
              <a:ext uri="{FF2B5EF4-FFF2-40B4-BE49-F238E27FC236}">
                <a16:creationId xmlns:a16="http://schemas.microsoft.com/office/drawing/2014/main" id="{81748681-3355-DD0D-562C-BD66B8939979}"/>
              </a:ext>
            </a:extLst>
          </p:cNvPr>
          <p:cNvSpPr txBox="1"/>
          <p:nvPr/>
        </p:nvSpPr>
        <p:spPr>
          <a:xfrm>
            <a:off x="482600" y="4822725"/>
            <a:ext cx="7378290" cy="523220"/>
          </a:xfrm>
          <a:prstGeom prst="rect">
            <a:avLst/>
          </a:prstGeom>
          <a:noFill/>
        </p:spPr>
        <p:txBody>
          <a:bodyPr wrap="square" rtlCol="0">
            <a:spAutoFit/>
          </a:bodyPr>
          <a:lstStyle/>
          <a:p>
            <a:r>
              <a:rPr lang="en-US" sz="2800" dirty="0">
                <a:solidFill>
                  <a:srgbClr val="000000"/>
                </a:solidFill>
                <a:latin typeface="Century Gothic"/>
              </a:rPr>
              <a:t>Answer: </a:t>
            </a:r>
            <a:r>
              <a:rPr lang="en-US" sz="2800" i="1" dirty="0">
                <a:solidFill>
                  <a:srgbClr val="000000"/>
                </a:solidFill>
                <a:latin typeface="Century Gothic"/>
              </a:rPr>
              <a:t>v </a:t>
            </a:r>
            <a:r>
              <a:rPr lang="en-US" sz="2800" dirty="0">
                <a:solidFill>
                  <a:srgbClr val="000000"/>
                </a:solidFill>
                <a:latin typeface="Century Gothic"/>
              </a:rPr>
              <a:t>= 22 – 2</a:t>
            </a:r>
            <a:r>
              <a:rPr lang="en-US" sz="2800" i="1" dirty="0">
                <a:solidFill>
                  <a:srgbClr val="000000"/>
                </a:solidFill>
                <a:latin typeface="Century Gothic"/>
              </a:rPr>
              <a:t>n</a:t>
            </a:r>
            <a:endParaRPr lang="en-CA" sz="2800" dirty="0"/>
          </a:p>
        </p:txBody>
      </p:sp>
      <p:sp>
        <p:nvSpPr>
          <p:cNvPr id="16" name="TextBox 15">
            <a:extLst>
              <a:ext uri="{FF2B5EF4-FFF2-40B4-BE49-F238E27FC236}">
                <a16:creationId xmlns:a16="http://schemas.microsoft.com/office/drawing/2014/main" id="{880C1474-AA5E-B9BB-3867-A51870026B6C}"/>
              </a:ext>
            </a:extLst>
          </p:cNvPr>
          <p:cNvSpPr txBox="1"/>
          <p:nvPr/>
        </p:nvSpPr>
        <p:spPr>
          <a:xfrm>
            <a:off x="482600" y="3038169"/>
            <a:ext cx="8159955" cy="1678473"/>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 20 = 22 − 2 </a:t>
            </a:r>
          </a:p>
          <a:p>
            <a:pPr>
              <a:lnSpc>
                <a:spcPct val="114000"/>
              </a:lnSpc>
              <a:spcAft>
                <a:spcPts val="1200"/>
              </a:spcAft>
            </a:pPr>
            <a:r>
              <a:rPr lang="en-US" sz="2800" dirty="0">
                <a:solidFill>
                  <a:srgbClr val="000000"/>
                </a:solidFill>
                <a:latin typeface="Century Gothic"/>
              </a:rPr>
              <a:t>Can you use the table to find a formula for this sequence</a:t>
            </a:r>
            <a:r>
              <a:rPr lang="en-US" sz="2800" dirty="0">
                <a:solidFill>
                  <a:srgbClr val="000000"/>
                </a:solidFill>
                <a:latin typeface="Arial"/>
              </a:rPr>
              <a:t>?</a:t>
            </a:r>
            <a:r>
              <a:rPr lang="en-US" sz="2800" dirty="0">
                <a:solidFill>
                  <a:srgbClr val="000000"/>
                </a:solidFill>
                <a:latin typeface="Century Gothic"/>
              </a:rPr>
              <a:t> </a:t>
            </a:r>
            <a:endParaRPr lang="en-CA" sz="2800" i="1" dirty="0">
              <a:solidFill>
                <a:srgbClr val="000000"/>
              </a:solidFill>
              <a:latin typeface="Century Gothic"/>
            </a:endParaRPr>
          </a:p>
        </p:txBody>
      </p:sp>
      <p:sp>
        <p:nvSpPr>
          <p:cNvPr id="17" name="TextBox 16">
            <a:extLst>
              <a:ext uri="{FF2B5EF4-FFF2-40B4-BE49-F238E27FC236}">
                <a16:creationId xmlns:a16="http://schemas.microsoft.com/office/drawing/2014/main" id="{E49C684B-8B15-31AA-2586-384859F42DF5}"/>
              </a:ext>
            </a:extLst>
          </p:cNvPr>
          <p:cNvSpPr txBox="1"/>
          <p:nvPr/>
        </p:nvSpPr>
        <p:spPr>
          <a:xfrm>
            <a:off x="457200" y="1297864"/>
            <a:ext cx="9085006" cy="1678473"/>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 −2 </a:t>
            </a:r>
          </a:p>
          <a:p>
            <a:pPr>
              <a:lnSpc>
                <a:spcPct val="114000"/>
              </a:lnSpc>
              <a:spcAft>
                <a:spcPts val="1200"/>
              </a:spcAft>
            </a:pPr>
            <a:r>
              <a:rPr lang="en-US" sz="2800" dirty="0">
                <a:solidFill>
                  <a:srgbClr val="000000"/>
                </a:solidFill>
                <a:latin typeface="Century Gothic"/>
              </a:rPr>
              <a:t>How can you write the starting number, 20, as some number minus 2</a:t>
            </a:r>
            <a:r>
              <a:rPr lang="en-US" sz="2800" dirty="0">
                <a:solidFill>
                  <a:srgbClr val="000000"/>
                </a:solidFill>
                <a:latin typeface="Arial"/>
              </a:rPr>
              <a:t>?</a:t>
            </a:r>
            <a:r>
              <a:rPr lang="en-US" sz="2800" dirty="0">
                <a:solidFill>
                  <a:srgbClr val="000000"/>
                </a:solidFill>
                <a:latin typeface="Century Gothic"/>
              </a:rPr>
              <a:t> 		20 = ___ − 2</a:t>
            </a:r>
            <a:endParaRPr lang="en-CA" sz="2800" i="1" dirty="0">
              <a:solidFill>
                <a:srgbClr val="000000"/>
              </a:solidFill>
              <a:latin typeface="Century Gothic"/>
            </a:endParaRPr>
          </a:p>
        </p:txBody>
      </p:sp>
      <p:cxnSp>
        <p:nvCxnSpPr>
          <p:cNvPr id="19" name="Straight Connector 18">
            <a:extLst>
              <a:ext uri="{FF2B5EF4-FFF2-40B4-BE49-F238E27FC236}">
                <a16:creationId xmlns:a16="http://schemas.microsoft.com/office/drawing/2014/main" id="{E5DC8C33-1775-EB15-EBDB-0B0532C6A2EB}"/>
              </a:ext>
            </a:extLst>
          </p:cNvPr>
          <p:cNvCxnSpPr/>
          <p:nvPr/>
        </p:nvCxnSpPr>
        <p:spPr>
          <a:xfrm>
            <a:off x="0" y="1297864"/>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5E04961-8151-6EAC-7CEC-6305BAF189DC}"/>
              </a:ext>
            </a:extLst>
          </p:cNvPr>
          <p:cNvCxnSpPr/>
          <p:nvPr/>
        </p:nvCxnSpPr>
        <p:spPr>
          <a:xfrm>
            <a:off x="0" y="3013594"/>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C21F926E-0959-8BAB-8B31-7D19CD57356F}"/>
              </a:ext>
            </a:extLst>
          </p:cNvPr>
          <p:cNvCxnSpPr/>
          <p:nvPr/>
        </p:nvCxnSpPr>
        <p:spPr>
          <a:xfrm>
            <a:off x="0" y="474123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0761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9C0E0C-1AC4-69FA-B9E2-9CD137F470A3}"/>
              </a:ext>
            </a:extLst>
          </p:cNvPr>
          <p:cNvSpPr txBox="1"/>
          <p:nvPr/>
        </p:nvSpPr>
        <p:spPr>
          <a:xfrm>
            <a:off x="457200" y="6921500"/>
            <a:ext cx="5273040" cy="338554"/>
          </a:xfrm>
          <a:prstGeom prst="rect">
            <a:avLst/>
          </a:prstGeom>
          <a:noFill/>
        </p:spPr>
        <p:txBody>
          <a:bodyPr vert="horz" rtlCol="0">
            <a:spAutoFit/>
          </a:bodyPr>
          <a:lstStyle/>
          <a:p>
            <a:r>
              <a:rPr lang="en-US" sz="1600">
                <a:solidFill>
                  <a:srgbClr val="666666"/>
                </a:solidFill>
                <a:latin typeface="Century Gothic"/>
              </a:rPr>
              <a:t>3. Finding formulas for decreasing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FAA35183-6962-AAF5-5F59-ABBC67BF3C8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D-29–30 for details.</a:t>
            </a:r>
          </a:p>
        </p:txBody>
      </p:sp>
      <p:sp>
        <p:nvSpPr>
          <p:cNvPr id="10" name="TextBox 9">
            <a:extLst>
              <a:ext uri="{FF2B5EF4-FFF2-40B4-BE49-F238E27FC236}">
                <a16:creationId xmlns:a16="http://schemas.microsoft.com/office/drawing/2014/main" id="{7C0CEA92-AB31-5214-15C5-229F6471FCE6}"/>
              </a:ext>
            </a:extLst>
          </p:cNvPr>
          <p:cNvSpPr txBox="1"/>
          <p:nvPr/>
        </p:nvSpPr>
        <p:spPr>
          <a:xfrm>
            <a:off x="469900" y="393700"/>
            <a:ext cx="9641840" cy="152176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Note that the gap is −2, but the formula could be found by multiplying </a:t>
            </a:r>
            <a:r>
              <a:rPr lang="en-US" sz="2800" i="1" dirty="0">
                <a:solidFill>
                  <a:srgbClr val="000000"/>
                </a:solidFill>
                <a:latin typeface="Century Gothic"/>
              </a:rPr>
              <a:t>n</a:t>
            </a:r>
            <a:r>
              <a:rPr lang="en-US" sz="2800" dirty="0">
                <a:solidFill>
                  <a:srgbClr val="000000"/>
                </a:solidFill>
                <a:latin typeface="Century Gothic"/>
              </a:rPr>
              <a:t> by 2 (the magnitude of −2), </a:t>
            </a:r>
            <a:br>
              <a:rPr lang="en-US" sz="2800" dirty="0">
                <a:solidFill>
                  <a:srgbClr val="000000"/>
                </a:solidFill>
                <a:latin typeface="Century Gothic"/>
              </a:rPr>
            </a:br>
            <a:r>
              <a:rPr lang="en-US" sz="2800" dirty="0">
                <a:solidFill>
                  <a:srgbClr val="000000"/>
                </a:solidFill>
                <a:latin typeface="Century Gothic"/>
              </a:rPr>
              <a:t>and then subtracting the result from 22. </a:t>
            </a:r>
          </a:p>
        </p:txBody>
      </p:sp>
      <p:sp>
        <p:nvSpPr>
          <p:cNvPr id="11" name="TextBox 10">
            <a:extLst>
              <a:ext uri="{FF2B5EF4-FFF2-40B4-BE49-F238E27FC236}">
                <a16:creationId xmlns:a16="http://schemas.microsoft.com/office/drawing/2014/main" id="{BED7DEDE-EBDF-FFA0-59CD-9AE8705C5343}"/>
              </a:ext>
            </a:extLst>
          </p:cNvPr>
          <p:cNvSpPr txBox="1"/>
          <p:nvPr/>
        </p:nvSpPr>
        <p:spPr>
          <a:xfrm>
            <a:off x="469900" y="3598610"/>
            <a:ext cx="9641840" cy="3150414"/>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Similarities: the coefficient of </a:t>
            </a:r>
            <a:r>
              <a:rPr lang="en-CA" sz="2800" i="1" dirty="0">
                <a:solidFill>
                  <a:srgbClr val="000000"/>
                </a:solidFill>
                <a:latin typeface="Century Gothic"/>
              </a:rPr>
              <a:t>n</a:t>
            </a:r>
            <a:r>
              <a:rPr lang="en-US" sz="2800" dirty="0">
                <a:solidFill>
                  <a:srgbClr val="000000"/>
                </a:solidFill>
                <a:latin typeface="Century Gothic"/>
              </a:rPr>
              <a:t> is equal to the gap in both cases</a:t>
            </a:r>
          </a:p>
          <a:p>
            <a:pPr>
              <a:lnSpc>
                <a:spcPct val="114000"/>
              </a:lnSpc>
              <a:spcAft>
                <a:spcPts val="1200"/>
              </a:spcAft>
            </a:pPr>
            <a:r>
              <a:rPr lang="en-US" sz="2800" dirty="0">
                <a:solidFill>
                  <a:srgbClr val="000000"/>
                </a:solidFill>
                <a:latin typeface="Century Gothic"/>
              </a:rPr>
              <a:t>Differences: in a decreasing linear sequence, the product of the magnitude of the gap and </a:t>
            </a:r>
            <a:r>
              <a:rPr lang="en-US" sz="2800" i="1" dirty="0">
                <a:solidFill>
                  <a:srgbClr val="000000"/>
                </a:solidFill>
                <a:latin typeface="Century Gothic"/>
              </a:rPr>
              <a:t>n </a:t>
            </a:r>
            <a:r>
              <a:rPr lang="en-US" sz="2800" dirty="0">
                <a:solidFill>
                  <a:srgbClr val="000000"/>
                </a:solidFill>
                <a:latin typeface="Century Gothic"/>
              </a:rPr>
              <a:t>is subtracted from a number, whereas in an increasing sequence you add to or subtract from this product</a:t>
            </a:r>
            <a:endParaRPr lang="en-CA" sz="2800" dirty="0">
              <a:solidFill>
                <a:srgbClr val="000000"/>
              </a:solidFill>
              <a:latin typeface="Century Gothic"/>
            </a:endParaRPr>
          </a:p>
        </p:txBody>
      </p:sp>
      <p:sp>
        <p:nvSpPr>
          <p:cNvPr id="12" name="TextBox 11">
            <a:extLst>
              <a:ext uri="{FF2B5EF4-FFF2-40B4-BE49-F238E27FC236}">
                <a16:creationId xmlns:a16="http://schemas.microsoft.com/office/drawing/2014/main" id="{386C84C3-940E-E0A6-26B0-1418F01555EE}"/>
              </a:ext>
            </a:extLst>
          </p:cNvPr>
          <p:cNvSpPr txBox="1"/>
          <p:nvPr/>
        </p:nvSpPr>
        <p:spPr>
          <a:xfrm>
            <a:off x="516195" y="1976286"/>
            <a:ext cx="9085007" cy="1384995"/>
          </a:xfrm>
          <a:prstGeom prst="rect">
            <a:avLst/>
          </a:prstGeom>
          <a:noFill/>
        </p:spPr>
        <p:txBody>
          <a:bodyPr wrap="square" rtlCol="0">
            <a:spAutoFit/>
          </a:bodyPr>
          <a:lstStyle/>
          <a:p>
            <a:r>
              <a:rPr lang="en-US" sz="2800" dirty="0">
                <a:solidFill>
                  <a:srgbClr val="000000"/>
                </a:solidFill>
                <a:latin typeface="Century Gothic"/>
              </a:rPr>
              <a:t>What are the similarities and differences between this formula and the formula for an increasing linear sequence</a:t>
            </a:r>
            <a:r>
              <a:rPr lang="en-US" sz="2800" dirty="0">
                <a:solidFill>
                  <a:srgbClr val="000000"/>
                </a:solidFill>
                <a:latin typeface="Arial"/>
              </a:rPr>
              <a:t>?</a:t>
            </a:r>
            <a:r>
              <a:rPr lang="en-US" sz="2800" dirty="0">
                <a:solidFill>
                  <a:srgbClr val="000000"/>
                </a:solidFill>
                <a:latin typeface="Century Gothic"/>
              </a:rPr>
              <a:t> </a:t>
            </a:r>
          </a:p>
        </p:txBody>
      </p:sp>
      <p:cxnSp>
        <p:nvCxnSpPr>
          <p:cNvPr id="14" name="Straight Connector 13">
            <a:extLst>
              <a:ext uri="{FF2B5EF4-FFF2-40B4-BE49-F238E27FC236}">
                <a16:creationId xmlns:a16="http://schemas.microsoft.com/office/drawing/2014/main" id="{610130F6-ACDD-2C06-0A0B-D535FA8D28DF}"/>
              </a:ext>
            </a:extLst>
          </p:cNvPr>
          <p:cNvCxnSpPr/>
          <p:nvPr/>
        </p:nvCxnSpPr>
        <p:spPr>
          <a:xfrm>
            <a:off x="0" y="1915463"/>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6CF693F-BC9C-393D-F77A-CF0A33817C94}"/>
              </a:ext>
            </a:extLst>
          </p:cNvPr>
          <p:cNvCxnSpPr/>
          <p:nvPr/>
        </p:nvCxnSpPr>
        <p:spPr>
          <a:xfrm>
            <a:off x="0" y="351012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0712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DC7EA2-86BD-C590-DB45-E34242A3F565}"/>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D-25 for details.</a:t>
            </a:r>
          </a:p>
        </p:txBody>
      </p:sp>
      <p:sp>
        <p:nvSpPr>
          <p:cNvPr id="3" name="TextBox 2">
            <a:extLst>
              <a:ext uri="{FF2B5EF4-FFF2-40B4-BE49-F238E27FC236}">
                <a16:creationId xmlns:a16="http://schemas.microsoft.com/office/drawing/2014/main" id="{503DA21B-8AF0-0DAD-5533-166406A0A216}"/>
              </a:ext>
            </a:extLst>
          </p:cNvPr>
          <p:cNvSpPr txBox="1"/>
          <p:nvPr/>
        </p:nvSpPr>
        <p:spPr>
          <a:xfrm>
            <a:off x="457200" y="2146300"/>
            <a:ext cx="9654540" cy="1830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Exercises: Add the tens. Add the ones. Add the totals.</a:t>
            </a:r>
          </a:p>
          <a:p>
            <a:pPr>
              <a:lnSpc>
                <a:spcPct val="114000"/>
              </a:lnSpc>
              <a:spcAft>
                <a:spcPts val="1200"/>
              </a:spcAft>
            </a:pPr>
            <a:r>
              <a:rPr lang="en-CA" sz="2800" dirty="0">
                <a:solidFill>
                  <a:srgbClr val="000000"/>
                </a:solidFill>
                <a:latin typeface="Century Gothic"/>
              </a:rPr>
              <a:t>a) 54 + 27	   b) 33 + 37	c) 24 + 66	   d) 29 + 38</a:t>
            </a:r>
          </a:p>
          <a:p>
            <a:pPr>
              <a:lnSpc>
                <a:spcPct val="114000"/>
              </a:lnSpc>
              <a:spcAft>
                <a:spcPts val="1200"/>
              </a:spcAft>
            </a:pPr>
            <a:r>
              <a:rPr lang="en-CA" sz="2800" dirty="0">
                <a:solidFill>
                  <a:srgbClr val="000000"/>
                </a:solidFill>
                <a:latin typeface="Century Gothic"/>
              </a:rPr>
              <a:t>e) 35 + 45	    f) 15 + 79	g) 45 + 81	    h) 86 + 28</a:t>
            </a:r>
          </a:p>
        </p:txBody>
      </p:sp>
      <p:grpSp>
        <p:nvGrpSpPr>
          <p:cNvPr id="8" name="Group 7">
            <a:extLst>
              <a:ext uri="{FF2B5EF4-FFF2-40B4-BE49-F238E27FC236}">
                <a16:creationId xmlns:a16="http://schemas.microsoft.com/office/drawing/2014/main" id="{1C328600-EF8B-C360-CC12-A72FE2E3059A}"/>
              </a:ext>
            </a:extLst>
          </p:cNvPr>
          <p:cNvGrpSpPr/>
          <p:nvPr/>
        </p:nvGrpSpPr>
        <p:grpSpPr>
          <a:xfrm>
            <a:off x="3201057" y="330200"/>
            <a:ext cx="3757908" cy="1597086"/>
            <a:chOff x="3201057" y="330200"/>
            <a:chExt cx="3757908" cy="1597086"/>
          </a:xfrm>
        </p:grpSpPr>
        <p:sp>
          <p:nvSpPr>
            <p:cNvPr id="4" name="Freeform: Shape 3">
              <a:extLst>
                <a:ext uri="{FF2B5EF4-FFF2-40B4-BE49-F238E27FC236}">
                  <a16:creationId xmlns:a16="http://schemas.microsoft.com/office/drawing/2014/main" id="{B84788D9-4A24-70B7-0147-C08A92D82F7C}"/>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5">
              <a:extLst>
                <a:ext uri="{FF2B5EF4-FFF2-40B4-BE49-F238E27FC236}">
                  <a16:creationId xmlns:a16="http://schemas.microsoft.com/office/drawing/2014/main" id="{6CB26A5E-3B3F-D07B-E03F-56C6DD0104ED}"/>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5" name="TextBox 4">
            <a:extLst>
              <a:ext uri="{FF2B5EF4-FFF2-40B4-BE49-F238E27FC236}">
                <a16:creationId xmlns:a16="http://schemas.microsoft.com/office/drawing/2014/main" id="{B21C462F-39B5-63CB-ECED-6DC1E4B8072B}"/>
              </a:ext>
            </a:extLst>
          </p:cNvPr>
          <p:cNvSpPr txBox="1"/>
          <p:nvPr/>
        </p:nvSpPr>
        <p:spPr>
          <a:xfrm>
            <a:off x="419100" y="5987847"/>
            <a:ext cx="9654540" cy="954107"/>
          </a:xfrm>
          <a:prstGeom prst="rect">
            <a:avLst/>
          </a:prstGeom>
          <a:noFill/>
        </p:spPr>
        <p:txBody>
          <a:bodyPr wrap="square" rtlCol="0">
            <a:spAutoFit/>
          </a:bodyPr>
          <a:lstStyle/>
          <a:p>
            <a:r>
              <a:rPr lang="en-US" sz="2800" dirty="0">
                <a:solidFill>
                  <a:srgbClr val="000000"/>
                </a:solidFill>
                <a:latin typeface="Century Gothic"/>
              </a:rPr>
              <a:t>Answers: a) 81, b) 70, c) 90, d) 67, e) 80, f) 94, g) 126, </a:t>
            </a:r>
            <a:br>
              <a:rPr lang="en-US" sz="2800" dirty="0">
                <a:solidFill>
                  <a:srgbClr val="000000"/>
                </a:solidFill>
                <a:latin typeface="Century Gothic"/>
              </a:rPr>
            </a:br>
            <a:r>
              <a:rPr lang="en-US" sz="2800" dirty="0">
                <a:solidFill>
                  <a:srgbClr val="000000"/>
                </a:solidFill>
                <a:latin typeface="Century Gothic"/>
              </a:rPr>
              <a:t>​h) 114</a:t>
            </a:r>
            <a:endParaRPr lang="en-CA" sz="2800" dirty="0">
              <a:solidFill>
                <a:srgbClr val="000000"/>
              </a:solidFill>
              <a:latin typeface="Century Gothic"/>
            </a:endParaRPr>
          </a:p>
        </p:txBody>
      </p:sp>
      <p:cxnSp>
        <p:nvCxnSpPr>
          <p:cNvPr id="13" name="Straight Connector 12">
            <a:extLst>
              <a:ext uri="{FF2B5EF4-FFF2-40B4-BE49-F238E27FC236}">
                <a16:creationId xmlns:a16="http://schemas.microsoft.com/office/drawing/2014/main" id="{10E3589C-2890-4203-4526-2A735430E1D6}"/>
              </a:ext>
            </a:extLst>
          </p:cNvPr>
          <p:cNvCxnSpPr/>
          <p:nvPr/>
        </p:nvCxnSpPr>
        <p:spPr>
          <a:xfrm>
            <a:off x="0" y="5884606"/>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452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EB4898-EAA2-AA9E-AEFD-42BC40574BB0}"/>
              </a:ext>
            </a:extLst>
          </p:cNvPr>
          <p:cNvSpPr txBox="1"/>
          <p:nvPr/>
        </p:nvSpPr>
        <p:spPr>
          <a:xfrm>
            <a:off x="457200" y="6921500"/>
            <a:ext cx="5311140" cy="338554"/>
          </a:xfrm>
          <a:prstGeom prst="rect">
            <a:avLst/>
          </a:prstGeom>
          <a:noFill/>
        </p:spPr>
        <p:txBody>
          <a:bodyPr vert="horz" rtlCol="0">
            <a:spAutoFit/>
          </a:bodyPr>
          <a:lstStyle/>
          <a:p>
            <a:r>
              <a:rPr lang="en-US" sz="1600">
                <a:solidFill>
                  <a:srgbClr val="666666"/>
                </a:solidFill>
                <a:latin typeface="Century Gothic"/>
              </a:rPr>
              <a:t>3. Finding formulas for decreasing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551D3CB-9968-A917-640A-A57A4E129E52}"/>
              </a:ext>
            </a:extLst>
          </p:cNvPr>
          <p:cNvSpPr txBox="1"/>
          <p:nvPr/>
        </p:nvSpPr>
        <p:spPr>
          <a:xfrm>
            <a:off x="469900" y="381000"/>
            <a:ext cx="8879840" cy="523220"/>
          </a:xfrm>
          <a:prstGeom prst="rect">
            <a:avLst/>
          </a:prstGeom>
          <a:noFill/>
        </p:spPr>
        <p:txBody>
          <a:bodyPr vert="horz" rtlCol="0">
            <a:spAutoFit/>
          </a:bodyPr>
          <a:lstStyle/>
          <a:p>
            <a:r>
              <a:rPr lang="en-CA" sz="2800">
                <a:solidFill>
                  <a:srgbClr val="000000"/>
                </a:solidFill>
                <a:latin typeface="Century Gothic"/>
              </a:rPr>
              <a:t>Exercises: </a:t>
            </a:r>
          </a:p>
        </p:txBody>
      </p:sp>
      <p:sp>
        <p:nvSpPr>
          <p:cNvPr id="4" name="TextBox 3">
            <a:extLst>
              <a:ext uri="{FF2B5EF4-FFF2-40B4-BE49-F238E27FC236}">
                <a16:creationId xmlns:a16="http://schemas.microsoft.com/office/drawing/2014/main" id="{CC3F83A8-280D-0A00-22C3-F471672F1CB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D-29–30 for details.</a:t>
            </a:r>
          </a:p>
        </p:txBody>
      </p:sp>
      <p:sp>
        <p:nvSpPr>
          <p:cNvPr id="5" name="TextBox 4">
            <a:extLst>
              <a:ext uri="{FF2B5EF4-FFF2-40B4-BE49-F238E27FC236}">
                <a16:creationId xmlns:a16="http://schemas.microsoft.com/office/drawing/2014/main" id="{C9560344-BFD2-03EF-0998-FC1CAA68900B}"/>
              </a:ext>
            </a:extLst>
          </p:cNvPr>
          <p:cNvSpPr txBox="1"/>
          <p:nvPr/>
        </p:nvSpPr>
        <p:spPr>
          <a:xfrm>
            <a:off x="469900" y="1130300"/>
            <a:ext cx="9273540" cy="2169697"/>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Consider the sequence given by the rule: Start at 40 and subtract 5 each time.</a:t>
            </a:r>
          </a:p>
          <a:p>
            <a:pPr>
              <a:lnSpc>
                <a:spcPct val="114000"/>
              </a:lnSpc>
              <a:spcAft>
                <a:spcPts val="1200"/>
              </a:spcAft>
            </a:pPr>
            <a:r>
              <a:rPr lang="en-US" sz="2800" dirty="0">
                <a:solidFill>
                  <a:srgbClr val="000000"/>
                </a:solidFill>
                <a:latin typeface="Century Gothic"/>
              </a:rPr>
              <a:t>a)  How can you write the starting number as some number minus 5</a:t>
            </a:r>
            <a:r>
              <a:rPr lang="en-US" sz="2800" dirty="0">
                <a:solidFill>
                  <a:srgbClr val="000000"/>
                </a:solidFill>
                <a:latin typeface="Arial"/>
              </a:rPr>
              <a:t>?</a:t>
            </a:r>
            <a:r>
              <a:rPr lang="en-US" sz="2800" dirty="0">
                <a:solidFill>
                  <a:srgbClr val="000000"/>
                </a:solidFill>
                <a:latin typeface="Century Gothic"/>
              </a:rPr>
              <a:t> 	40 = ____  − 5 </a:t>
            </a:r>
            <a:endParaRPr lang="en-CA" sz="2800" dirty="0">
              <a:solidFill>
                <a:srgbClr val="000000"/>
              </a:solidFill>
              <a:latin typeface="Century Gothic"/>
            </a:endParaRPr>
          </a:p>
        </p:txBody>
      </p:sp>
    </p:spTree>
    <p:extLst>
      <p:ext uri="{BB962C8B-B14F-4D97-AF65-F5344CB8AC3E}">
        <p14:creationId xmlns:p14="http://schemas.microsoft.com/office/powerpoint/2010/main" val="19578887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EAAF7A-2CF5-BE82-0C90-C9F1FCE9E461}"/>
              </a:ext>
            </a:extLst>
          </p:cNvPr>
          <p:cNvSpPr txBox="1"/>
          <p:nvPr/>
        </p:nvSpPr>
        <p:spPr>
          <a:xfrm>
            <a:off x="457200" y="6921500"/>
            <a:ext cx="5527040" cy="338554"/>
          </a:xfrm>
          <a:prstGeom prst="rect">
            <a:avLst/>
          </a:prstGeom>
          <a:noFill/>
        </p:spPr>
        <p:txBody>
          <a:bodyPr vert="horz" rtlCol="0">
            <a:spAutoFit/>
          </a:bodyPr>
          <a:lstStyle/>
          <a:p>
            <a:r>
              <a:rPr lang="en-US" sz="1600">
                <a:solidFill>
                  <a:srgbClr val="666666"/>
                </a:solidFill>
                <a:latin typeface="Century Gothic"/>
              </a:rPr>
              <a:t>3. Finding formulas for decreasing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8CA0114-EEFC-388B-BE37-BD9B1614A10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D-29–30 for details.</a:t>
            </a:r>
          </a:p>
        </p:txBody>
      </p:sp>
      <p:sp>
        <p:nvSpPr>
          <p:cNvPr id="4" name="TextBox 3">
            <a:extLst>
              <a:ext uri="{FF2B5EF4-FFF2-40B4-BE49-F238E27FC236}">
                <a16:creationId xmlns:a16="http://schemas.microsoft.com/office/drawing/2014/main" id="{7662F43B-0886-A1FB-6015-B6105F1E74F8}"/>
              </a:ext>
            </a:extLst>
          </p:cNvPr>
          <p:cNvSpPr txBox="1"/>
          <p:nvPr/>
        </p:nvSpPr>
        <p:spPr>
          <a:xfrm>
            <a:off x="469900" y="381000"/>
            <a:ext cx="9273540" cy="5340501"/>
          </a:xfrm>
          <a:prstGeom prst="rect">
            <a:avLst/>
          </a:prstGeom>
          <a:noFill/>
        </p:spPr>
        <p:txBody>
          <a:bodyPr vert="horz" rtlCol="0">
            <a:spAutoFit/>
          </a:bodyPr>
          <a:lstStyle/>
          <a:p>
            <a:r>
              <a:rPr lang="en-US" sz="2800" dirty="0">
                <a:solidFill>
                  <a:srgbClr val="000000"/>
                </a:solidFill>
                <a:latin typeface="Century Gothic"/>
              </a:rPr>
              <a:t>b) Complete the table for the sequence.</a:t>
            </a:r>
          </a:p>
          <a:p>
            <a:r>
              <a:rPr lang="en-CA" sz="2800" dirty="0">
                <a:solidFill>
                  <a:srgbClr val="000000"/>
                </a:solidFill>
                <a:latin typeface="Century Gothic"/>
              </a:rPr>
              <a:t> </a:t>
            </a: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c) Write a formula to find the term value (</a:t>
            </a:r>
            <a:r>
              <a:rPr lang="en-US" sz="2800" i="1" dirty="0">
                <a:solidFill>
                  <a:srgbClr val="000000"/>
                </a:solidFill>
                <a:latin typeface="Century Gothic"/>
              </a:rPr>
              <a:t>v</a:t>
            </a:r>
            <a:r>
              <a:rPr lang="en-US" sz="2800" dirty="0">
                <a:solidFill>
                  <a:srgbClr val="000000"/>
                </a:solidFill>
                <a:latin typeface="Century Gothic"/>
              </a:rPr>
              <a:t>) from the term number (</a:t>
            </a:r>
            <a:r>
              <a:rPr lang="en-US" sz="2800" i="1" dirty="0">
                <a:solidFill>
                  <a:srgbClr val="000000"/>
                </a:solidFill>
                <a:latin typeface="Century Gothic"/>
              </a:rPr>
              <a:t>n</a:t>
            </a:r>
            <a:r>
              <a:rPr lang="en-US" sz="2800" dirty="0">
                <a:solidFill>
                  <a:srgbClr val="000000"/>
                </a:solidFill>
                <a:latin typeface="Century Gothic"/>
              </a:rPr>
              <a:t>).    </a:t>
            </a:r>
            <a:r>
              <a:rPr lang="en-US" sz="2800" i="1" dirty="0">
                <a:solidFill>
                  <a:srgbClr val="000000"/>
                </a:solidFill>
                <a:latin typeface="Century Gothic"/>
              </a:rPr>
              <a:t>v = </a:t>
            </a:r>
            <a:r>
              <a:rPr lang="en-US" sz="2800" dirty="0">
                <a:solidFill>
                  <a:srgbClr val="000000"/>
                </a:solidFill>
                <a:latin typeface="Century Gothic"/>
              </a:rPr>
              <a:t>__________</a:t>
            </a:r>
          </a:p>
        </p:txBody>
      </p:sp>
      <p:pic>
        <p:nvPicPr>
          <p:cNvPr id="9" name="Picture 8">
            <a:extLst>
              <a:ext uri="{FF2B5EF4-FFF2-40B4-BE49-F238E27FC236}">
                <a16:creationId xmlns:a16="http://schemas.microsoft.com/office/drawing/2014/main" id="{B4E0D038-6813-8DB2-C67B-72A6E5C34578}"/>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476250" y="1130300"/>
            <a:ext cx="9207500" cy="2590800"/>
          </a:xfrm>
          <a:prstGeom prst="rect">
            <a:avLst/>
          </a:prstGeom>
          <a:solidFill>
            <a:schemeClr val="accent1">
              <a:alpha val="0"/>
            </a:schemeClr>
          </a:solidFill>
        </p:spPr>
      </p:pic>
      <p:cxnSp>
        <p:nvCxnSpPr>
          <p:cNvPr id="10" name="Straight Connector 9">
            <a:extLst>
              <a:ext uri="{FF2B5EF4-FFF2-40B4-BE49-F238E27FC236}">
                <a16:creationId xmlns:a16="http://schemas.microsoft.com/office/drawing/2014/main" id="{9D792430-D3C4-FD60-B152-8C865F9B0126}"/>
              </a:ext>
            </a:extLst>
          </p:cNvPr>
          <p:cNvCxnSpPr/>
          <p:nvPr/>
        </p:nvCxnSpPr>
        <p:spPr>
          <a:xfrm>
            <a:off x="0" y="5737123"/>
            <a:ext cx="1016000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A7C09F3-521B-D404-6095-6A47BB87A224}"/>
              </a:ext>
            </a:extLst>
          </p:cNvPr>
          <p:cNvSpPr txBox="1"/>
          <p:nvPr/>
        </p:nvSpPr>
        <p:spPr>
          <a:xfrm>
            <a:off x="476250" y="6002594"/>
            <a:ext cx="9095453" cy="523220"/>
          </a:xfrm>
          <a:prstGeom prst="rect">
            <a:avLst/>
          </a:prstGeom>
          <a:noFill/>
        </p:spPr>
        <p:txBody>
          <a:bodyPr wrap="square" rtlCol="0">
            <a:spAutoFit/>
          </a:bodyPr>
          <a:lstStyle/>
          <a:p>
            <a:r>
              <a:rPr lang="en-CA" sz="2800" dirty="0">
                <a:solidFill>
                  <a:srgbClr val="000000"/>
                </a:solidFill>
                <a:latin typeface="Century Gothic"/>
              </a:rPr>
              <a:t>Selected answers:</a:t>
            </a:r>
            <a:r>
              <a:rPr lang="en-CA" sz="2800" b="1" dirty="0">
                <a:solidFill>
                  <a:srgbClr val="000000"/>
                </a:solidFill>
                <a:latin typeface="Century Gothic"/>
              </a:rPr>
              <a:t> </a:t>
            </a:r>
            <a:r>
              <a:rPr lang="pt-BR" sz="2800" dirty="0">
                <a:solidFill>
                  <a:srgbClr val="000000"/>
                </a:solidFill>
                <a:latin typeface="Century Gothic"/>
              </a:rPr>
              <a:t>a) 40 = 45 – 5; c) </a:t>
            </a:r>
            <a:r>
              <a:rPr lang="pt-BR" sz="2800" i="1" dirty="0">
                <a:solidFill>
                  <a:srgbClr val="000000"/>
                </a:solidFill>
                <a:latin typeface="Century Gothic"/>
              </a:rPr>
              <a:t>v </a:t>
            </a:r>
            <a:r>
              <a:rPr lang="pt-BR" sz="2800" dirty="0">
                <a:solidFill>
                  <a:srgbClr val="000000"/>
                </a:solidFill>
                <a:latin typeface="Century Gothic"/>
              </a:rPr>
              <a:t>= 45 – 5</a:t>
            </a:r>
            <a:r>
              <a:rPr lang="pt-BR" sz="2800" i="1" dirty="0">
                <a:solidFill>
                  <a:srgbClr val="000000"/>
                </a:solidFill>
                <a:latin typeface="Century Gothic"/>
              </a:rPr>
              <a:t>n</a:t>
            </a:r>
            <a:r>
              <a:rPr lang="pt-BR" sz="2800" dirty="0">
                <a:solidFill>
                  <a:srgbClr val="000000"/>
                </a:solidFill>
                <a:latin typeface="Century Gothic"/>
              </a:rPr>
              <a:t> </a:t>
            </a:r>
          </a:p>
        </p:txBody>
      </p:sp>
    </p:spTree>
    <p:extLst>
      <p:ext uri="{BB962C8B-B14F-4D97-AF65-F5344CB8AC3E}">
        <p14:creationId xmlns:p14="http://schemas.microsoft.com/office/powerpoint/2010/main" val="3748738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9807B-2FE3-FA64-31F8-0BBBECB8512F}"/>
              </a:ext>
            </a:extLst>
          </p:cNvPr>
          <p:cNvSpPr txBox="1"/>
          <p:nvPr/>
        </p:nvSpPr>
        <p:spPr>
          <a:xfrm>
            <a:off x="457200" y="6921500"/>
            <a:ext cx="6555740" cy="338554"/>
          </a:xfrm>
          <a:prstGeom prst="rect">
            <a:avLst/>
          </a:prstGeom>
          <a:noFill/>
        </p:spPr>
        <p:txBody>
          <a:bodyPr vert="horz" rtlCol="0">
            <a:spAutoFit/>
          </a:bodyPr>
          <a:lstStyle/>
          <a:p>
            <a:r>
              <a:rPr lang="en-US" sz="1600">
                <a:solidFill>
                  <a:srgbClr val="666666"/>
                </a:solidFill>
                <a:latin typeface="Century Gothic"/>
              </a:rPr>
              <a:t>4. Solving real-world problems that involve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32CFA361-9630-E1C7-4EE8-5D58579CC4B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D-31–32 for details.</a:t>
            </a:r>
          </a:p>
        </p:txBody>
      </p:sp>
      <p:sp>
        <p:nvSpPr>
          <p:cNvPr id="14" name="TextBox 13">
            <a:extLst>
              <a:ext uri="{FF2B5EF4-FFF2-40B4-BE49-F238E27FC236}">
                <a16:creationId xmlns:a16="http://schemas.microsoft.com/office/drawing/2014/main" id="{555151E6-83DF-356F-F0A4-4DCEA3792421}"/>
              </a:ext>
            </a:extLst>
          </p:cNvPr>
          <p:cNvSpPr txBox="1"/>
          <p:nvPr/>
        </p:nvSpPr>
        <p:spPr>
          <a:xfrm>
            <a:off x="469900" y="5560143"/>
            <a:ext cx="9146048" cy="523220"/>
          </a:xfrm>
          <a:prstGeom prst="rect">
            <a:avLst/>
          </a:prstGeom>
          <a:noFill/>
        </p:spPr>
        <p:txBody>
          <a:bodyPr wrap="square" rtlCol="0">
            <a:spAutoFit/>
          </a:bodyPr>
          <a:lstStyle/>
          <a:p>
            <a:r>
              <a:rPr lang="en-US" sz="2800" dirty="0">
                <a:solidFill>
                  <a:srgbClr val="000000"/>
                </a:solidFill>
                <a:latin typeface="Century Gothic"/>
              </a:rPr>
              <a:t>Sample answer: Make a table.</a:t>
            </a:r>
            <a:endParaRPr lang="en-CA" sz="2800" dirty="0"/>
          </a:p>
        </p:txBody>
      </p:sp>
      <p:sp>
        <p:nvSpPr>
          <p:cNvPr id="15" name="TextBox 14">
            <a:extLst>
              <a:ext uri="{FF2B5EF4-FFF2-40B4-BE49-F238E27FC236}">
                <a16:creationId xmlns:a16="http://schemas.microsoft.com/office/drawing/2014/main" id="{50A463BD-B645-5D3A-9D51-46B32BB53A33}"/>
              </a:ext>
            </a:extLst>
          </p:cNvPr>
          <p:cNvSpPr txBox="1"/>
          <p:nvPr/>
        </p:nvSpPr>
        <p:spPr>
          <a:xfrm>
            <a:off x="406400" y="2993923"/>
            <a:ext cx="9779000" cy="2323585"/>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 Start at 8 and add 3 each time. </a:t>
            </a:r>
          </a:p>
          <a:p>
            <a:pPr>
              <a:lnSpc>
                <a:spcPct val="114000"/>
              </a:lnSpc>
              <a:spcAft>
                <a:spcPts val="1200"/>
              </a:spcAft>
            </a:pPr>
            <a:r>
              <a:rPr lang="en-US" sz="2800" dirty="0">
                <a:solidFill>
                  <a:srgbClr val="000000"/>
                </a:solidFill>
                <a:latin typeface="Century Gothic"/>
              </a:rPr>
              <a:t>How do you know the pattern described is a </a:t>
            </a:r>
            <a:br>
              <a:rPr lang="en-US" sz="2800" dirty="0">
                <a:solidFill>
                  <a:srgbClr val="000000"/>
                </a:solidFill>
                <a:latin typeface="Century Gothic"/>
              </a:rPr>
            </a:br>
            <a:r>
              <a:rPr lang="en-US" sz="2800" dirty="0">
                <a:solidFill>
                  <a:srgbClr val="000000"/>
                </a:solidFill>
                <a:latin typeface="Century Gothic"/>
              </a:rPr>
              <a:t>linear pattern</a:t>
            </a:r>
            <a:r>
              <a:rPr lang="en-US" sz="2800" dirty="0">
                <a:solidFill>
                  <a:srgbClr val="000000"/>
                </a:solidFill>
                <a:latin typeface="Arial"/>
              </a:rPr>
              <a:t>?</a:t>
            </a:r>
          </a:p>
          <a:p>
            <a:pPr>
              <a:lnSpc>
                <a:spcPct val="114000"/>
              </a:lnSpc>
              <a:spcAft>
                <a:spcPts val="1200"/>
              </a:spcAft>
            </a:pPr>
            <a:r>
              <a:rPr lang="en-US" sz="2800" dirty="0">
                <a:solidFill>
                  <a:srgbClr val="000000"/>
                </a:solidFill>
                <a:latin typeface="+mj-lt"/>
              </a:rPr>
              <a:t>How could you solve this problem</a:t>
            </a:r>
            <a:r>
              <a:rPr lang="en-US" sz="2800" dirty="0">
                <a:solidFill>
                  <a:srgbClr val="000000"/>
                </a:solidFill>
                <a:latin typeface="Arial" panose="020B0604020202020204" pitchFamily="34" charset="0"/>
                <a:cs typeface="Arial" panose="020B0604020202020204" pitchFamily="34" charset="0"/>
              </a:rPr>
              <a:t>?</a:t>
            </a:r>
            <a:endParaRPr lang="en-CA" sz="2800" dirty="0">
              <a:solidFill>
                <a:srgbClr val="000000"/>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8060C845-BBDA-53B7-6A8A-B725757CC585}"/>
              </a:ext>
            </a:extLst>
          </p:cNvPr>
          <p:cNvSpPr txBox="1"/>
          <p:nvPr/>
        </p:nvSpPr>
        <p:spPr>
          <a:xfrm>
            <a:off x="707923" y="294968"/>
            <a:ext cx="8745793" cy="92398"/>
          </a:xfrm>
          <a:prstGeom prst="rect">
            <a:avLst/>
          </a:prstGeom>
          <a:noFill/>
        </p:spPr>
        <p:txBody>
          <a:bodyPr wrap="square" rtlCol="0">
            <a:spAutoFit/>
          </a:bodyPr>
          <a:lstStyle/>
          <a:p>
            <a:r>
              <a:rPr lang="en-US" sz="1800" dirty="0">
                <a:solidFill>
                  <a:srgbClr val="000000"/>
                </a:solidFill>
                <a:latin typeface="Century Gothic"/>
              </a:rPr>
              <a:t>A plant is 8 cm tall at the end of week 1.  ​It grows 3 cm more each week.  ​How tall will it be at the end of 4 weeks</a:t>
            </a:r>
            <a:r>
              <a:rPr lang="en-US" sz="1800" dirty="0">
                <a:solidFill>
                  <a:srgbClr val="000000"/>
                </a:solidFill>
                <a:latin typeface="Arial"/>
              </a:rPr>
              <a:t>?</a:t>
            </a:r>
            <a:r>
              <a:rPr lang="en-US" sz="1800" dirty="0">
                <a:solidFill>
                  <a:srgbClr val="000000"/>
                </a:solidFill>
                <a:latin typeface="Century Gothic"/>
              </a:rPr>
              <a:t> A plant is 8 cm tall at the end of week 1.  ​It grows 3 cm more each week.  ​How tall will it be at the end of 4 weeks</a:t>
            </a:r>
            <a:r>
              <a:rPr lang="en-US" sz="1800" dirty="0">
                <a:solidFill>
                  <a:srgbClr val="000000"/>
                </a:solidFill>
                <a:latin typeface="Arial"/>
              </a:rPr>
              <a:t>?</a:t>
            </a:r>
            <a:r>
              <a:rPr lang="en-US" sz="1800" dirty="0">
                <a:solidFill>
                  <a:srgbClr val="000000"/>
                </a:solidFill>
                <a:latin typeface="Century Gothic"/>
              </a:rPr>
              <a:t> </a:t>
            </a:r>
            <a:endParaRPr lang="en-CA" dirty="0"/>
          </a:p>
        </p:txBody>
      </p:sp>
      <p:sp>
        <p:nvSpPr>
          <p:cNvPr id="17" name="TextBox 16">
            <a:extLst>
              <a:ext uri="{FF2B5EF4-FFF2-40B4-BE49-F238E27FC236}">
                <a16:creationId xmlns:a16="http://schemas.microsoft.com/office/drawing/2014/main" id="{B9FF1AAB-BB9E-14C6-48C1-077C354173D1}"/>
              </a:ext>
            </a:extLst>
          </p:cNvPr>
          <p:cNvSpPr txBox="1"/>
          <p:nvPr/>
        </p:nvSpPr>
        <p:spPr>
          <a:xfrm>
            <a:off x="383461" y="294968"/>
            <a:ext cx="7595419" cy="1676741"/>
          </a:xfrm>
          <a:prstGeom prst="rect">
            <a:avLst/>
          </a:prstGeom>
          <a:noFill/>
        </p:spPr>
        <p:txBody>
          <a:bodyPr wrap="square" rtlCol="0">
            <a:spAutoFit/>
          </a:bodyPr>
          <a:lstStyle/>
          <a:p>
            <a:pPr>
              <a:lnSpc>
                <a:spcPct val="114000"/>
              </a:lnSpc>
              <a:spcAft>
                <a:spcPts val="1200"/>
              </a:spcAft>
            </a:pPr>
            <a:r>
              <a:rPr lang="en-US" sz="2800" dirty="0"/>
              <a:t>A plant is 8 cm tall at the end of Week 1. </a:t>
            </a:r>
            <a:br>
              <a:rPr lang="en-US" sz="2800" dirty="0"/>
            </a:br>
            <a:r>
              <a:rPr lang="en-US" sz="2800" dirty="0"/>
              <a:t>It grows 3 cm more each week. </a:t>
            </a:r>
          </a:p>
          <a:p>
            <a:pPr>
              <a:lnSpc>
                <a:spcPct val="114000"/>
              </a:lnSpc>
              <a:spcAft>
                <a:spcPts val="1200"/>
              </a:spcAft>
            </a:pPr>
            <a:r>
              <a:rPr lang="en-US" sz="2800" dirty="0"/>
              <a:t>How tall will it be at the end of 4 weeks</a:t>
            </a:r>
            <a:r>
              <a:rPr lang="en-US" sz="2800" dirty="0">
                <a:latin typeface="Arial" panose="020B0604020202020204" pitchFamily="34" charset="0"/>
                <a:cs typeface="Arial" panose="020B0604020202020204" pitchFamily="34" charset="0"/>
              </a:rPr>
              <a:t>?</a:t>
            </a:r>
            <a:endParaRPr lang="en-CA" sz="28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E45B3489-295A-97D9-3396-5E33CC87C4DB}"/>
              </a:ext>
            </a:extLst>
          </p:cNvPr>
          <p:cNvSpPr txBox="1"/>
          <p:nvPr/>
        </p:nvSpPr>
        <p:spPr>
          <a:xfrm>
            <a:off x="396160" y="2212256"/>
            <a:ext cx="8745793" cy="523220"/>
          </a:xfrm>
          <a:prstGeom prst="rect">
            <a:avLst/>
          </a:prstGeom>
          <a:noFill/>
        </p:spPr>
        <p:txBody>
          <a:bodyPr wrap="square" rtlCol="0">
            <a:spAutoFit/>
          </a:bodyPr>
          <a:lstStyle/>
          <a:p>
            <a:r>
              <a:rPr lang="en-US" sz="2800" dirty="0"/>
              <a:t>Write the first two sentences as a pattern rule. </a:t>
            </a:r>
            <a:endParaRPr lang="en-CA" sz="2800" dirty="0"/>
          </a:p>
        </p:txBody>
      </p:sp>
      <p:cxnSp>
        <p:nvCxnSpPr>
          <p:cNvPr id="20" name="Straight Connector 19">
            <a:extLst>
              <a:ext uri="{FF2B5EF4-FFF2-40B4-BE49-F238E27FC236}">
                <a16:creationId xmlns:a16="http://schemas.microsoft.com/office/drawing/2014/main" id="{41C316F8-8EDB-609A-1213-556392633190}"/>
              </a:ext>
            </a:extLst>
          </p:cNvPr>
          <p:cNvCxnSpPr/>
          <p:nvPr/>
        </p:nvCxnSpPr>
        <p:spPr>
          <a:xfrm>
            <a:off x="0" y="2089695"/>
            <a:ext cx="10185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1EAB139-A766-0D9D-DB8F-3B7D800552AF}"/>
              </a:ext>
            </a:extLst>
          </p:cNvPr>
          <p:cNvCxnSpPr/>
          <p:nvPr/>
        </p:nvCxnSpPr>
        <p:spPr>
          <a:xfrm>
            <a:off x="-25400" y="2846779"/>
            <a:ext cx="10185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E2ADEBB-515F-7739-CE24-A532A631C3F6}"/>
              </a:ext>
            </a:extLst>
          </p:cNvPr>
          <p:cNvCxnSpPr/>
          <p:nvPr/>
        </p:nvCxnSpPr>
        <p:spPr>
          <a:xfrm>
            <a:off x="0" y="5456904"/>
            <a:ext cx="10185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3519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77E006-1BDF-C1FC-07DF-93F50DBD039A}"/>
              </a:ext>
            </a:extLst>
          </p:cNvPr>
          <p:cNvSpPr txBox="1"/>
          <p:nvPr/>
        </p:nvSpPr>
        <p:spPr>
          <a:xfrm>
            <a:off x="457200" y="6921500"/>
            <a:ext cx="5920740" cy="338554"/>
          </a:xfrm>
          <a:prstGeom prst="rect">
            <a:avLst/>
          </a:prstGeom>
          <a:noFill/>
        </p:spPr>
        <p:txBody>
          <a:bodyPr vert="horz" rtlCol="0">
            <a:spAutoFit/>
          </a:bodyPr>
          <a:lstStyle/>
          <a:p>
            <a:r>
              <a:rPr lang="en-US" sz="1600">
                <a:solidFill>
                  <a:srgbClr val="666666"/>
                </a:solidFill>
                <a:latin typeface="Century Gothic"/>
              </a:rPr>
              <a:t>4. Solving real-world problems that involve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7324FC9-BBCB-089C-E287-F0E8AE6EC099}"/>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D-31–32 for details.</a:t>
            </a:r>
          </a:p>
        </p:txBody>
      </p:sp>
      <p:graphicFrame>
        <p:nvGraphicFramePr>
          <p:cNvPr id="4" name="Table 3">
            <a:extLst>
              <a:ext uri="{FF2B5EF4-FFF2-40B4-BE49-F238E27FC236}">
                <a16:creationId xmlns:a16="http://schemas.microsoft.com/office/drawing/2014/main" id="{BEB3310F-6C80-FF4F-4C45-6DB7C71456C5}"/>
              </a:ext>
            </a:extLst>
          </p:cNvPr>
          <p:cNvGraphicFramePr>
            <a:graphicFrameLocks noGrp="1"/>
          </p:cNvGraphicFramePr>
          <p:nvPr>
            <p:extLst>
              <p:ext uri="{D42A27DB-BD31-4B8C-83A1-F6EECF244321}">
                <p14:modId xmlns:p14="http://schemas.microsoft.com/office/powerpoint/2010/main" val="3420742140"/>
              </p:ext>
            </p:extLst>
          </p:nvPr>
        </p:nvGraphicFramePr>
        <p:xfrm>
          <a:off x="537083" y="800101"/>
          <a:ext cx="3960368" cy="3654679"/>
        </p:xfrm>
        <a:graphic>
          <a:graphicData uri="http://schemas.openxmlformats.org/drawingml/2006/table">
            <a:tbl>
              <a:tblPr firstRow="1" bandRow="1">
                <a:tableStyleId>{5C22544A-7EE6-4342-B048-85BDC9FD1C3A}</a:tableStyleId>
              </a:tblPr>
              <a:tblGrid>
                <a:gridCol w="2201291">
                  <a:extLst>
                    <a:ext uri="{9D8B030D-6E8A-4147-A177-3AD203B41FA5}">
                      <a16:colId xmlns:a16="http://schemas.microsoft.com/office/drawing/2014/main" val="3994867951"/>
                    </a:ext>
                  </a:extLst>
                </a:gridCol>
                <a:gridCol w="1759077">
                  <a:extLst>
                    <a:ext uri="{9D8B030D-6E8A-4147-A177-3AD203B41FA5}">
                      <a16:colId xmlns:a16="http://schemas.microsoft.com/office/drawing/2014/main" val="2748623270"/>
                    </a:ext>
                  </a:extLst>
                </a:gridCol>
              </a:tblGrid>
              <a:tr h="984250">
                <a:tc>
                  <a:txBody>
                    <a:bodyPr/>
                    <a:lstStyle/>
                    <a:p>
                      <a:pPr algn="ctr"/>
                      <a:r>
                        <a:rPr lang="en-CA" sz="2800" b="1" i="0" u="none" baseline="0" dirty="0">
                          <a:solidFill>
                            <a:srgbClr val="000000"/>
                          </a:solidFill>
                          <a:latin typeface="Century Gothic - 28"/>
                        </a:rPr>
                        <a:t>Week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Plant Height (</a:t>
                      </a:r>
                      <a:r>
                        <a:rPr lang="en-CA" sz="2800" b="1" i="1" u="none" baseline="0" dirty="0">
                          <a:solidFill>
                            <a:srgbClr val="000000"/>
                          </a:solidFill>
                          <a:latin typeface="Century Gothic - 28"/>
                        </a:rPr>
                        <a:t>h</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875517204"/>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8 cm</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631991260"/>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61944066"/>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778555132"/>
                  </a:ext>
                </a:extLst>
              </a:tr>
              <a:tr h="560197">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950192695"/>
                  </a:ext>
                </a:extLst>
              </a:tr>
            </a:tbl>
          </a:graphicData>
        </a:graphic>
      </p:graphicFrame>
      <p:sp>
        <p:nvSpPr>
          <p:cNvPr id="5" name="TextBox 4">
            <a:extLst>
              <a:ext uri="{FF2B5EF4-FFF2-40B4-BE49-F238E27FC236}">
                <a16:creationId xmlns:a16="http://schemas.microsoft.com/office/drawing/2014/main" id="{99BB9D3D-2F7F-04D5-71AF-AFD979541E18}"/>
              </a:ext>
            </a:extLst>
          </p:cNvPr>
          <p:cNvSpPr txBox="1"/>
          <p:nvPr/>
        </p:nvSpPr>
        <p:spPr>
          <a:xfrm>
            <a:off x="4889500" y="1130300"/>
            <a:ext cx="4866640" cy="1384995"/>
          </a:xfrm>
          <a:prstGeom prst="rect">
            <a:avLst/>
          </a:prstGeom>
          <a:noFill/>
        </p:spPr>
        <p:txBody>
          <a:bodyPr vert="horz" rtlCol="0">
            <a:spAutoFit/>
          </a:bodyPr>
          <a:lstStyle/>
          <a:p>
            <a:r>
              <a:rPr lang="en-US" sz="2800" dirty="0">
                <a:solidFill>
                  <a:srgbClr val="000000"/>
                </a:solidFill>
                <a:latin typeface="Century Gothic"/>
              </a:rPr>
              <a:t>How could you use the table to answer the question</a:t>
            </a:r>
            <a:r>
              <a:rPr lang="en-US" sz="2800" dirty="0">
                <a:solidFill>
                  <a:srgbClr val="000000"/>
                </a:solidFill>
                <a:latin typeface="Arial"/>
              </a:rPr>
              <a:t>?</a:t>
            </a:r>
            <a:r>
              <a:rPr lang="en-US" sz="2800" dirty="0">
                <a:solidFill>
                  <a:srgbClr val="000000"/>
                </a:solidFill>
                <a:latin typeface="Century Gothic"/>
              </a:rPr>
              <a:t> </a:t>
            </a:r>
          </a:p>
        </p:txBody>
      </p:sp>
      <p:sp>
        <p:nvSpPr>
          <p:cNvPr id="13" name="TextBox 12">
            <a:extLst>
              <a:ext uri="{FF2B5EF4-FFF2-40B4-BE49-F238E27FC236}">
                <a16:creationId xmlns:a16="http://schemas.microsoft.com/office/drawing/2014/main" id="{1FC61487-0660-48CE-4D60-B7E4D4B413D7}"/>
              </a:ext>
            </a:extLst>
          </p:cNvPr>
          <p:cNvSpPr txBox="1"/>
          <p:nvPr/>
        </p:nvSpPr>
        <p:spPr>
          <a:xfrm>
            <a:off x="4917769" y="4172500"/>
            <a:ext cx="4388464" cy="2246769"/>
          </a:xfrm>
          <a:prstGeom prst="rect">
            <a:avLst/>
          </a:prstGeom>
          <a:noFill/>
        </p:spPr>
        <p:txBody>
          <a:bodyPr wrap="square" rtlCol="0">
            <a:spAutoFit/>
          </a:bodyPr>
          <a:lstStyle/>
          <a:p>
            <a:r>
              <a:rPr lang="en-CA" sz="2800" dirty="0">
                <a:solidFill>
                  <a:srgbClr val="000000"/>
                </a:solidFill>
                <a:latin typeface="Century Gothic"/>
              </a:rPr>
              <a:t>Assume the plant </a:t>
            </a:r>
            <a:r>
              <a:rPr lang="en-US" sz="2800" dirty="0">
                <a:solidFill>
                  <a:srgbClr val="000000"/>
                </a:solidFill>
                <a:latin typeface="Century Gothic"/>
              </a:rPr>
              <a:t>continues to grow 3 cm each week. How tall would it be at the end of 40 weeks</a:t>
            </a:r>
            <a:r>
              <a:rPr lang="en-US" sz="2800" dirty="0">
                <a:solidFill>
                  <a:srgbClr val="000000"/>
                </a:solidFill>
                <a:latin typeface="Arial"/>
              </a:rPr>
              <a:t>?</a:t>
            </a:r>
            <a:endParaRPr lang="en-CA" sz="2800" dirty="0">
              <a:solidFill>
                <a:srgbClr val="000000"/>
              </a:solidFill>
              <a:latin typeface="Arial"/>
            </a:endParaRPr>
          </a:p>
        </p:txBody>
      </p:sp>
      <p:sp>
        <p:nvSpPr>
          <p:cNvPr id="14" name="TextBox 13">
            <a:extLst>
              <a:ext uri="{FF2B5EF4-FFF2-40B4-BE49-F238E27FC236}">
                <a16:creationId xmlns:a16="http://schemas.microsoft.com/office/drawing/2014/main" id="{0F3D868F-D8B0-61D4-D9C3-588A7A1CDA48}"/>
              </a:ext>
            </a:extLst>
          </p:cNvPr>
          <p:cNvSpPr txBox="1"/>
          <p:nvPr/>
        </p:nvSpPr>
        <p:spPr>
          <a:xfrm>
            <a:off x="4888273" y="2631703"/>
            <a:ext cx="4064000" cy="1384995"/>
          </a:xfrm>
          <a:prstGeom prst="rect">
            <a:avLst/>
          </a:prstGeom>
          <a:noFill/>
        </p:spPr>
        <p:txBody>
          <a:bodyPr wrap="square" rtlCol="0">
            <a:spAutoFit/>
          </a:bodyPr>
          <a:lstStyle/>
          <a:p>
            <a:r>
              <a:rPr lang="en-US" sz="2800" dirty="0">
                <a:solidFill>
                  <a:srgbClr val="000000"/>
                </a:solidFill>
                <a:latin typeface="Century Gothic"/>
              </a:rPr>
              <a:t>Answer: look at the height in the row for 4 weeks, which is 17 cm</a:t>
            </a:r>
          </a:p>
        </p:txBody>
      </p:sp>
      <p:cxnSp>
        <p:nvCxnSpPr>
          <p:cNvPr id="16" name="Straight Connector 15">
            <a:extLst>
              <a:ext uri="{FF2B5EF4-FFF2-40B4-BE49-F238E27FC236}">
                <a16:creationId xmlns:a16="http://schemas.microsoft.com/office/drawing/2014/main" id="{F98F2EF7-80C9-45D4-864D-2BBF860CEF7D}"/>
              </a:ext>
            </a:extLst>
          </p:cNvPr>
          <p:cNvCxnSpPr/>
          <p:nvPr/>
        </p:nvCxnSpPr>
        <p:spPr>
          <a:xfrm>
            <a:off x="4851400" y="2589035"/>
            <a:ext cx="530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BC6C498-969F-ADD6-B753-A5145C46908F}"/>
              </a:ext>
            </a:extLst>
          </p:cNvPr>
          <p:cNvCxnSpPr/>
          <p:nvPr/>
        </p:nvCxnSpPr>
        <p:spPr>
          <a:xfrm>
            <a:off x="4851400" y="4172500"/>
            <a:ext cx="530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25952FA-A936-B5D0-B082-E85283F7B0B8}"/>
              </a:ext>
            </a:extLst>
          </p:cNvPr>
          <p:cNvCxnSpPr/>
          <p:nvPr/>
        </p:nvCxnSpPr>
        <p:spPr>
          <a:xfrm>
            <a:off x="4858777" y="2589035"/>
            <a:ext cx="0" cy="696136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64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260437-B31E-438E-AC89-76AC0B3DF448}"/>
              </a:ext>
            </a:extLst>
          </p:cNvPr>
          <p:cNvSpPr txBox="1"/>
          <p:nvPr/>
        </p:nvSpPr>
        <p:spPr>
          <a:xfrm>
            <a:off x="457200" y="6921500"/>
            <a:ext cx="6022340" cy="338554"/>
          </a:xfrm>
          <a:prstGeom prst="rect">
            <a:avLst/>
          </a:prstGeom>
          <a:noFill/>
        </p:spPr>
        <p:txBody>
          <a:bodyPr vert="horz" rtlCol="0">
            <a:spAutoFit/>
          </a:bodyPr>
          <a:lstStyle/>
          <a:p>
            <a:r>
              <a:rPr lang="en-US" sz="1600">
                <a:solidFill>
                  <a:srgbClr val="666666"/>
                </a:solidFill>
                <a:latin typeface="Century Gothic"/>
              </a:rPr>
              <a:t>4. Solving real-world problems that involve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C8FAD8F5-111B-856E-136B-773EE64818C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D-31–32 for details.</a:t>
            </a:r>
          </a:p>
        </p:txBody>
      </p:sp>
      <p:sp>
        <p:nvSpPr>
          <p:cNvPr id="10" name="TextBox 9">
            <a:extLst>
              <a:ext uri="{FF2B5EF4-FFF2-40B4-BE49-F238E27FC236}">
                <a16:creationId xmlns:a16="http://schemas.microsoft.com/office/drawing/2014/main" id="{DD8A1CB2-50DB-779B-5A58-40A554999856}"/>
              </a:ext>
            </a:extLst>
          </p:cNvPr>
          <p:cNvSpPr txBox="1"/>
          <p:nvPr/>
        </p:nvSpPr>
        <p:spPr>
          <a:xfrm>
            <a:off x="482600" y="800100"/>
            <a:ext cx="9641840" cy="54213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Would you extend the table to answer this question</a:t>
            </a:r>
            <a:r>
              <a:rPr lang="en-US" sz="2800" dirty="0">
                <a:solidFill>
                  <a:srgbClr val="000000"/>
                </a:solidFill>
                <a:latin typeface="Arial"/>
              </a:rPr>
              <a:t>?</a:t>
            </a:r>
            <a:r>
              <a:rPr lang="en-US" sz="2800" dirty="0">
                <a:solidFill>
                  <a:srgbClr val="000000"/>
                </a:solidFill>
                <a:latin typeface="Century Gothic"/>
              </a:rPr>
              <a:t> </a:t>
            </a:r>
          </a:p>
        </p:txBody>
      </p:sp>
      <p:sp>
        <p:nvSpPr>
          <p:cNvPr id="15" name="TextBox 14">
            <a:extLst>
              <a:ext uri="{FF2B5EF4-FFF2-40B4-BE49-F238E27FC236}">
                <a16:creationId xmlns:a16="http://schemas.microsoft.com/office/drawing/2014/main" id="{037C8EF9-A0AD-0B10-BBF5-F44C47D6161C}"/>
              </a:ext>
            </a:extLst>
          </p:cNvPr>
          <p:cNvSpPr txBox="1"/>
          <p:nvPr/>
        </p:nvSpPr>
        <p:spPr>
          <a:xfrm>
            <a:off x="516194" y="4144297"/>
            <a:ext cx="9409471" cy="2660921"/>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Answer: when </a:t>
            </a:r>
            <a:r>
              <a:rPr lang="en-CA" sz="2800" i="1" dirty="0">
                <a:solidFill>
                  <a:srgbClr val="000000"/>
                </a:solidFill>
                <a:latin typeface="Century Gothic"/>
              </a:rPr>
              <a:t>n</a:t>
            </a:r>
            <a:r>
              <a:rPr lang="en-CA" sz="2800" dirty="0">
                <a:solidFill>
                  <a:srgbClr val="000000"/>
                </a:solidFill>
                <a:latin typeface="Century Gothic"/>
              </a:rPr>
              <a:t> = 40, </a:t>
            </a:r>
            <a:r>
              <a:rPr lang="en-CA" sz="2800" i="1" dirty="0">
                <a:solidFill>
                  <a:srgbClr val="000000"/>
                </a:solidFill>
                <a:latin typeface="Century Gothic"/>
              </a:rPr>
              <a:t>h </a:t>
            </a:r>
            <a:r>
              <a:rPr lang="en-CA" sz="2800" dirty="0">
                <a:solidFill>
                  <a:srgbClr val="000000"/>
                </a:solidFill>
                <a:latin typeface="Century Gothic"/>
              </a:rPr>
              <a:t>= 3(40) + 5 							             = 120 + 5 							             = 125 cm</a:t>
            </a:r>
          </a:p>
          <a:p>
            <a:pPr>
              <a:lnSpc>
                <a:spcPct val="114000"/>
              </a:lnSpc>
              <a:spcAft>
                <a:spcPts val="1200"/>
              </a:spcAft>
            </a:pPr>
            <a:r>
              <a:rPr lang="en-US" sz="2800" dirty="0">
                <a:solidFill>
                  <a:srgbClr val="000000"/>
                </a:solidFill>
                <a:latin typeface="Century Gothic"/>
              </a:rPr>
              <a:t>Why is the sentence “Assume the plant continues to grow 3 cm each week” important in this problem</a:t>
            </a:r>
            <a:r>
              <a:rPr lang="en-US" sz="2800" dirty="0">
                <a:solidFill>
                  <a:srgbClr val="000000"/>
                </a:solidFill>
                <a:latin typeface="Arial"/>
              </a:rPr>
              <a:t>?</a:t>
            </a:r>
            <a:r>
              <a:rPr lang="en-US" sz="2800" dirty="0">
                <a:solidFill>
                  <a:srgbClr val="000000"/>
                </a:solidFill>
                <a:latin typeface="Century Gothic"/>
              </a:rPr>
              <a:t> </a:t>
            </a:r>
            <a:endParaRPr lang="en-CA" sz="2800" dirty="0">
              <a:solidFill>
                <a:srgbClr val="000000"/>
              </a:solidFill>
              <a:latin typeface="Century Gothic"/>
            </a:endParaRPr>
          </a:p>
        </p:txBody>
      </p:sp>
      <p:sp>
        <p:nvSpPr>
          <p:cNvPr id="16" name="TextBox 15">
            <a:extLst>
              <a:ext uri="{FF2B5EF4-FFF2-40B4-BE49-F238E27FC236}">
                <a16:creationId xmlns:a16="http://schemas.microsoft.com/office/drawing/2014/main" id="{96AC8C7E-412E-50D4-F65A-F8B244FD2067}"/>
              </a:ext>
            </a:extLst>
          </p:cNvPr>
          <p:cNvSpPr txBox="1"/>
          <p:nvPr/>
        </p:nvSpPr>
        <p:spPr>
          <a:xfrm>
            <a:off x="530942" y="2476841"/>
            <a:ext cx="9212561" cy="1676741"/>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 </a:t>
            </a:r>
            <a:r>
              <a:rPr lang="en-US" sz="2800" i="1" dirty="0">
                <a:solidFill>
                  <a:srgbClr val="000000"/>
                </a:solidFill>
                <a:latin typeface="Century Gothic"/>
              </a:rPr>
              <a:t>h </a:t>
            </a:r>
            <a:r>
              <a:rPr lang="en-US" sz="2800" dirty="0">
                <a:solidFill>
                  <a:srgbClr val="000000"/>
                </a:solidFill>
                <a:latin typeface="Century Gothic"/>
              </a:rPr>
              <a:t>= 3</a:t>
            </a:r>
            <a:r>
              <a:rPr lang="en-US" sz="2800" i="1" dirty="0">
                <a:solidFill>
                  <a:srgbClr val="000000"/>
                </a:solidFill>
                <a:latin typeface="Century Gothic"/>
              </a:rPr>
              <a:t>n</a:t>
            </a:r>
            <a:r>
              <a:rPr lang="en-US" sz="2800" dirty="0">
                <a:solidFill>
                  <a:srgbClr val="000000"/>
                </a:solidFill>
                <a:latin typeface="Century Gothic"/>
              </a:rPr>
              <a:t> + 5</a:t>
            </a:r>
          </a:p>
          <a:p>
            <a:pPr>
              <a:lnSpc>
                <a:spcPct val="114000"/>
              </a:lnSpc>
              <a:spcAft>
                <a:spcPts val="1200"/>
              </a:spcAft>
            </a:pPr>
            <a:r>
              <a:rPr lang="en-US" sz="2800" dirty="0">
                <a:solidFill>
                  <a:srgbClr val="000000"/>
                </a:solidFill>
                <a:latin typeface="Century Gothic"/>
              </a:rPr>
              <a:t>Use the formula to find the height of the plant at the end of 40 weeks. </a:t>
            </a:r>
          </a:p>
        </p:txBody>
      </p:sp>
      <p:sp>
        <p:nvSpPr>
          <p:cNvPr id="17" name="TextBox 16">
            <a:extLst>
              <a:ext uri="{FF2B5EF4-FFF2-40B4-BE49-F238E27FC236}">
                <a16:creationId xmlns:a16="http://schemas.microsoft.com/office/drawing/2014/main" id="{9B488ED3-45A2-9415-29D2-09F937CED1AA}"/>
              </a:ext>
            </a:extLst>
          </p:cNvPr>
          <p:cNvSpPr txBox="1"/>
          <p:nvPr/>
        </p:nvSpPr>
        <p:spPr>
          <a:xfrm>
            <a:off x="530942" y="1342236"/>
            <a:ext cx="8170606" cy="954107"/>
          </a:xfrm>
          <a:prstGeom prst="rect">
            <a:avLst/>
          </a:prstGeom>
          <a:noFill/>
        </p:spPr>
        <p:txBody>
          <a:bodyPr wrap="square" rtlCol="0">
            <a:spAutoFit/>
          </a:bodyPr>
          <a:lstStyle/>
          <a:p>
            <a:r>
              <a:rPr lang="en-US" sz="2800" dirty="0">
                <a:solidFill>
                  <a:srgbClr val="000000"/>
                </a:solidFill>
                <a:latin typeface="Century Gothic"/>
              </a:rPr>
              <a:t>Find a formula to calculate the plant height, </a:t>
            </a:r>
            <a:r>
              <a:rPr lang="en-US" sz="2800" i="1" dirty="0">
                <a:solidFill>
                  <a:srgbClr val="000000"/>
                </a:solidFill>
                <a:latin typeface="Century Gothic"/>
              </a:rPr>
              <a:t>h</a:t>
            </a:r>
            <a:r>
              <a:rPr lang="en-US" sz="2800" dirty="0">
                <a:solidFill>
                  <a:srgbClr val="000000"/>
                </a:solidFill>
                <a:latin typeface="Century Gothic"/>
              </a:rPr>
              <a:t>, in terms of the week number, </a:t>
            </a:r>
            <a:r>
              <a:rPr lang="en-US" sz="2800" i="1" dirty="0">
                <a:solidFill>
                  <a:srgbClr val="000000"/>
                </a:solidFill>
                <a:latin typeface="Century Gothic"/>
              </a:rPr>
              <a:t>n.</a:t>
            </a:r>
            <a:r>
              <a:rPr lang="en-US" sz="2800" dirty="0">
                <a:solidFill>
                  <a:srgbClr val="000000"/>
                </a:solidFill>
                <a:latin typeface="Century Gothic"/>
              </a:rPr>
              <a:t> </a:t>
            </a:r>
          </a:p>
        </p:txBody>
      </p:sp>
      <p:cxnSp>
        <p:nvCxnSpPr>
          <p:cNvPr id="19" name="Straight Connector 18">
            <a:extLst>
              <a:ext uri="{FF2B5EF4-FFF2-40B4-BE49-F238E27FC236}">
                <a16:creationId xmlns:a16="http://schemas.microsoft.com/office/drawing/2014/main" id="{04C32B02-59BA-E17F-EF08-6B9D93E2C489}"/>
              </a:ext>
            </a:extLst>
          </p:cNvPr>
          <p:cNvCxnSpPr/>
          <p:nvPr/>
        </p:nvCxnSpPr>
        <p:spPr>
          <a:xfrm>
            <a:off x="0" y="1342236"/>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83E4D54-8248-EFAF-0312-FD17981ED2B6}"/>
              </a:ext>
            </a:extLst>
          </p:cNvPr>
          <p:cNvCxnSpPr/>
          <p:nvPr/>
        </p:nvCxnSpPr>
        <p:spPr>
          <a:xfrm>
            <a:off x="0" y="2476841"/>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9081439-DB0A-3FAC-C686-79F5CD3DA5A1}"/>
              </a:ext>
            </a:extLst>
          </p:cNvPr>
          <p:cNvCxnSpPr/>
          <p:nvPr/>
        </p:nvCxnSpPr>
        <p:spPr>
          <a:xfrm>
            <a:off x="0" y="4085305"/>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9335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FEAD41-CEA5-1A16-C8C1-60D93EBFBE66}"/>
              </a:ext>
            </a:extLst>
          </p:cNvPr>
          <p:cNvSpPr txBox="1"/>
          <p:nvPr/>
        </p:nvSpPr>
        <p:spPr>
          <a:xfrm>
            <a:off x="457200" y="6921500"/>
            <a:ext cx="5971540" cy="338554"/>
          </a:xfrm>
          <a:prstGeom prst="rect">
            <a:avLst/>
          </a:prstGeom>
          <a:noFill/>
        </p:spPr>
        <p:txBody>
          <a:bodyPr vert="horz" rtlCol="0">
            <a:spAutoFit/>
          </a:bodyPr>
          <a:lstStyle/>
          <a:p>
            <a:r>
              <a:rPr lang="en-US" sz="1600">
                <a:solidFill>
                  <a:srgbClr val="666666"/>
                </a:solidFill>
                <a:latin typeface="Century Gothic"/>
              </a:rPr>
              <a:t>4. Solving real-world problems that involve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6268FA9B-922E-8064-42B2-CD21169B2B1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D-31–32 for details.</a:t>
            </a:r>
          </a:p>
        </p:txBody>
      </p:sp>
      <p:sp>
        <p:nvSpPr>
          <p:cNvPr id="4" name="TextBox 3">
            <a:extLst>
              <a:ext uri="{FF2B5EF4-FFF2-40B4-BE49-F238E27FC236}">
                <a16:creationId xmlns:a16="http://schemas.microsoft.com/office/drawing/2014/main" id="{B33429E8-D44C-FDAA-10D7-5B84DEBE70E4}"/>
              </a:ext>
            </a:extLst>
          </p:cNvPr>
          <p:cNvSpPr txBox="1"/>
          <p:nvPr/>
        </p:nvSpPr>
        <p:spPr>
          <a:xfrm>
            <a:off x="469900" y="393700"/>
            <a:ext cx="9641840" cy="167847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Let's make a table to help solve the next problem: </a:t>
            </a:r>
          </a:p>
          <a:p>
            <a:pPr>
              <a:lnSpc>
                <a:spcPct val="114000"/>
              </a:lnSpc>
              <a:spcAft>
                <a:spcPts val="1200"/>
              </a:spcAft>
            </a:pPr>
            <a:r>
              <a:rPr lang="en-US" sz="2800" dirty="0">
                <a:solidFill>
                  <a:srgbClr val="000000"/>
                </a:solidFill>
                <a:latin typeface="Century Gothic"/>
              </a:rPr>
              <a:t>Each tipi uses 14 poles.</a:t>
            </a:r>
            <a:br>
              <a:rPr lang="en-US" sz="2800" dirty="0">
                <a:solidFill>
                  <a:srgbClr val="000000"/>
                </a:solidFill>
                <a:latin typeface="Century Gothic"/>
              </a:rPr>
            </a:br>
            <a:r>
              <a:rPr lang="en-US" sz="2800" dirty="0">
                <a:solidFill>
                  <a:srgbClr val="000000"/>
                </a:solidFill>
                <a:latin typeface="Century Gothic"/>
              </a:rPr>
              <a:t>How many poles do you need for 3 tipis</a:t>
            </a:r>
            <a:r>
              <a:rPr lang="en-US" sz="2800" dirty="0">
                <a:solidFill>
                  <a:srgbClr val="000000"/>
                </a:solidFill>
                <a:latin typeface="Arial"/>
              </a:rPr>
              <a:t>?</a:t>
            </a:r>
            <a:endParaRPr lang="en-CA" sz="2800" dirty="0">
              <a:solidFill>
                <a:srgbClr val="000000"/>
              </a:solidFill>
              <a:latin typeface="Arial"/>
            </a:endParaRPr>
          </a:p>
        </p:txBody>
      </p:sp>
      <p:graphicFrame>
        <p:nvGraphicFramePr>
          <p:cNvPr id="5" name="Table 4">
            <a:extLst>
              <a:ext uri="{FF2B5EF4-FFF2-40B4-BE49-F238E27FC236}">
                <a16:creationId xmlns:a16="http://schemas.microsoft.com/office/drawing/2014/main" id="{C4808F12-B43B-F4DF-AFEA-86609F329296}"/>
              </a:ext>
            </a:extLst>
          </p:cNvPr>
          <p:cNvGraphicFramePr>
            <a:graphicFrameLocks noGrp="1"/>
          </p:cNvGraphicFramePr>
          <p:nvPr>
            <p:extLst>
              <p:ext uri="{D42A27DB-BD31-4B8C-83A1-F6EECF244321}">
                <p14:modId xmlns:p14="http://schemas.microsoft.com/office/powerpoint/2010/main" val="3914275181"/>
              </p:ext>
            </p:extLst>
          </p:nvPr>
        </p:nvGraphicFramePr>
        <p:xfrm>
          <a:off x="537083" y="2180877"/>
          <a:ext cx="4265295" cy="3424174"/>
        </p:xfrm>
        <a:graphic>
          <a:graphicData uri="http://schemas.openxmlformats.org/drawingml/2006/table">
            <a:tbl>
              <a:tblPr firstRow="1" bandRow="1">
                <a:tableStyleId>{5C22544A-7EE6-4342-B048-85BDC9FD1C3A}</a:tableStyleId>
              </a:tblPr>
              <a:tblGrid>
                <a:gridCol w="2201291">
                  <a:extLst>
                    <a:ext uri="{9D8B030D-6E8A-4147-A177-3AD203B41FA5}">
                      <a16:colId xmlns:a16="http://schemas.microsoft.com/office/drawing/2014/main" val="484623869"/>
                    </a:ext>
                  </a:extLst>
                </a:gridCol>
                <a:gridCol w="2064004">
                  <a:extLst>
                    <a:ext uri="{9D8B030D-6E8A-4147-A177-3AD203B41FA5}">
                      <a16:colId xmlns:a16="http://schemas.microsoft.com/office/drawing/2014/main" val="3073595589"/>
                    </a:ext>
                  </a:extLst>
                </a:gridCol>
              </a:tblGrid>
              <a:tr h="1149477">
                <a:tc>
                  <a:txBody>
                    <a:bodyPr/>
                    <a:lstStyle/>
                    <a:p>
                      <a:pPr algn="ctr"/>
                      <a:r>
                        <a:rPr lang="en-CA" sz="2800" b="1" i="0" u="none" baseline="0" dirty="0">
                          <a:solidFill>
                            <a:srgbClr val="000000"/>
                          </a:solidFill>
                          <a:latin typeface="Century Gothic - 28"/>
                        </a:rPr>
                        <a:t>Number of Tipis (</a:t>
                      </a:r>
                      <a:r>
                        <a:rPr lang="en-CA" sz="2800" b="1" i="1" u="none" baseline="0" dirty="0">
                          <a:solidFill>
                            <a:srgbClr val="000000"/>
                          </a:solidFill>
                          <a:latin typeface="Century Gothic - 28"/>
                        </a:rPr>
                        <a:t>t</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Number of Poles (</a:t>
                      </a:r>
                      <a:r>
                        <a:rPr lang="en-CA" sz="2800" b="1" i="1" u="none" baseline="0" dirty="0">
                          <a:solidFill>
                            <a:srgbClr val="000000"/>
                          </a:solidFill>
                          <a:latin typeface="Century Gothic - 28"/>
                        </a:rPr>
                        <a:t>p</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821080733"/>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14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101244211"/>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664942579"/>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842639279"/>
                  </a:ext>
                </a:extLst>
              </a:tr>
              <a:tr h="551815">
                <a:tc>
                  <a:txBody>
                    <a:bodyPr/>
                    <a:lstStyle/>
                    <a:p>
                      <a:pPr algn="ctr"/>
                      <a:r>
                        <a:rPr lang="en-CA" sz="2800" b="0" i="0" u="none" baseline="0" dirty="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200706242"/>
                  </a:ext>
                </a:extLst>
              </a:tr>
            </a:tbl>
          </a:graphicData>
        </a:graphic>
      </p:graphicFrame>
      <p:sp>
        <p:nvSpPr>
          <p:cNvPr id="13" name="TextBox 12">
            <a:extLst>
              <a:ext uri="{FF2B5EF4-FFF2-40B4-BE49-F238E27FC236}">
                <a16:creationId xmlns:a16="http://schemas.microsoft.com/office/drawing/2014/main" id="{623C7344-9C0E-BE4A-B7C6-0FC94DBFB0E3}"/>
              </a:ext>
            </a:extLst>
          </p:cNvPr>
          <p:cNvSpPr txBox="1"/>
          <p:nvPr/>
        </p:nvSpPr>
        <p:spPr>
          <a:xfrm>
            <a:off x="5029200" y="5007898"/>
            <a:ext cx="4722495" cy="1384995"/>
          </a:xfrm>
          <a:prstGeom prst="rect">
            <a:avLst/>
          </a:prstGeom>
          <a:noFill/>
        </p:spPr>
        <p:txBody>
          <a:bodyPr wrap="square" rtlCol="0">
            <a:spAutoFit/>
          </a:bodyPr>
          <a:lstStyle/>
          <a:p>
            <a:r>
              <a:rPr lang="en-US" sz="2800" dirty="0">
                <a:solidFill>
                  <a:srgbClr val="000000"/>
                </a:solidFill>
                <a:latin typeface="Century Gothic"/>
              </a:rPr>
              <a:t>Answer: yes, because the gap between terms is always +14</a:t>
            </a:r>
            <a:endParaRPr lang="en-CA" sz="2800" dirty="0"/>
          </a:p>
        </p:txBody>
      </p:sp>
      <p:sp>
        <p:nvSpPr>
          <p:cNvPr id="14" name="TextBox 13">
            <a:extLst>
              <a:ext uri="{FF2B5EF4-FFF2-40B4-BE49-F238E27FC236}">
                <a16:creationId xmlns:a16="http://schemas.microsoft.com/office/drawing/2014/main" id="{7D7B76F1-21D0-2E61-E341-E45402075858}"/>
              </a:ext>
            </a:extLst>
          </p:cNvPr>
          <p:cNvSpPr txBox="1"/>
          <p:nvPr/>
        </p:nvSpPr>
        <p:spPr>
          <a:xfrm>
            <a:off x="5003800" y="3088322"/>
            <a:ext cx="5156200" cy="1815882"/>
          </a:xfrm>
          <a:prstGeom prst="rect">
            <a:avLst/>
          </a:prstGeom>
          <a:noFill/>
        </p:spPr>
        <p:txBody>
          <a:bodyPr wrap="square" rtlCol="0">
            <a:spAutoFit/>
          </a:bodyPr>
          <a:lstStyle/>
          <a:p>
            <a:r>
              <a:rPr lang="en-US" sz="2800" dirty="0"/>
              <a:t>Answer: Look at the number of poles in the row for 3 tipis.</a:t>
            </a:r>
            <a:br>
              <a:rPr lang="en-US" sz="2800" dirty="0"/>
            </a:br>
            <a:r>
              <a:rPr lang="en-US" sz="2800" dirty="0"/>
              <a:t>Is the relation shown in the table linear</a:t>
            </a:r>
            <a:r>
              <a:rPr lang="en-US" sz="2800" dirty="0">
                <a:latin typeface="Arial" panose="020B0604020202020204" pitchFamily="34" charset="0"/>
                <a:cs typeface="Arial" panose="020B0604020202020204" pitchFamily="34" charset="0"/>
              </a:rPr>
              <a:t>?</a:t>
            </a:r>
            <a:endParaRPr lang="en-CA" sz="28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D3B7D52A-FB4E-FD42-FCEE-BCD6D47F4B7E}"/>
              </a:ext>
            </a:extLst>
          </p:cNvPr>
          <p:cNvSpPr txBox="1"/>
          <p:nvPr/>
        </p:nvSpPr>
        <p:spPr>
          <a:xfrm>
            <a:off x="5029200" y="2072173"/>
            <a:ext cx="5082539" cy="954107"/>
          </a:xfrm>
          <a:prstGeom prst="rect">
            <a:avLst/>
          </a:prstGeom>
          <a:noFill/>
        </p:spPr>
        <p:txBody>
          <a:bodyPr wrap="square" rtlCol="0">
            <a:spAutoFit/>
          </a:bodyPr>
          <a:lstStyle/>
          <a:p>
            <a:r>
              <a:rPr lang="en-US" sz="2800" dirty="0"/>
              <a:t>How does the table answer the question</a:t>
            </a:r>
            <a:r>
              <a:rPr lang="en-US" sz="2800" dirty="0">
                <a:latin typeface="Arial" panose="020B0604020202020204" pitchFamily="34" charset="0"/>
                <a:cs typeface="Arial" panose="020B0604020202020204" pitchFamily="34" charset="0"/>
              </a:rPr>
              <a:t>?</a:t>
            </a:r>
            <a:endParaRPr lang="en-CA" sz="2800" dirty="0">
              <a:latin typeface="Arial" panose="020B0604020202020204" pitchFamily="34" charset="0"/>
              <a:cs typeface="Arial" panose="020B0604020202020204" pitchFamily="34" charset="0"/>
            </a:endParaRPr>
          </a:p>
        </p:txBody>
      </p:sp>
      <p:cxnSp>
        <p:nvCxnSpPr>
          <p:cNvPr id="17" name="Straight Connector 16">
            <a:extLst>
              <a:ext uri="{FF2B5EF4-FFF2-40B4-BE49-F238E27FC236}">
                <a16:creationId xmlns:a16="http://schemas.microsoft.com/office/drawing/2014/main" id="{D302F4C2-6B08-53D2-3E97-66DCCEC1DE2C}"/>
              </a:ext>
            </a:extLst>
          </p:cNvPr>
          <p:cNvCxnSpPr/>
          <p:nvPr/>
        </p:nvCxnSpPr>
        <p:spPr>
          <a:xfrm>
            <a:off x="5003800" y="3088322"/>
            <a:ext cx="5156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CC52520-CAF0-2914-665D-801DF58DF031}"/>
              </a:ext>
            </a:extLst>
          </p:cNvPr>
          <p:cNvCxnSpPr/>
          <p:nvPr/>
        </p:nvCxnSpPr>
        <p:spPr>
          <a:xfrm>
            <a:off x="5003800" y="3026280"/>
            <a:ext cx="0" cy="65241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AECF719-EAB0-71AB-1700-C60EC929B061}"/>
              </a:ext>
            </a:extLst>
          </p:cNvPr>
          <p:cNvCxnSpPr/>
          <p:nvPr/>
        </p:nvCxnSpPr>
        <p:spPr>
          <a:xfrm>
            <a:off x="4999704" y="5007898"/>
            <a:ext cx="5156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5782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6D8BD65-3E3C-F519-1CB4-AC696385F67A}"/>
              </a:ext>
            </a:extLst>
          </p:cNvPr>
          <p:cNvSpPr txBox="1"/>
          <p:nvPr/>
        </p:nvSpPr>
        <p:spPr>
          <a:xfrm>
            <a:off x="457200" y="6921500"/>
            <a:ext cx="5857240" cy="338554"/>
          </a:xfrm>
          <a:prstGeom prst="rect">
            <a:avLst/>
          </a:prstGeom>
          <a:noFill/>
        </p:spPr>
        <p:txBody>
          <a:bodyPr vert="horz" rtlCol="0">
            <a:spAutoFit/>
          </a:bodyPr>
          <a:lstStyle/>
          <a:p>
            <a:r>
              <a:rPr lang="en-US" sz="1600">
                <a:solidFill>
                  <a:srgbClr val="666666"/>
                </a:solidFill>
                <a:latin typeface="Century Gothic"/>
              </a:rPr>
              <a:t>4. Solving real-world problems that involve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902030D3-B07D-4F36-ACC2-F71B0D11393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D-31–32 for details.</a:t>
            </a:r>
          </a:p>
        </p:txBody>
      </p:sp>
      <p:sp>
        <p:nvSpPr>
          <p:cNvPr id="10" name="TextBox 9">
            <a:extLst>
              <a:ext uri="{FF2B5EF4-FFF2-40B4-BE49-F238E27FC236}">
                <a16:creationId xmlns:a16="http://schemas.microsoft.com/office/drawing/2014/main" id="{6E57B791-869E-54CA-19FE-ADD6758342AC}"/>
              </a:ext>
            </a:extLst>
          </p:cNvPr>
          <p:cNvSpPr txBox="1"/>
          <p:nvPr/>
        </p:nvSpPr>
        <p:spPr>
          <a:xfrm>
            <a:off x="469900" y="393700"/>
            <a:ext cx="9641840" cy="1033360"/>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Would you extend the table or use a formula to find how many poles are needed for 20 tipis</a:t>
            </a:r>
            <a:r>
              <a:rPr lang="en-US" sz="2800" dirty="0">
                <a:solidFill>
                  <a:srgbClr val="000000"/>
                </a:solidFill>
                <a:latin typeface="Arial"/>
              </a:rPr>
              <a:t>?</a:t>
            </a:r>
            <a:r>
              <a:rPr lang="en-US" sz="2800" dirty="0">
                <a:solidFill>
                  <a:srgbClr val="000000"/>
                </a:solidFill>
                <a:latin typeface="Century Gothic"/>
              </a:rPr>
              <a:t> Why</a:t>
            </a:r>
            <a:r>
              <a:rPr lang="en-US" sz="2800" dirty="0">
                <a:solidFill>
                  <a:srgbClr val="000000"/>
                </a:solidFill>
                <a:latin typeface="Arial"/>
              </a:rPr>
              <a:t>?</a:t>
            </a:r>
          </a:p>
        </p:txBody>
      </p:sp>
      <p:sp>
        <p:nvSpPr>
          <p:cNvPr id="14" name="TextBox 13">
            <a:extLst>
              <a:ext uri="{FF2B5EF4-FFF2-40B4-BE49-F238E27FC236}">
                <a16:creationId xmlns:a16="http://schemas.microsoft.com/office/drawing/2014/main" id="{F5D66469-619E-E94C-7248-82784D85DF34}"/>
              </a:ext>
            </a:extLst>
          </p:cNvPr>
          <p:cNvSpPr txBox="1"/>
          <p:nvPr/>
        </p:nvSpPr>
        <p:spPr>
          <a:xfrm>
            <a:off x="545688" y="5825613"/>
            <a:ext cx="8480323" cy="523220"/>
          </a:xfrm>
          <a:prstGeom prst="rect">
            <a:avLst/>
          </a:prstGeom>
          <a:noFill/>
        </p:spPr>
        <p:txBody>
          <a:bodyPr wrap="square" rtlCol="0">
            <a:spAutoFit/>
          </a:bodyPr>
          <a:lstStyle/>
          <a:p>
            <a:r>
              <a:rPr lang="en-CA" sz="2800" dirty="0">
                <a:solidFill>
                  <a:srgbClr val="000000"/>
                </a:solidFill>
                <a:latin typeface="Century Gothic"/>
              </a:rPr>
              <a:t>Answer:</a:t>
            </a:r>
            <a:r>
              <a:rPr lang="en-CA" sz="2800" i="1" dirty="0">
                <a:solidFill>
                  <a:srgbClr val="000000"/>
                </a:solidFill>
                <a:latin typeface="Century Gothic"/>
              </a:rPr>
              <a:t> p = </a:t>
            </a:r>
            <a:r>
              <a:rPr lang="en-CA" sz="2800" dirty="0">
                <a:solidFill>
                  <a:srgbClr val="000000"/>
                </a:solidFill>
                <a:latin typeface="Century Gothic"/>
              </a:rPr>
              <a:t>14(20) = 280</a:t>
            </a:r>
          </a:p>
        </p:txBody>
      </p:sp>
      <p:sp>
        <p:nvSpPr>
          <p:cNvPr id="15" name="TextBox 14">
            <a:extLst>
              <a:ext uri="{FF2B5EF4-FFF2-40B4-BE49-F238E27FC236}">
                <a16:creationId xmlns:a16="http://schemas.microsoft.com/office/drawing/2014/main" id="{F6BBCB2C-F934-E770-1DAD-73A9612CFB3F}"/>
              </a:ext>
            </a:extLst>
          </p:cNvPr>
          <p:cNvSpPr txBox="1"/>
          <p:nvPr/>
        </p:nvSpPr>
        <p:spPr>
          <a:xfrm>
            <a:off x="560440" y="3805087"/>
            <a:ext cx="9183063" cy="1675652"/>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Answer:</a:t>
            </a:r>
            <a:r>
              <a:rPr lang="en-CA" sz="2800" i="1" dirty="0">
                <a:solidFill>
                  <a:srgbClr val="000000"/>
                </a:solidFill>
                <a:latin typeface="Century Gothic"/>
              </a:rPr>
              <a:t> p = </a:t>
            </a:r>
            <a:r>
              <a:rPr lang="en-CA" sz="2800" dirty="0">
                <a:solidFill>
                  <a:srgbClr val="000000"/>
                </a:solidFill>
                <a:latin typeface="Century Gothic"/>
              </a:rPr>
              <a:t>14</a:t>
            </a:r>
            <a:r>
              <a:rPr lang="en-CA" sz="2800" i="1" dirty="0">
                <a:solidFill>
                  <a:srgbClr val="000000"/>
                </a:solidFill>
                <a:latin typeface="Century Gothic"/>
              </a:rPr>
              <a:t>t</a:t>
            </a:r>
          </a:p>
          <a:p>
            <a:pPr>
              <a:lnSpc>
                <a:spcPct val="114000"/>
              </a:lnSpc>
              <a:spcAft>
                <a:spcPts val="1200"/>
              </a:spcAft>
            </a:pPr>
            <a:r>
              <a:rPr lang="en-US" sz="2800" i="1" dirty="0">
                <a:solidFill>
                  <a:srgbClr val="000000"/>
                </a:solidFill>
                <a:latin typeface="Century Gothic"/>
              </a:rPr>
              <a:t>U</a:t>
            </a:r>
            <a:r>
              <a:rPr lang="en-US" sz="2800" dirty="0">
                <a:solidFill>
                  <a:srgbClr val="000000"/>
                </a:solidFill>
                <a:latin typeface="Century Gothic"/>
              </a:rPr>
              <a:t>se the formula to find the number of poles needed for 20 tipis.</a:t>
            </a:r>
          </a:p>
        </p:txBody>
      </p:sp>
      <p:sp>
        <p:nvSpPr>
          <p:cNvPr id="16" name="TextBox 15">
            <a:extLst>
              <a:ext uri="{FF2B5EF4-FFF2-40B4-BE49-F238E27FC236}">
                <a16:creationId xmlns:a16="http://schemas.microsoft.com/office/drawing/2014/main" id="{1D3D44EC-783F-CA42-F2D4-7E092E117B2F}"/>
              </a:ext>
            </a:extLst>
          </p:cNvPr>
          <p:cNvSpPr txBox="1"/>
          <p:nvPr/>
        </p:nvSpPr>
        <p:spPr>
          <a:xfrm>
            <a:off x="530943" y="1445345"/>
            <a:ext cx="8967020" cy="2167966"/>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mj-lt"/>
              </a:rPr>
              <a:t>A</a:t>
            </a:r>
            <a:r>
              <a:rPr lang="en-US" sz="2800" dirty="0">
                <a:solidFill>
                  <a:srgbClr val="000000"/>
                </a:solidFill>
                <a:latin typeface="Century Gothic"/>
              </a:rPr>
              <a:t>nswer: a formula, because extending the table would take too long. </a:t>
            </a:r>
          </a:p>
          <a:p>
            <a:pPr>
              <a:lnSpc>
                <a:spcPct val="114000"/>
              </a:lnSpc>
              <a:spcAft>
                <a:spcPts val="1200"/>
              </a:spcAft>
            </a:pPr>
            <a:r>
              <a:rPr lang="en-US" sz="2800" dirty="0">
                <a:solidFill>
                  <a:srgbClr val="000000"/>
                </a:solidFill>
                <a:latin typeface="Century Gothic"/>
              </a:rPr>
              <a:t>Find a formula to calculate the number of poles needed (</a:t>
            </a:r>
            <a:r>
              <a:rPr lang="en-US" sz="2800" i="1" dirty="0">
                <a:solidFill>
                  <a:srgbClr val="000000"/>
                </a:solidFill>
                <a:latin typeface="Century Gothic"/>
              </a:rPr>
              <a:t>p</a:t>
            </a:r>
            <a:r>
              <a:rPr lang="en-US" sz="2800" dirty="0">
                <a:solidFill>
                  <a:srgbClr val="000000"/>
                </a:solidFill>
                <a:latin typeface="Century Gothic"/>
              </a:rPr>
              <a:t>) from the number of tipis (</a:t>
            </a:r>
            <a:r>
              <a:rPr lang="en-US" sz="2800" i="1" dirty="0">
                <a:solidFill>
                  <a:srgbClr val="000000"/>
                </a:solidFill>
                <a:latin typeface="Century Gothic"/>
              </a:rPr>
              <a:t>t</a:t>
            </a:r>
            <a:r>
              <a:rPr lang="en-US" sz="2800" dirty="0">
                <a:solidFill>
                  <a:srgbClr val="000000"/>
                </a:solidFill>
                <a:latin typeface="Century Gothic"/>
              </a:rPr>
              <a:t>). </a:t>
            </a:r>
          </a:p>
        </p:txBody>
      </p:sp>
      <p:cxnSp>
        <p:nvCxnSpPr>
          <p:cNvPr id="18" name="Straight Connector 17">
            <a:extLst>
              <a:ext uri="{FF2B5EF4-FFF2-40B4-BE49-F238E27FC236}">
                <a16:creationId xmlns:a16="http://schemas.microsoft.com/office/drawing/2014/main" id="{DE6B38D4-AB71-BE75-65F8-A9FFE1BEECC3}"/>
              </a:ext>
            </a:extLst>
          </p:cNvPr>
          <p:cNvCxnSpPr/>
          <p:nvPr/>
        </p:nvCxnSpPr>
        <p:spPr>
          <a:xfrm>
            <a:off x="0" y="1427060"/>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2BDAAAA-C435-AE43-E2C4-137566B5334B}"/>
              </a:ext>
            </a:extLst>
          </p:cNvPr>
          <p:cNvCxnSpPr/>
          <p:nvPr/>
        </p:nvCxnSpPr>
        <p:spPr>
          <a:xfrm>
            <a:off x="0" y="3805087"/>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D49219-234C-9F70-F1FC-DCCC66F31FEC}"/>
              </a:ext>
            </a:extLst>
          </p:cNvPr>
          <p:cNvCxnSpPr/>
          <p:nvPr/>
        </p:nvCxnSpPr>
        <p:spPr>
          <a:xfrm>
            <a:off x="0" y="5653551"/>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2023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0CDE47-9324-6F89-D43C-3B430ACA80DF}"/>
              </a:ext>
            </a:extLst>
          </p:cNvPr>
          <p:cNvSpPr txBox="1"/>
          <p:nvPr/>
        </p:nvSpPr>
        <p:spPr>
          <a:xfrm>
            <a:off x="457200" y="6921500"/>
            <a:ext cx="5920740" cy="338554"/>
          </a:xfrm>
          <a:prstGeom prst="rect">
            <a:avLst/>
          </a:prstGeom>
          <a:noFill/>
        </p:spPr>
        <p:txBody>
          <a:bodyPr vert="horz" rtlCol="0">
            <a:spAutoFit/>
          </a:bodyPr>
          <a:lstStyle/>
          <a:p>
            <a:r>
              <a:rPr lang="en-US" sz="1600">
                <a:solidFill>
                  <a:srgbClr val="666666"/>
                </a:solidFill>
                <a:latin typeface="Century Gothic"/>
              </a:rPr>
              <a:t>4. Solving real-world problems that involve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2867E46D-2827-AD80-78FE-0F4BEA4A5568}"/>
              </a:ext>
            </a:extLst>
          </p:cNvPr>
          <p:cNvSpPr txBox="1"/>
          <p:nvPr/>
        </p:nvSpPr>
        <p:spPr>
          <a:xfrm>
            <a:off x="469900" y="381000"/>
            <a:ext cx="8879840" cy="523220"/>
          </a:xfrm>
          <a:prstGeom prst="rect">
            <a:avLst/>
          </a:prstGeom>
          <a:noFill/>
        </p:spPr>
        <p:txBody>
          <a:bodyPr vert="horz" rtlCol="0">
            <a:spAutoFit/>
          </a:bodyPr>
          <a:lstStyle/>
          <a:p>
            <a:r>
              <a:rPr lang="en-CA" sz="2800">
                <a:solidFill>
                  <a:srgbClr val="000000"/>
                </a:solidFill>
                <a:latin typeface="Century Gothic"/>
              </a:rPr>
              <a:t>Exercises: </a:t>
            </a:r>
          </a:p>
        </p:txBody>
      </p:sp>
      <p:sp>
        <p:nvSpPr>
          <p:cNvPr id="4" name="TextBox 3">
            <a:extLst>
              <a:ext uri="{FF2B5EF4-FFF2-40B4-BE49-F238E27FC236}">
                <a16:creationId xmlns:a16="http://schemas.microsoft.com/office/drawing/2014/main" id="{4CA5EE15-C4A1-FBFA-A50A-FAFAA3BDABD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D-31–32 for details.</a:t>
            </a:r>
          </a:p>
        </p:txBody>
      </p:sp>
      <p:sp>
        <p:nvSpPr>
          <p:cNvPr id="5" name="TextBox 4">
            <a:extLst>
              <a:ext uri="{FF2B5EF4-FFF2-40B4-BE49-F238E27FC236}">
                <a16:creationId xmlns:a16="http://schemas.microsoft.com/office/drawing/2014/main" id="{E3B72597-1A99-D3BA-94D8-F4EEC321E560}"/>
              </a:ext>
            </a:extLst>
          </p:cNvPr>
          <p:cNvSpPr txBox="1"/>
          <p:nvPr/>
        </p:nvSpPr>
        <p:spPr>
          <a:xfrm>
            <a:off x="469900" y="876300"/>
            <a:ext cx="9273540" cy="1033360"/>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Fill in a table for the first four terms of the pattern described. Is the pattern linear</a:t>
            </a:r>
            <a:r>
              <a:rPr lang="en-US" sz="2800" dirty="0">
                <a:solidFill>
                  <a:srgbClr val="000000"/>
                </a:solidFill>
                <a:latin typeface="Arial"/>
              </a:rPr>
              <a:t>?</a:t>
            </a:r>
            <a:endParaRPr lang="en-CA" sz="2800" dirty="0">
              <a:solidFill>
                <a:srgbClr val="000000"/>
              </a:solidFill>
              <a:latin typeface="Arial"/>
            </a:endParaRPr>
          </a:p>
        </p:txBody>
      </p:sp>
      <p:pic>
        <p:nvPicPr>
          <p:cNvPr id="7" name="Picture 6">
            <a:extLst>
              <a:ext uri="{FF2B5EF4-FFF2-40B4-BE49-F238E27FC236}">
                <a16:creationId xmlns:a16="http://schemas.microsoft.com/office/drawing/2014/main" id="{2277F443-C41B-EF4C-AB7D-855299FFA79A}"/>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20700" y="4604978"/>
            <a:ext cx="3251200" cy="2108200"/>
          </a:xfrm>
          <a:prstGeom prst="rect">
            <a:avLst/>
          </a:prstGeom>
          <a:solidFill>
            <a:schemeClr val="accent1">
              <a:alpha val="0"/>
            </a:schemeClr>
          </a:solidFill>
        </p:spPr>
      </p:pic>
      <p:pic>
        <p:nvPicPr>
          <p:cNvPr id="9" name="Picture 8">
            <a:extLst>
              <a:ext uri="{FF2B5EF4-FFF2-40B4-BE49-F238E27FC236}">
                <a16:creationId xmlns:a16="http://schemas.microsoft.com/office/drawing/2014/main" id="{A283835D-9B63-044E-092F-798E677D2756}"/>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336794" y="4604978"/>
            <a:ext cx="3276600" cy="2095500"/>
          </a:xfrm>
          <a:prstGeom prst="rect">
            <a:avLst/>
          </a:prstGeom>
          <a:solidFill>
            <a:schemeClr val="accent1">
              <a:alpha val="0"/>
            </a:schemeClr>
          </a:solidFill>
        </p:spPr>
      </p:pic>
      <p:sp>
        <p:nvSpPr>
          <p:cNvPr id="10" name="TextBox 9">
            <a:extLst>
              <a:ext uri="{FF2B5EF4-FFF2-40B4-BE49-F238E27FC236}">
                <a16:creationId xmlns:a16="http://schemas.microsoft.com/office/drawing/2014/main" id="{E0C42454-7254-5FE4-C4A2-7C6C99F406D0}"/>
              </a:ext>
            </a:extLst>
          </p:cNvPr>
          <p:cNvSpPr txBox="1"/>
          <p:nvPr/>
        </p:nvSpPr>
        <p:spPr>
          <a:xfrm>
            <a:off x="469900" y="2070100"/>
            <a:ext cx="4470197" cy="2012987"/>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 The population of a new town is 100 people. The population doubles </a:t>
            </a:r>
            <a:br>
              <a:rPr lang="en-US" sz="2800" dirty="0">
                <a:solidFill>
                  <a:srgbClr val="000000"/>
                </a:solidFill>
                <a:latin typeface="Century Gothic"/>
              </a:rPr>
            </a:br>
            <a:r>
              <a:rPr lang="en-US" sz="2800" dirty="0">
                <a:solidFill>
                  <a:srgbClr val="000000"/>
                </a:solidFill>
                <a:latin typeface="Century Gothic"/>
              </a:rPr>
              <a:t>​each year. </a:t>
            </a:r>
            <a:endParaRPr lang="en-CA" sz="2800" dirty="0">
              <a:solidFill>
                <a:srgbClr val="000000"/>
              </a:solidFill>
              <a:latin typeface="Century Gothic"/>
            </a:endParaRPr>
          </a:p>
        </p:txBody>
      </p:sp>
      <p:sp>
        <p:nvSpPr>
          <p:cNvPr id="11" name="TextBox 10">
            <a:extLst>
              <a:ext uri="{FF2B5EF4-FFF2-40B4-BE49-F238E27FC236}">
                <a16:creationId xmlns:a16="http://schemas.microsoft.com/office/drawing/2014/main" id="{5CB0F40C-4F7F-4A95-C446-BAFE359FD29B}"/>
              </a:ext>
            </a:extLst>
          </p:cNvPr>
          <p:cNvSpPr txBox="1"/>
          <p:nvPr/>
        </p:nvSpPr>
        <p:spPr>
          <a:xfrm>
            <a:off x="5270500" y="2070100"/>
            <a:ext cx="4838497" cy="250530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b) The first house on a street has the address number 129. The address numbers decrease by 2 each time. </a:t>
            </a:r>
            <a:endParaRPr lang="en-CA" sz="2800" dirty="0">
              <a:solidFill>
                <a:srgbClr val="000000"/>
              </a:solidFill>
              <a:latin typeface="Century Gothic"/>
            </a:endParaRPr>
          </a:p>
        </p:txBody>
      </p:sp>
    </p:spTree>
    <p:extLst>
      <p:ext uri="{BB962C8B-B14F-4D97-AF65-F5344CB8AC3E}">
        <p14:creationId xmlns:p14="http://schemas.microsoft.com/office/powerpoint/2010/main" val="28003669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F05A8F-97C3-CE09-450E-243F2FDF048D}"/>
              </a:ext>
            </a:extLst>
          </p:cNvPr>
          <p:cNvSpPr txBox="1"/>
          <p:nvPr/>
        </p:nvSpPr>
        <p:spPr>
          <a:xfrm>
            <a:off x="457200" y="6921500"/>
            <a:ext cx="6060440" cy="338554"/>
          </a:xfrm>
          <a:prstGeom prst="rect">
            <a:avLst/>
          </a:prstGeom>
          <a:noFill/>
        </p:spPr>
        <p:txBody>
          <a:bodyPr vert="horz" rtlCol="0">
            <a:spAutoFit/>
          </a:bodyPr>
          <a:lstStyle/>
          <a:p>
            <a:r>
              <a:rPr lang="en-US" sz="1600">
                <a:solidFill>
                  <a:srgbClr val="666666"/>
                </a:solidFill>
                <a:latin typeface="Century Gothic"/>
              </a:rPr>
              <a:t>4. Solving real-world problems that involve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F20AC621-BE9C-BA49-CC54-9E17D714C84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D-31–32 for details.</a:t>
            </a:r>
          </a:p>
        </p:txBody>
      </p:sp>
      <p:sp>
        <p:nvSpPr>
          <p:cNvPr id="4" name="TextBox 3">
            <a:extLst>
              <a:ext uri="{FF2B5EF4-FFF2-40B4-BE49-F238E27FC236}">
                <a16:creationId xmlns:a16="http://schemas.microsoft.com/office/drawing/2014/main" id="{3ADF5AE7-D6BA-8BE6-ED86-B72096431D36}"/>
              </a:ext>
            </a:extLst>
          </p:cNvPr>
          <p:cNvSpPr txBox="1"/>
          <p:nvPr/>
        </p:nvSpPr>
        <p:spPr>
          <a:xfrm>
            <a:off x="317500" y="596900"/>
            <a:ext cx="9794240" cy="201407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c) </a:t>
            </a:r>
            <a:r>
              <a:rPr lang="en-US" sz="2800" dirty="0" err="1">
                <a:solidFill>
                  <a:srgbClr val="000000"/>
                </a:solidFill>
                <a:latin typeface="Century Gothic"/>
              </a:rPr>
              <a:t>Haru</a:t>
            </a:r>
            <a:r>
              <a:rPr lang="en-US" sz="2800" dirty="0">
                <a:solidFill>
                  <a:srgbClr val="000000"/>
                </a:solidFill>
                <a:latin typeface="Century Gothic"/>
              </a:rPr>
              <a:t> has $40 saved </a:t>
            </a:r>
            <a:br>
              <a:rPr lang="en-US" sz="2800" dirty="0">
                <a:solidFill>
                  <a:srgbClr val="000000"/>
                </a:solidFill>
                <a:latin typeface="Century Gothic"/>
              </a:rPr>
            </a:br>
            <a:r>
              <a:rPr lang="en-US" sz="2800" dirty="0">
                <a:solidFill>
                  <a:srgbClr val="000000"/>
                </a:solidFill>
                <a:latin typeface="Century Gothic"/>
              </a:rPr>
              <a:t>at the end of Week 1. </a:t>
            </a:r>
            <a:br>
              <a:rPr lang="en-US" sz="2800" dirty="0">
                <a:solidFill>
                  <a:srgbClr val="000000"/>
                </a:solidFill>
                <a:latin typeface="Century Gothic"/>
              </a:rPr>
            </a:br>
            <a:r>
              <a:rPr lang="en-US" sz="2800" dirty="0">
                <a:solidFill>
                  <a:srgbClr val="000000"/>
                </a:solidFill>
                <a:latin typeface="Century Gothic"/>
              </a:rPr>
              <a:t>They save $15 more </a:t>
            </a:r>
            <a:br>
              <a:rPr lang="en-US" sz="2800" dirty="0">
                <a:solidFill>
                  <a:srgbClr val="000000"/>
                </a:solidFill>
                <a:latin typeface="Century Gothic"/>
              </a:rPr>
            </a:br>
            <a:r>
              <a:rPr lang="en-US" sz="2800" dirty="0">
                <a:solidFill>
                  <a:srgbClr val="000000"/>
                </a:solidFill>
                <a:latin typeface="Century Gothic"/>
              </a:rPr>
              <a:t>each week.  </a:t>
            </a:r>
            <a:endParaRPr lang="en-CA" sz="2800" dirty="0">
              <a:solidFill>
                <a:srgbClr val="000000"/>
              </a:solidFill>
              <a:latin typeface="Century Gothic"/>
            </a:endParaRPr>
          </a:p>
        </p:txBody>
      </p:sp>
      <p:sp>
        <p:nvSpPr>
          <p:cNvPr id="5" name="TextBox 4">
            <a:extLst>
              <a:ext uri="{FF2B5EF4-FFF2-40B4-BE49-F238E27FC236}">
                <a16:creationId xmlns:a16="http://schemas.microsoft.com/office/drawing/2014/main" id="{05F33CD5-406F-FE26-791F-DB598D092AB3}"/>
              </a:ext>
            </a:extLst>
          </p:cNvPr>
          <p:cNvSpPr txBox="1"/>
          <p:nvPr/>
        </p:nvSpPr>
        <p:spPr>
          <a:xfrm>
            <a:off x="5118100" y="596900"/>
            <a:ext cx="4838446" cy="201407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d) The volume of water </a:t>
            </a:r>
            <a:br>
              <a:rPr lang="en-US" sz="2800" dirty="0">
                <a:solidFill>
                  <a:srgbClr val="000000"/>
                </a:solidFill>
                <a:latin typeface="Century Gothic"/>
              </a:rPr>
            </a:br>
            <a:r>
              <a:rPr lang="en-US" sz="2800" dirty="0">
                <a:solidFill>
                  <a:srgbClr val="000000"/>
                </a:solidFill>
                <a:latin typeface="Century Gothic"/>
              </a:rPr>
              <a:t>​in a large tank is 1000 L. Each day, half of the water is used up. </a:t>
            </a:r>
            <a:endParaRPr lang="en-CA" sz="2800" dirty="0">
              <a:solidFill>
                <a:srgbClr val="000000"/>
              </a:solidFill>
              <a:latin typeface="Century Gothic"/>
            </a:endParaRPr>
          </a:p>
        </p:txBody>
      </p:sp>
      <p:pic>
        <p:nvPicPr>
          <p:cNvPr id="7" name="Picture 6">
            <a:extLst>
              <a:ext uri="{FF2B5EF4-FFF2-40B4-BE49-F238E27FC236}">
                <a16:creationId xmlns:a16="http://schemas.microsoft.com/office/drawing/2014/main" id="{8374F4B2-5C3F-1F3B-EE14-F66EFDD1A87D}"/>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81000" y="2784348"/>
            <a:ext cx="3162300" cy="2044700"/>
          </a:xfrm>
          <a:prstGeom prst="rect">
            <a:avLst/>
          </a:prstGeom>
          <a:solidFill>
            <a:schemeClr val="accent1">
              <a:alpha val="0"/>
            </a:schemeClr>
          </a:solidFill>
        </p:spPr>
      </p:pic>
      <p:pic>
        <p:nvPicPr>
          <p:cNvPr id="9" name="Picture 8">
            <a:extLst>
              <a:ext uri="{FF2B5EF4-FFF2-40B4-BE49-F238E27FC236}">
                <a16:creationId xmlns:a16="http://schemas.microsoft.com/office/drawing/2014/main" id="{EEE6D6EA-FC24-A8A2-12F9-C06A352FDAE2}"/>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181600" y="2784348"/>
            <a:ext cx="3162300" cy="2019300"/>
          </a:xfrm>
          <a:prstGeom prst="rect">
            <a:avLst/>
          </a:prstGeom>
          <a:solidFill>
            <a:schemeClr val="accent1">
              <a:alpha val="0"/>
            </a:schemeClr>
          </a:solidFill>
        </p:spPr>
      </p:pic>
    </p:spTree>
    <p:extLst>
      <p:ext uri="{BB962C8B-B14F-4D97-AF65-F5344CB8AC3E}">
        <p14:creationId xmlns:p14="http://schemas.microsoft.com/office/powerpoint/2010/main" val="37818106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3AE1881-4FA4-F6B3-442A-6F625AC6AE79}"/>
              </a:ext>
            </a:extLst>
          </p:cNvPr>
          <p:cNvSpPr txBox="1"/>
          <p:nvPr/>
        </p:nvSpPr>
        <p:spPr>
          <a:xfrm>
            <a:off x="457200" y="6921500"/>
            <a:ext cx="6060440" cy="338554"/>
          </a:xfrm>
          <a:prstGeom prst="rect">
            <a:avLst/>
          </a:prstGeom>
          <a:noFill/>
        </p:spPr>
        <p:txBody>
          <a:bodyPr vert="horz" rtlCol="0">
            <a:spAutoFit/>
          </a:bodyPr>
          <a:lstStyle/>
          <a:p>
            <a:r>
              <a:rPr lang="en-US" sz="1600">
                <a:solidFill>
                  <a:srgbClr val="666666"/>
                </a:solidFill>
                <a:latin typeface="Century Gothic"/>
              </a:rPr>
              <a:t>4. Solving real-world problems that involve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D9F5DDFF-C503-23D3-1C37-011F741537F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D-31–32 for details.</a:t>
            </a:r>
          </a:p>
        </p:txBody>
      </p:sp>
      <p:sp>
        <p:nvSpPr>
          <p:cNvPr id="4" name="TextBox 3">
            <a:extLst>
              <a:ext uri="{FF2B5EF4-FFF2-40B4-BE49-F238E27FC236}">
                <a16:creationId xmlns:a16="http://schemas.microsoft.com/office/drawing/2014/main" id="{25526DF5-3564-3CF4-F60B-A4109A76CD3E}"/>
              </a:ext>
            </a:extLst>
          </p:cNvPr>
          <p:cNvSpPr txBox="1"/>
          <p:nvPr/>
        </p:nvSpPr>
        <p:spPr>
          <a:xfrm>
            <a:off x="482600" y="393700"/>
            <a:ext cx="9273540" cy="540404"/>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Answers: </a:t>
            </a:r>
          </a:p>
        </p:txBody>
      </p:sp>
      <p:sp>
        <p:nvSpPr>
          <p:cNvPr id="8" name="TextBox 7">
            <a:extLst>
              <a:ext uri="{FF2B5EF4-FFF2-40B4-BE49-F238E27FC236}">
                <a16:creationId xmlns:a16="http://schemas.microsoft.com/office/drawing/2014/main" id="{E5EE0493-9429-14FE-DE1E-A8D61EE9E3ED}"/>
              </a:ext>
            </a:extLst>
          </p:cNvPr>
          <p:cNvSpPr txBox="1"/>
          <p:nvPr/>
        </p:nvSpPr>
        <p:spPr>
          <a:xfrm>
            <a:off x="604684" y="1150374"/>
            <a:ext cx="4940710" cy="2475742"/>
          </a:xfrm>
          <a:prstGeom prst="rect">
            <a:avLst/>
          </a:prstGeom>
          <a:noFill/>
        </p:spPr>
        <p:txBody>
          <a:bodyPr wrap="square" rtlCol="0">
            <a:spAutoFit/>
          </a:bodyPr>
          <a:lstStyle/>
          <a:p>
            <a:pPr>
              <a:lnSpc>
                <a:spcPct val="114000"/>
              </a:lnSpc>
              <a:spcAft>
                <a:spcPts val="1200"/>
              </a:spcAft>
            </a:pPr>
            <a:r>
              <a:rPr lang="pt-BR" sz="2800" dirty="0">
                <a:solidFill>
                  <a:srgbClr val="000000"/>
                </a:solidFill>
                <a:latin typeface="Century Gothic"/>
              </a:rPr>
              <a:t>a) 100, 200, 400, 800 </a:t>
            </a:r>
          </a:p>
          <a:p>
            <a:pPr>
              <a:lnSpc>
                <a:spcPct val="114000"/>
              </a:lnSpc>
              <a:spcAft>
                <a:spcPts val="1200"/>
              </a:spcAft>
            </a:pPr>
            <a:r>
              <a:rPr lang="pl-PL" sz="2800" dirty="0">
                <a:solidFill>
                  <a:srgbClr val="000000"/>
                </a:solidFill>
                <a:latin typeface="Century Gothic"/>
              </a:rPr>
              <a:t>b) 129, 127, 125, 123 </a:t>
            </a:r>
          </a:p>
          <a:p>
            <a:pPr>
              <a:lnSpc>
                <a:spcPct val="114000"/>
              </a:lnSpc>
              <a:spcAft>
                <a:spcPts val="1200"/>
              </a:spcAft>
            </a:pPr>
            <a:r>
              <a:rPr lang="en-CA" sz="2800" dirty="0">
                <a:solidFill>
                  <a:srgbClr val="000000"/>
                </a:solidFill>
                <a:latin typeface="Century Gothic"/>
              </a:rPr>
              <a:t>c) $40, $55, $70, $85 </a:t>
            </a:r>
          </a:p>
          <a:p>
            <a:pPr>
              <a:lnSpc>
                <a:spcPct val="114000"/>
              </a:lnSpc>
              <a:spcAft>
                <a:spcPts val="1200"/>
              </a:spcAft>
            </a:pPr>
            <a:r>
              <a:rPr lang="en-CA" sz="2800" dirty="0">
                <a:solidFill>
                  <a:srgbClr val="000000"/>
                </a:solidFill>
                <a:latin typeface="Century Gothic"/>
              </a:rPr>
              <a:t>d) 1000L, 500L, 250L, 125L</a:t>
            </a:r>
          </a:p>
        </p:txBody>
      </p:sp>
      <p:cxnSp>
        <p:nvCxnSpPr>
          <p:cNvPr id="10" name="Straight Connector 9">
            <a:extLst>
              <a:ext uri="{FF2B5EF4-FFF2-40B4-BE49-F238E27FC236}">
                <a16:creationId xmlns:a16="http://schemas.microsoft.com/office/drawing/2014/main" id="{22BAEE89-7C43-1B26-934C-8314D849D0B3}"/>
              </a:ext>
            </a:extLst>
          </p:cNvPr>
          <p:cNvCxnSpPr/>
          <p:nvPr/>
        </p:nvCxnSpPr>
        <p:spPr>
          <a:xfrm>
            <a:off x="0" y="1047135"/>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786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0C97691-C18D-57A5-04B5-070E43D4370C}"/>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Finding formulas for simple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EC74A737-5DAF-263A-545D-C96CA4F060D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D-25–26 for details.</a:t>
            </a:r>
          </a:p>
        </p:txBody>
      </p:sp>
      <p:sp>
        <p:nvSpPr>
          <p:cNvPr id="4" name="TextBox 3">
            <a:extLst>
              <a:ext uri="{FF2B5EF4-FFF2-40B4-BE49-F238E27FC236}">
                <a16:creationId xmlns:a16="http://schemas.microsoft.com/office/drawing/2014/main" id="{30E79578-86E5-F62E-A7CF-751AC15ED2C7}"/>
              </a:ext>
            </a:extLst>
          </p:cNvPr>
          <p:cNvSpPr txBox="1"/>
          <p:nvPr/>
        </p:nvSpPr>
        <p:spPr>
          <a:xfrm>
            <a:off x="457200" y="419100"/>
            <a:ext cx="9654540" cy="1031629"/>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Let's fill in the </a:t>
            </a:r>
            <a:r>
              <a:rPr lang="en-US" sz="2800" dirty="0">
                <a:solidFill>
                  <a:srgbClr val="000000"/>
                </a:solidFill>
                <a:latin typeface="Century Gothic"/>
              </a:rPr>
              <a:t>table for the sequence with rule:</a:t>
            </a:r>
            <a:br>
              <a:rPr lang="en-US" sz="2800" dirty="0">
                <a:solidFill>
                  <a:srgbClr val="000000"/>
                </a:solidFill>
                <a:latin typeface="Century Gothic"/>
              </a:rPr>
            </a:br>
            <a:r>
              <a:rPr lang="en-US" sz="2800" dirty="0">
                <a:solidFill>
                  <a:srgbClr val="000000"/>
                </a:solidFill>
                <a:latin typeface="Century Gothic"/>
              </a:rPr>
              <a:t>Start at 4 and add 4 each time.</a:t>
            </a:r>
            <a:endParaRPr lang="en-CA" sz="2800" dirty="0">
              <a:solidFill>
                <a:srgbClr val="000000"/>
              </a:solidFill>
              <a:latin typeface="Century Gothic"/>
            </a:endParaRPr>
          </a:p>
        </p:txBody>
      </p:sp>
      <p:graphicFrame>
        <p:nvGraphicFramePr>
          <p:cNvPr id="5" name="Table 4">
            <a:extLst>
              <a:ext uri="{FF2B5EF4-FFF2-40B4-BE49-F238E27FC236}">
                <a16:creationId xmlns:a16="http://schemas.microsoft.com/office/drawing/2014/main" id="{36EC7EBD-D33F-98B8-E5EC-D840AED42927}"/>
              </a:ext>
            </a:extLst>
          </p:cNvPr>
          <p:cNvGraphicFramePr>
            <a:graphicFrameLocks noGrp="1"/>
          </p:cNvGraphicFramePr>
          <p:nvPr>
            <p:extLst>
              <p:ext uri="{D42A27DB-BD31-4B8C-83A1-F6EECF244321}">
                <p14:modId xmlns:p14="http://schemas.microsoft.com/office/powerpoint/2010/main" val="1459400756"/>
              </p:ext>
            </p:extLst>
          </p:nvPr>
        </p:nvGraphicFramePr>
        <p:xfrm>
          <a:off x="530942" y="1498600"/>
          <a:ext cx="5456903" cy="385572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3411251645"/>
                    </a:ext>
                  </a:extLst>
                </a:gridCol>
                <a:gridCol w="2713703">
                  <a:extLst>
                    <a:ext uri="{9D8B030D-6E8A-4147-A177-3AD203B41FA5}">
                      <a16:colId xmlns:a16="http://schemas.microsoft.com/office/drawing/2014/main" val="3153072909"/>
                    </a:ext>
                  </a:extLst>
                </a:gridCol>
              </a:tblGrid>
              <a:tr h="984250">
                <a:tc>
                  <a:txBody>
                    <a:bodyPr/>
                    <a:lstStyle/>
                    <a:p>
                      <a:pPr algn="ctr"/>
                      <a:r>
                        <a:rPr lang="en-CA" sz="2800" b="1" i="0" u="none" baseline="0" dirty="0">
                          <a:solidFill>
                            <a:srgbClr val="000000"/>
                          </a:solidFill>
                          <a:latin typeface="+mj-lt"/>
                        </a:rPr>
                        <a:t>Term Number (</a:t>
                      </a:r>
                      <a:r>
                        <a:rPr lang="en-CA" sz="2800" b="1" i="1" u="none" baseline="0" dirty="0">
                          <a:solidFill>
                            <a:srgbClr val="000000"/>
                          </a:solidFill>
                          <a:latin typeface="+mj-lt"/>
                        </a:rPr>
                        <a:t>n</a:t>
                      </a:r>
                      <a:r>
                        <a:rPr lang="en-CA" sz="2800" b="1" i="0" u="none" baseline="0" dirty="0">
                          <a:solidFill>
                            <a:srgbClr val="000000"/>
                          </a:solidFill>
                          <a:latin typeface="+mj-lt"/>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mj-lt"/>
                        </a:rPr>
                        <a:t>Term Value (</a:t>
                      </a:r>
                      <a:r>
                        <a:rPr lang="en-CA" sz="2800" b="1" i="1" u="none" baseline="0" dirty="0">
                          <a:solidFill>
                            <a:srgbClr val="000000"/>
                          </a:solidFill>
                          <a:latin typeface="+mj-lt"/>
                        </a:rPr>
                        <a:t>v</a:t>
                      </a:r>
                      <a:r>
                        <a:rPr lang="en-CA" sz="2800" b="1" i="0" u="none" baseline="0" dirty="0">
                          <a:solidFill>
                            <a:srgbClr val="000000"/>
                          </a:solidFill>
                          <a:latin typeface="+mj-lt"/>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224502386"/>
                  </a:ext>
                </a:extLst>
              </a:tr>
              <a:tr h="574294">
                <a:tc>
                  <a:txBody>
                    <a:bodyPr/>
                    <a:lstStyle/>
                    <a:p>
                      <a:pPr algn="ctr"/>
                      <a:r>
                        <a:rPr lang="en-CA" sz="2800" b="0" i="0" u="none" baseline="0">
                          <a:solidFill>
                            <a:srgbClr val="000000"/>
                          </a:solidFill>
                          <a:latin typeface="+mj-lt"/>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mj-lt"/>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99346732"/>
                  </a:ext>
                </a:extLst>
              </a:tr>
              <a:tr h="574294">
                <a:tc>
                  <a:txBody>
                    <a:bodyPr/>
                    <a:lstStyle/>
                    <a:p>
                      <a:pPr algn="ctr"/>
                      <a:r>
                        <a:rPr lang="en-CA" sz="2800" b="0" i="0" u="none" baseline="0">
                          <a:solidFill>
                            <a:srgbClr val="000000"/>
                          </a:solidFill>
                          <a:latin typeface="+mj-lt"/>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latin typeface="+mj-lt"/>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634628469"/>
                  </a:ext>
                </a:extLst>
              </a:tr>
              <a:tr h="574294">
                <a:tc>
                  <a:txBody>
                    <a:bodyPr/>
                    <a:lstStyle/>
                    <a:p>
                      <a:pPr algn="ctr"/>
                      <a:r>
                        <a:rPr lang="en-CA" sz="2800" b="0" i="0" u="none" baseline="0">
                          <a:solidFill>
                            <a:srgbClr val="000000"/>
                          </a:solidFill>
                          <a:latin typeface="+mj-lt"/>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latin typeface="+mj-lt"/>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589998773"/>
                  </a:ext>
                </a:extLst>
              </a:tr>
              <a:tr h="574294">
                <a:tc>
                  <a:txBody>
                    <a:bodyPr/>
                    <a:lstStyle/>
                    <a:p>
                      <a:pPr algn="ctr"/>
                      <a:r>
                        <a:rPr lang="en-CA" sz="2800" b="0" i="0" u="none" baseline="0">
                          <a:solidFill>
                            <a:srgbClr val="000000"/>
                          </a:solidFill>
                          <a:latin typeface="+mj-lt"/>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latin typeface="+mj-lt"/>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870918904"/>
                  </a:ext>
                </a:extLst>
              </a:tr>
              <a:tr h="574294">
                <a:tc>
                  <a:txBody>
                    <a:bodyPr/>
                    <a:lstStyle/>
                    <a:p>
                      <a:pPr algn="ctr"/>
                      <a:r>
                        <a:rPr lang="en-CA" sz="2800" b="0" i="0" u="none" baseline="0" dirty="0">
                          <a:solidFill>
                            <a:srgbClr val="000000"/>
                          </a:solidFill>
                          <a:latin typeface="Century Gothic - 28"/>
                        </a:rPr>
                        <a:t>5</a:t>
                      </a: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236233474"/>
                  </a:ext>
                </a:extLst>
              </a:tr>
            </a:tbl>
          </a:graphicData>
        </a:graphic>
      </p:graphicFrame>
      <p:sp>
        <p:nvSpPr>
          <p:cNvPr id="6" name="TextBox 5">
            <a:extLst>
              <a:ext uri="{FF2B5EF4-FFF2-40B4-BE49-F238E27FC236}">
                <a16:creationId xmlns:a16="http://schemas.microsoft.com/office/drawing/2014/main" id="{D7F23A21-3AC5-9672-C14B-034513E8266F}"/>
              </a:ext>
            </a:extLst>
          </p:cNvPr>
          <p:cNvSpPr txBox="1"/>
          <p:nvPr/>
        </p:nvSpPr>
        <p:spPr>
          <a:xfrm>
            <a:off x="495300" y="5469604"/>
            <a:ext cx="9159240" cy="954108"/>
          </a:xfrm>
          <a:prstGeom prst="rect">
            <a:avLst/>
          </a:prstGeom>
          <a:noFill/>
        </p:spPr>
        <p:txBody>
          <a:bodyPr vert="horz" rtlCol="0">
            <a:spAutoFit/>
          </a:bodyPr>
          <a:lstStyle/>
          <a:p>
            <a:r>
              <a:rPr lang="en-US" sz="2800" dirty="0">
                <a:solidFill>
                  <a:srgbClr val="000000"/>
                </a:solidFill>
                <a:latin typeface="Century Gothic"/>
              </a:rPr>
              <a:t>This is a special sequence since the starting number is equal to the gap. Can you find the formula</a:t>
            </a:r>
            <a:r>
              <a:rPr lang="en-US" sz="2800" dirty="0">
                <a:solidFill>
                  <a:srgbClr val="000000"/>
                </a:solidFill>
                <a:latin typeface="Arial"/>
              </a:rPr>
              <a:t>? </a:t>
            </a:r>
            <a:r>
              <a:rPr lang="en-US" sz="2800" dirty="0">
                <a:solidFill>
                  <a:srgbClr val="000000"/>
                </a:solidFill>
                <a:latin typeface="Century Gothic"/>
              </a:rPr>
              <a:t> </a:t>
            </a:r>
            <a:endParaRPr lang="en-CA" sz="2800" i="1" dirty="0">
              <a:solidFill>
                <a:srgbClr val="000000"/>
              </a:solidFill>
              <a:latin typeface="Century Gothic"/>
            </a:endParaRPr>
          </a:p>
        </p:txBody>
      </p:sp>
      <p:sp>
        <p:nvSpPr>
          <p:cNvPr id="10" name="TextBox 9">
            <a:extLst>
              <a:ext uri="{FF2B5EF4-FFF2-40B4-BE49-F238E27FC236}">
                <a16:creationId xmlns:a16="http://schemas.microsoft.com/office/drawing/2014/main" id="{62E33BE3-CF4F-FC3B-34CE-FC1B165F912A}"/>
              </a:ext>
            </a:extLst>
          </p:cNvPr>
          <p:cNvSpPr txBox="1"/>
          <p:nvPr/>
        </p:nvSpPr>
        <p:spPr>
          <a:xfrm>
            <a:off x="471950" y="6423712"/>
            <a:ext cx="8244348" cy="523220"/>
          </a:xfrm>
          <a:prstGeom prst="rect">
            <a:avLst/>
          </a:prstGeom>
          <a:noFill/>
        </p:spPr>
        <p:txBody>
          <a:bodyPr wrap="square" rtlCol="0">
            <a:spAutoFit/>
          </a:bodyPr>
          <a:lstStyle/>
          <a:p>
            <a:r>
              <a:rPr lang="en-US" sz="2800" dirty="0">
                <a:solidFill>
                  <a:srgbClr val="000000"/>
                </a:solidFill>
                <a:latin typeface="Century Gothic"/>
              </a:rPr>
              <a:t>Answer: </a:t>
            </a:r>
            <a:r>
              <a:rPr lang="en-US" sz="2800" i="1" dirty="0">
                <a:solidFill>
                  <a:srgbClr val="000000"/>
                </a:solidFill>
                <a:latin typeface="Century Gothic"/>
              </a:rPr>
              <a:t>v</a:t>
            </a:r>
            <a:r>
              <a:rPr lang="en-US" sz="2800" dirty="0">
                <a:solidFill>
                  <a:srgbClr val="000000"/>
                </a:solidFill>
                <a:latin typeface="Century Gothic"/>
              </a:rPr>
              <a:t> = 4</a:t>
            </a:r>
            <a:r>
              <a:rPr lang="en-US" sz="2800" i="1" dirty="0">
                <a:solidFill>
                  <a:srgbClr val="000000"/>
                </a:solidFill>
                <a:latin typeface="Century Gothic"/>
              </a:rPr>
              <a:t>n</a:t>
            </a:r>
            <a:endParaRPr lang="en-CA" sz="2800" dirty="0"/>
          </a:p>
        </p:txBody>
      </p:sp>
      <p:cxnSp>
        <p:nvCxnSpPr>
          <p:cNvPr id="12" name="Straight Connector 11">
            <a:extLst>
              <a:ext uri="{FF2B5EF4-FFF2-40B4-BE49-F238E27FC236}">
                <a16:creationId xmlns:a16="http://schemas.microsoft.com/office/drawing/2014/main" id="{B9F755DE-7457-F1F2-65BF-5CA34F0F0635}"/>
              </a:ext>
            </a:extLst>
          </p:cNvPr>
          <p:cNvCxnSpPr/>
          <p:nvPr/>
        </p:nvCxnSpPr>
        <p:spPr>
          <a:xfrm>
            <a:off x="0" y="643846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013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C37727E-6AEB-A72A-7482-F82CF483D0C3}"/>
              </a:ext>
            </a:extLst>
          </p:cNvPr>
          <p:cNvSpPr txBox="1"/>
          <p:nvPr/>
        </p:nvSpPr>
        <p:spPr>
          <a:xfrm>
            <a:off x="457200" y="6921500"/>
            <a:ext cx="6289040" cy="338554"/>
          </a:xfrm>
          <a:prstGeom prst="rect">
            <a:avLst/>
          </a:prstGeom>
          <a:noFill/>
        </p:spPr>
        <p:txBody>
          <a:bodyPr vert="horz" rtlCol="0">
            <a:spAutoFit/>
          </a:bodyPr>
          <a:lstStyle/>
          <a:p>
            <a:r>
              <a:rPr lang="en-US" sz="1600">
                <a:solidFill>
                  <a:srgbClr val="666666"/>
                </a:solidFill>
                <a:latin typeface="Century Gothic"/>
              </a:rPr>
              <a:t>4. Solving real-world problems that involve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75FBD93C-40BB-84D7-6305-08831F34841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D-31–32 for details.</a:t>
            </a:r>
          </a:p>
        </p:txBody>
      </p:sp>
      <p:sp>
        <p:nvSpPr>
          <p:cNvPr id="4" name="TextBox 3">
            <a:extLst>
              <a:ext uri="{FF2B5EF4-FFF2-40B4-BE49-F238E27FC236}">
                <a16:creationId xmlns:a16="http://schemas.microsoft.com/office/drawing/2014/main" id="{833DA76C-7FB2-0CDE-1D68-13E0441CE7E5}"/>
              </a:ext>
            </a:extLst>
          </p:cNvPr>
          <p:cNvSpPr txBox="1"/>
          <p:nvPr/>
        </p:nvSpPr>
        <p:spPr>
          <a:xfrm>
            <a:off x="482600" y="393700"/>
            <a:ext cx="9273540" cy="330430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2. For the linear patterns in Exercise 1, write a formula for calculating the output variable from the input variable. </a:t>
            </a:r>
          </a:p>
          <a:p>
            <a:pPr>
              <a:lnSpc>
                <a:spcPct val="114000"/>
              </a:lnSpc>
              <a:spcAft>
                <a:spcPts val="1200"/>
              </a:spcAft>
            </a:pPr>
            <a:r>
              <a:rPr lang="en-US" sz="2800" dirty="0">
                <a:solidFill>
                  <a:srgbClr val="000000"/>
                </a:solidFill>
                <a:latin typeface="Century Gothic"/>
              </a:rPr>
              <a:t>3. A bike rental store charges $32 to rent a bike for one day and $10 for each additional day.</a:t>
            </a:r>
          </a:p>
          <a:p>
            <a:pPr>
              <a:lnSpc>
                <a:spcPct val="114000"/>
              </a:lnSpc>
              <a:spcAft>
                <a:spcPts val="1200"/>
              </a:spcAft>
            </a:pPr>
            <a:r>
              <a:rPr lang="en-CA" sz="2800" dirty="0">
                <a:solidFill>
                  <a:srgbClr val="000000"/>
                </a:solidFill>
                <a:latin typeface="Century Gothic"/>
              </a:rPr>
              <a:t>a) Complete the table.</a:t>
            </a:r>
          </a:p>
        </p:txBody>
      </p:sp>
      <p:pic>
        <p:nvPicPr>
          <p:cNvPr id="6" name="Picture 5">
            <a:extLst>
              <a:ext uri="{FF2B5EF4-FFF2-40B4-BE49-F238E27FC236}">
                <a16:creationId xmlns:a16="http://schemas.microsoft.com/office/drawing/2014/main" id="{DF57865E-610D-E537-6216-2F02E0059FCB}"/>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35000" y="3783370"/>
            <a:ext cx="4953000" cy="2933700"/>
          </a:xfrm>
          <a:prstGeom prst="rect">
            <a:avLst/>
          </a:prstGeom>
          <a:solidFill>
            <a:schemeClr val="accent1">
              <a:alpha val="0"/>
            </a:schemeClr>
          </a:solidFill>
        </p:spPr>
      </p:pic>
    </p:spTree>
    <p:extLst>
      <p:ext uri="{BB962C8B-B14F-4D97-AF65-F5344CB8AC3E}">
        <p14:creationId xmlns:p14="http://schemas.microsoft.com/office/powerpoint/2010/main" val="37463262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DC0D20-42B4-8D5E-2F66-61797DF5F562}"/>
              </a:ext>
            </a:extLst>
          </p:cNvPr>
          <p:cNvSpPr txBox="1"/>
          <p:nvPr/>
        </p:nvSpPr>
        <p:spPr>
          <a:xfrm>
            <a:off x="457200" y="6921500"/>
            <a:ext cx="5831840" cy="338554"/>
          </a:xfrm>
          <a:prstGeom prst="rect">
            <a:avLst/>
          </a:prstGeom>
          <a:noFill/>
        </p:spPr>
        <p:txBody>
          <a:bodyPr vert="horz" rtlCol="0">
            <a:spAutoFit/>
          </a:bodyPr>
          <a:lstStyle/>
          <a:p>
            <a:r>
              <a:rPr lang="en-US" sz="1600">
                <a:solidFill>
                  <a:srgbClr val="666666"/>
                </a:solidFill>
                <a:latin typeface="Century Gothic"/>
              </a:rPr>
              <a:t>4. Solving real-world problems that involve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F2F327A-E940-1F21-CDE0-497274560C7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D-31–32 for details.</a:t>
            </a:r>
          </a:p>
        </p:txBody>
      </p:sp>
      <p:sp>
        <p:nvSpPr>
          <p:cNvPr id="4" name="TextBox 3">
            <a:extLst>
              <a:ext uri="{FF2B5EF4-FFF2-40B4-BE49-F238E27FC236}">
                <a16:creationId xmlns:a16="http://schemas.microsoft.com/office/drawing/2014/main" id="{12BAD641-ABBF-80B2-D1AD-3FC1F875CED9}"/>
              </a:ext>
            </a:extLst>
          </p:cNvPr>
          <p:cNvSpPr txBox="1"/>
          <p:nvPr/>
        </p:nvSpPr>
        <p:spPr>
          <a:xfrm>
            <a:off x="482600" y="355600"/>
            <a:ext cx="9273540" cy="345819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b) Is the relation linear</a:t>
            </a:r>
            <a:r>
              <a:rPr lang="en-US" sz="2800" dirty="0">
                <a:solidFill>
                  <a:srgbClr val="000000"/>
                </a:solidFill>
                <a:latin typeface="Arial"/>
              </a:rPr>
              <a:t>?</a:t>
            </a:r>
          </a:p>
          <a:p>
            <a:pPr>
              <a:lnSpc>
                <a:spcPct val="114000"/>
              </a:lnSpc>
              <a:spcAft>
                <a:spcPts val="1200"/>
              </a:spcAft>
            </a:pPr>
            <a:r>
              <a:rPr lang="en-US" sz="2800" dirty="0">
                <a:solidFill>
                  <a:srgbClr val="000000"/>
                </a:solidFill>
                <a:latin typeface="+mj-lt"/>
              </a:rPr>
              <a:t>c</a:t>
            </a:r>
            <a:r>
              <a:rPr lang="en-US" sz="2800" dirty="0">
                <a:solidFill>
                  <a:srgbClr val="000000"/>
                </a:solidFill>
                <a:latin typeface="Century Gothic"/>
              </a:rPr>
              <a:t>) Write a formula to calculate the cost (</a:t>
            </a:r>
            <a:r>
              <a:rPr lang="en-US" sz="2800" i="1" dirty="0">
                <a:solidFill>
                  <a:srgbClr val="000000"/>
                </a:solidFill>
                <a:latin typeface="Century Gothic"/>
              </a:rPr>
              <a:t>C</a:t>
            </a:r>
            <a:r>
              <a:rPr lang="en-US" sz="2800" dirty="0">
                <a:solidFill>
                  <a:srgbClr val="000000"/>
                </a:solidFill>
                <a:latin typeface="Century Gothic"/>
              </a:rPr>
              <a:t>) of renting the bike from the number of days (</a:t>
            </a:r>
            <a:r>
              <a:rPr lang="en-US" sz="2800" i="1" dirty="0">
                <a:solidFill>
                  <a:srgbClr val="000000"/>
                </a:solidFill>
                <a:latin typeface="Century Gothic"/>
              </a:rPr>
              <a:t>n</a:t>
            </a:r>
            <a:r>
              <a:rPr lang="en-US" sz="2800" dirty="0">
                <a:solidFill>
                  <a:srgbClr val="000000"/>
                </a:solidFill>
                <a:latin typeface="Century Gothic"/>
              </a:rPr>
              <a:t>).</a:t>
            </a:r>
          </a:p>
          <a:p>
            <a:pPr>
              <a:lnSpc>
                <a:spcPct val="114000"/>
              </a:lnSpc>
              <a:spcAft>
                <a:spcPts val="1200"/>
              </a:spcAft>
            </a:pPr>
            <a:r>
              <a:rPr lang="en-US" sz="2800" dirty="0">
                <a:solidFill>
                  <a:srgbClr val="000000"/>
                </a:solidFill>
                <a:latin typeface="Century Gothic"/>
              </a:rPr>
              <a:t>d) How much would it cost to rent the bike for ...</a:t>
            </a:r>
          </a:p>
          <a:p>
            <a:pPr>
              <a:lnSpc>
                <a:spcPct val="114000"/>
              </a:lnSpc>
              <a:spcAft>
                <a:spcPts val="1200"/>
              </a:spcAft>
            </a:pPr>
            <a:r>
              <a:rPr lang="en-CA" sz="2800" dirty="0" err="1">
                <a:solidFill>
                  <a:srgbClr val="000000"/>
                </a:solidFill>
                <a:latin typeface="Century Gothic"/>
              </a:rPr>
              <a:t>i</a:t>
            </a:r>
            <a:r>
              <a:rPr lang="en-CA" sz="2800" dirty="0">
                <a:solidFill>
                  <a:srgbClr val="000000"/>
                </a:solidFill>
                <a:latin typeface="Century Gothic"/>
              </a:rPr>
              <a:t>) 10 days</a:t>
            </a:r>
            <a:r>
              <a:rPr lang="en-CA" sz="2800" dirty="0">
                <a:solidFill>
                  <a:srgbClr val="000000"/>
                </a:solidFill>
                <a:latin typeface="Arial"/>
              </a:rPr>
              <a:t>?</a:t>
            </a:r>
            <a:r>
              <a:rPr lang="en-CA" sz="2800" dirty="0">
                <a:solidFill>
                  <a:srgbClr val="000000"/>
                </a:solidFill>
                <a:latin typeface="Century Gothic"/>
              </a:rPr>
              <a:t>	    ii) 2 weeks</a:t>
            </a:r>
            <a:r>
              <a:rPr lang="en-CA" sz="2800" dirty="0">
                <a:solidFill>
                  <a:srgbClr val="000000"/>
                </a:solidFill>
                <a:latin typeface="Arial"/>
              </a:rPr>
              <a:t>?</a:t>
            </a:r>
            <a:r>
              <a:rPr lang="en-CA" sz="2800" dirty="0">
                <a:solidFill>
                  <a:srgbClr val="000000"/>
                </a:solidFill>
                <a:latin typeface="Century Gothic"/>
              </a:rPr>
              <a:t>	</a:t>
            </a:r>
            <a:r>
              <a:rPr lang="en-US" sz="2800" dirty="0">
                <a:solidFill>
                  <a:srgbClr val="000000"/>
                </a:solidFill>
                <a:latin typeface="Century Gothic"/>
              </a:rPr>
              <a:t>     iii) The month of June</a:t>
            </a:r>
            <a:r>
              <a:rPr lang="en-US" sz="2800" dirty="0">
                <a:solidFill>
                  <a:srgbClr val="000000"/>
                </a:solidFill>
                <a:latin typeface="Arial"/>
              </a:rPr>
              <a:t>?</a:t>
            </a:r>
            <a:r>
              <a:rPr lang="en-US" sz="2800" dirty="0">
                <a:solidFill>
                  <a:srgbClr val="000000"/>
                </a:solidFill>
                <a:latin typeface="Century Gothic"/>
              </a:rPr>
              <a:t>	</a:t>
            </a:r>
          </a:p>
        </p:txBody>
      </p:sp>
      <p:sp>
        <p:nvSpPr>
          <p:cNvPr id="8" name="TextBox 7">
            <a:extLst>
              <a:ext uri="{FF2B5EF4-FFF2-40B4-BE49-F238E27FC236}">
                <a16:creationId xmlns:a16="http://schemas.microsoft.com/office/drawing/2014/main" id="{7FA1BAB2-D3B2-5E94-27D4-CCE99E755315}"/>
              </a:ext>
            </a:extLst>
          </p:cNvPr>
          <p:cNvSpPr txBox="1"/>
          <p:nvPr/>
        </p:nvSpPr>
        <p:spPr>
          <a:xfrm>
            <a:off x="419100" y="5501152"/>
            <a:ext cx="9753600" cy="1384995"/>
          </a:xfrm>
          <a:prstGeom prst="rect">
            <a:avLst/>
          </a:prstGeom>
          <a:noFill/>
        </p:spPr>
        <p:txBody>
          <a:bodyPr wrap="square" rtlCol="0">
            <a:spAutoFit/>
          </a:bodyPr>
          <a:lstStyle/>
          <a:p>
            <a:r>
              <a:rPr lang="en-CA" sz="2800" dirty="0">
                <a:solidFill>
                  <a:srgbClr val="000000"/>
                </a:solidFill>
                <a:latin typeface="Century Gothic"/>
              </a:rPr>
              <a:t>Answers: 2. b) </a:t>
            </a:r>
            <a:r>
              <a:rPr lang="en-CA" sz="2800" i="1" dirty="0">
                <a:solidFill>
                  <a:srgbClr val="000000"/>
                </a:solidFill>
                <a:latin typeface="Century Gothic"/>
              </a:rPr>
              <a:t>A =</a:t>
            </a:r>
            <a:r>
              <a:rPr lang="en-CA" sz="2800" dirty="0">
                <a:solidFill>
                  <a:srgbClr val="000000"/>
                </a:solidFill>
                <a:latin typeface="Century Gothic"/>
              </a:rPr>
              <a:t> 131 – 2</a:t>
            </a:r>
            <a:r>
              <a:rPr lang="en-CA" sz="2800" i="1" dirty="0">
                <a:solidFill>
                  <a:srgbClr val="000000"/>
                </a:solidFill>
                <a:latin typeface="Century Gothic"/>
              </a:rPr>
              <a:t>n</a:t>
            </a:r>
            <a:r>
              <a:rPr lang="en-CA" sz="2800" dirty="0">
                <a:solidFill>
                  <a:srgbClr val="000000"/>
                </a:solidFill>
                <a:latin typeface="Century Gothic"/>
              </a:rPr>
              <a:t>, c) </a:t>
            </a:r>
            <a:r>
              <a:rPr lang="en-CA" sz="2800" i="1" dirty="0">
                <a:solidFill>
                  <a:srgbClr val="000000"/>
                </a:solidFill>
                <a:latin typeface="Century Gothic"/>
              </a:rPr>
              <a:t>M</a:t>
            </a:r>
            <a:r>
              <a:rPr lang="en-CA" sz="2800" dirty="0">
                <a:solidFill>
                  <a:srgbClr val="000000"/>
                </a:solidFill>
                <a:latin typeface="Century Gothic"/>
              </a:rPr>
              <a:t> = 15</a:t>
            </a:r>
            <a:r>
              <a:rPr lang="en-CA" sz="2800" i="1" dirty="0">
                <a:solidFill>
                  <a:srgbClr val="000000"/>
                </a:solidFill>
                <a:latin typeface="Century Gothic"/>
              </a:rPr>
              <a:t>n</a:t>
            </a:r>
            <a:r>
              <a:rPr lang="en-CA" sz="2800" dirty="0">
                <a:solidFill>
                  <a:srgbClr val="000000"/>
                </a:solidFill>
                <a:latin typeface="Century Gothic"/>
              </a:rPr>
              <a:t> + 25; </a:t>
            </a:r>
            <a:br>
              <a:rPr lang="en-CA" sz="2800" dirty="0">
                <a:solidFill>
                  <a:srgbClr val="000000"/>
                </a:solidFill>
                <a:latin typeface="Century Gothic"/>
              </a:rPr>
            </a:br>
            <a:r>
              <a:rPr lang="en-US" sz="2800" dirty="0">
                <a:solidFill>
                  <a:srgbClr val="000000"/>
                </a:solidFill>
                <a:latin typeface="Century Gothic"/>
              </a:rPr>
              <a:t>3.a) $32, $42, $52, $62; b) yes,  c) </a:t>
            </a:r>
            <a:r>
              <a:rPr lang="en-US" sz="2800" i="1" dirty="0">
                <a:solidFill>
                  <a:srgbClr val="000000"/>
                </a:solidFill>
                <a:latin typeface="Century Gothic"/>
              </a:rPr>
              <a:t>C</a:t>
            </a:r>
            <a:r>
              <a:rPr lang="en-US" sz="2800" dirty="0">
                <a:solidFill>
                  <a:srgbClr val="000000"/>
                </a:solidFill>
                <a:latin typeface="Century Gothic"/>
              </a:rPr>
              <a:t> = 10</a:t>
            </a:r>
            <a:r>
              <a:rPr lang="en-US" sz="2800" i="1" dirty="0">
                <a:solidFill>
                  <a:srgbClr val="000000"/>
                </a:solidFill>
                <a:latin typeface="Century Gothic"/>
              </a:rPr>
              <a:t>n</a:t>
            </a:r>
            <a:r>
              <a:rPr lang="en-US" sz="2800" dirty="0">
                <a:solidFill>
                  <a:srgbClr val="000000"/>
                </a:solidFill>
                <a:latin typeface="Century Gothic"/>
              </a:rPr>
              <a:t> + 22, </a:t>
            </a:r>
            <a:br>
              <a:rPr lang="en-US" sz="2800" dirty="0">
                <a:solidFill>
                  <a:srgbClr val="000000"/>
                </a:solidFill>
                <a:latin typeface="Century Gothic"/>
              </a:rPr>
            </a:br>
            <a:r>
              <a:rPr lang="nn-NO" sz="2800" dirty="0">
                <a:solidFill>
                  <a:srgbClr val="000000"/>
                </a:solidFill>
                <a:latin typeface="Century Gothic"/>
              </a:rPr>
              <a:t>d) i) $122, ii) $162, iii) $322</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CAB1F0A1-8C32-C776-334F-58520C134742}"/>
              </a:ext>
            </a:extLst>
          </p:cNvPr>
          <p:cNvCxnSpPr/>
          <p:nvPr/>
        </p:nvCxnSpPr>
        <p:spPr>
          <a:xfrm>
            <a:off x="0" y="5383161"/>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7252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F12252-C556-0A4B-2A01-EB7F8E1AB229}"/>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69279761-67FA-51C5-5E22-30EACA0E7A0B}"/>
              </a:ext>
            </a:extLst>
          </p:cNvPr>
          <p:cNvSpPr txBox="1"/>
          <p:nvPr/>
        </p:nvSpPr>
        <p:spPr>
          <a:xfrm>
            <a:off x="444500" y="431800"/>
            <a:ext cx="1945208" cy="523220"/>
          </a:xfrm>
          <a:prstGeom prst="rect">
            <a:avLst/>
          </a:prstGeom>
          <a:noFill/>
        </p:spPr>
        <p:txBody>
          <a:bodyPr vert="horz" rtlCol="0">
            <a:spAutoFit/>
          </a:bodyPr>
          <a:lstStyle/>
          <a:p>
            <a:r>
              <a:rPr lang="en-CA" sz="2800">
                <a:solidFill>
                  <a:srgbClr val="000000"/>
                </a:solidFill>
                <a:latin typeface="Century Gothic"/>
              </a:rPr>
              <a:t>Extensions</a:t>
            </a:r>
          </a:p>
        </p:txBody>
      </p:sp>
      <p:sp>
        <p:nvSpPr>
          <p:cNvPr id="4" name="TextBox 3">
            <a:extLst>
              <a:ext uri="{FF2B5EF4-FFF2-40B4-BE49-F238E27FC236}">
                <a16:creationId xmlns:a16="http://schemas.microsoft.com/office/drawing/2014/main" id="{FC2535D8-4E9F-E01D-0A4B-4574E22B570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D-33 for details.</a:t>
            </a:r>
          </a:p>
        </p:txBody>
      </p:sp>
      <p:sp>
        <p:nvSpPr>
          <p:cNvPr id="5" name="TextBox 4">
            <a:extLst>
              <a:ext uri="{FF2B5EF4-FFF2-40B4-BE49-F238E27FC236}">
                <a16:creationId xmlns:a16="http://schemas.microsoft.com/office/drawing/2014/main" id="{0F943A28-C1F7-7EF6-B2DA-F9D6B4A59672}"/>
              </a:ext>
            </a:extLst>
          </p:cNvPr>
          <p:cNvSpPr txBox="1"/>
          <p:nvPr/>
        </p:nvSpPr>
        <p:spPr>
          <a:xfrm>
            <a:off x="444500" y="1193800"/>
            <a:ext cx="5006340" cy="379552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a) Complete the table.</a:t>
            </a:r>
          </a:p>
          <a:p>
            <a:pPr>
              <a:lnSpc>
                <a:spcPct val="114000"/>
              </a:lnSpc>
              <a:spcAft>
                <a:spcPts val="1200"/>
              </a:spcAft>
            </a:pPr>
            <a:r>
              <a:rPr lang="en-US" sz="2800" dirty="0">
                <a:solidFill>
                  <a:srgbClr val="000000"/>
                </a:solidFill>
                <a:latin typeface="Century Gothic"/>
              </a:rPr>
              <a:t>b) Use the table to write a formula for the number in the </a:t>
            </a:r>
            <a:r>
              <a:rPr lang="en-US" sz="2800" i="1" dirty="0">
                <a:solidFill>
                  <a:srgbClr val="000000"/>
                </a:solidFill>
                <a:latin typeface="Century Gothic"/>
              </a:rPr>
              <a:t>n</a:t>
            </a:r>
            <a:r>
              <a:rPr lang="en-US" sz="2800" baseline="30000" dirty="0">
                <a:solidFill>
                  <a:srgbClr val="000000"/>
                </a:solidFill>
                <a:latin typeface="Century Gothic"/>
              </a:rPr>
              <a:t>th</a:t>
            </a:r>
            <a:r>
              <a:rPr lang="en-US" sz="2800" dirty="0">
                <a:solidFill>
                  <a:srgbClr val="000000"/>
                </a:solidFill>
                <a:latin typeface="Century Gothic"/>
              </a:rPr>
              <a:t> row of the table.</a:t>
            </a:r>
          </a:p>
          <a:p>
            <a:pPr>
              <a:lnSpc>
                <a:spcPct val="114000"/>
              </a:lnSpc>
              <a:spcAft>
                <a:spcPts val="1200"/>
              </a:spcAft>
            </a:pPr>
            <a:r>
              <a:rPr lang="en-US" sz="2800" dirty="0">
                <a:solidFill>
                  <a:srgbClr val="000000"/>
                </a:solidFill>
                <a:latin typeface="Century Gothic"/>
              </a:rPr>
              <a:t>c) Will 23</a:t>
            </a:r>
            <a:r>
              <a:rPr lang="en-US" sz="2800" baseline="30000" dirty="0">
                <a:solidFill>
                  <a:srgbClr val="000000"/>
                </a:solidFill>
                <a:latin typeface="Century Gothic"/>
              </a:rPr>
              <a:t>2</a:t>
            </a:r>
            <a:r>
              <a:rPr lang="en-US" sz="2800" dirty="0">
                <a:solidFill>
                  <a:srgbClr val="000000"/>
                </a:solidFill>
                <a:latin typeface="Century Gothic"/>
              </a:rPr>
              <a:t> – 22</a:t>
            </a:r>
            <a:r>
              <a:rPr lang="en-US" sz="2800" baseline="30000" dirty="0">
                <a:solidFill>
                  <a:srgbClr val="000000"/>
                </a:solidFill>
                <a:latin typeface="Century Gothic"/>
              </a:rPr>
              <a:t>2</a:t>
            </a:r>
            <a:r>
              <a:rPr lang="en-US" sz="2800" dirty="0">
                <a:solidFill>
                  <a:srgbClr val="000000"/>
                </a:solidFill>
                <a:latin typeface="Century Gothic"/>
              </a:rPr>
              <a:t> be in the 22</a:t>
            </a:r>
            <a:r>
              <a:rPr lang="en-US" sz="2800" baseline="30000" dirty="0">
                <a:solidFill>
                  <a:srgbClr val="000000"/>
                </a:solidFill>
                <a:latin typeface="Century Gothic"/>
              </a:rPr>
              <a:t>nd</a:t>
            </a:r>
            <a:r>
              <a:rPr lang="en-US" sz="2800" dirty="0">
                <a:solidFill>
                  <a:srgbClr val="000000"/>
                </a:solidFill>
                <a:latin typeface="Century Gothic"/>
              </a:rPr>
              <a:t> row or the 23</a:t>
            </a:r>
            <a:r>
              <a:rPr lang="en-US" sz="2800" baseline="30000" dirty="0">
                <a:solidFill>
                  <a:srgbClr val="000000"/>
                </a:solidFill>
                <a:latin typeface="Century Gothic"/>
              </a:rPr>
              <a:t>rd</a:t>
            </a:r>
            <a:r>
              <a:rPr lang="en-US" sz="2800" dirty="0">
                <a:solidFill>
                  <a:srgbClr val="000000"/>
                </a:solidFill>
                <a:latin typeface="Century Gothic"/>
              </a:rPr>
              <a:t> row</a:t>
            </a:r>
            <a:r>
              <a:rPr lang="en-US" sz="2800" dirty="0">
                <a:solidFill>
                  <a:srgbClr val="000000"/>
                </a:solidFill>
                <a:latin typeface="Arial" panose="020B0604020202020204" pitchFamily="34" charset="0"/>
                <a:cs typeface="Arial" panose="020B0604020202020204" pitchFamily="34" charset="0"/>
              </a:rPr>
              <a:t>?</a:t>
            </a:r>
            <a:r>
              <a:rPr lang="en-US" sz="2800" dirty="0">
                <a:solidFill>
                  <a:srgbClr val="000000"/>
                </a:solidFill>
                <a:latin typeface="Century Gothic"/>
              </a:rPr>
              <a:t> How do you know</a:t>
            </a:r>
            <a:r>
              <a:rPr lang="en-US" sz="2800" dirty="0">
                <a:solidFill>
                  <a:srgbClr val="000000"/>
                </a:solidFill>
                <a:latin typeface="Arial" panose="020B0604020202020204" pitchFamily="34" charset="0"/>
                <a:cs typeface="Arial" panose="020B0604020202020204" pitchFamily="34" charset="0"/>
              </a:rPr>
              <a:t> ?</a:t>
            </a:r>
            <a:endParaRPr lang="en-CA" sz="2800" baseline="70000" dirty="0">
              <a:solidFill>
                <a:srgbClr val="000000"/>
              </a:solidFill>
              <a:latin typeface="Century Gothic"/>
            </a:endParaRPr>
          </a:p>
        </p:txBody>
      </p:sp>
      <p:sp>
        <p:nvSpPr>
          <p:cNvPr id="6" name="TextBox 5">
            <a:extLst>
              <a:ext uri="{FF2B5EF4-FFF2-40B4-BE49-F238E27FC236}">
                <a16:creationId xmlns:a16="http://schemas.microsoft.com/office/drawing/2014/main" id="{37EABFCF-EE79-A2B3-3211-1CE922F5123A}"/>
              </a:ext>
            </a:extLst>
          </p:cNvPr>
          <p:cNvSpPr txBox="1"/>
          <p:nvPr/>
        </p:nvSpPr>
        <p:spPr>
          <a:xfrm>
            <a:off x="482600" y="5219700"/>
            <a:ext cx="8524240" cy="167674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d) Use your formula to find 23</a:t>
            </a:r>
            <a:r>
              <a:rPr lang="en-US" sz="2800" baseline="30000" dirty="0">
                <a:solidFill>
                  <a:srgbClr val="000000"/>
                </a:solidFill>
                <a:latin typeface="Century Gothic"/>
              </a:rPr>
              <a:t>2</a:t>
            </a:r>
            <a:r>
              <a:rPr lang="en-US" sz="2800" dirty="0">
                <a:solidFill>
                  <a:srgbClr val="000000"/>
                </a:solidFill>
                <a:latin typeface="Century Gothic"/>
              </a:rPr>
              <a:t> – 22</a:t>
            </a:r>
            <a:r>
              <a:rPr lang="en-US" sz="2800" baseline="30000" dirty="0">
                <a:solidFill>
                  <a:srgbClr val="000000"/>
                </a:solidFill>
                <a:latin typeface="Century Gothic"/>
              </a:rPr>
              <a:t>2</a:t>
            </a:r>
            <a:r>
              <a:rPr lang="en-US" sz="2800" dirty="0">
                <a:solidFill>
                  <a:srgbClr val="000000"/>
                </a:solidFill>
                <a:latin typeface="Century Gothic"/>
              </a:rPr>
              <a:t>. </a:t>
            </a:r>
          </a:p>
          <a:p>
            <a:pPr>
              <a:lnSpc>
                <a:spcPct val="114000"/>
              </a:lnSpc>
              <a:spcAft>
                <a:spcPts val="1200"/>
              </a:spcAft>
            </a:pPr>
            <a:r>
              <a:rPr lang="en-US" sz="2800" dirty="0">
                <a:solidFill>
                  <a:srgbClr val="000000"/>
                </a:solidFill>
                <a:latin typeface="Century Gothic"/>
              </a:rPr>
              <a:t>e) Check your answer using a calculator or </a:t>
            </a:r>
            <a:br>
              <a:rPr lang="en-US" sz="2800" dirty="0">
                <a:solidFill>
                  <a:srgbClr val="000000"/>
                </a:solidFill>
                <a:latin typeface="Century Gothic"/>
              </a:rPr>
            </a:br>
            <a:r>
              <a:rPr lang="en-US" sz="2800" dirty="0">
                <a:solidFill>
                  <a:srgbClr val="000000"/>
                </a:solidFill>
                <a:latin typeface="Century Gothic"/>
              </a:rPr>
              <a:t>long multiplication.</a:t>
            </a:r>
            <a:endParaRPr lang="en-CA" sz="2800" baseline="70000" dirty="0">
              <a:solidFill>
                <a:srgbClr val="000000"/>
              </a:solidFill>
              <a:latin typeface="Century Gothic"/>
            </a:endParaRPr>
          </a:p>
        </p:txBody>
      </p:sp>
      <p:pic>
        <p:nvPicPr>
          <p:cNvPr id="8" name="Picture 7">
            <a:extLst>
              <a:ext uri="{FF2B5EF4-FFF2-40B4-BE49-F238E27FC236}">
                <a16:creationId xmlns:a16="http://schemas.microsoft.com/office/drawing/2014/main" id="{936FAB1A-68E2-8255-8B1E-91A6C85E3E69}"/>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080000" y="1117600"/>
            <a:ext cx="4495800" cy="4102100"/>
          </a:xfrm>
          <a:prstGeom prst="rect">
            <a:avLst/>
          </a:prstGeom>
          <a:solidFill>
            <a:schemeClr val="accent1">
              <a:alpha val="0"/>
            </a:schemeClr>
          </a:solidFill>
        </p:spPr>
      </p:pic>
    </p:spTree>
    <p:extLst>
      <p:ext uri="{BB962C8B-B14F-4D97-AF65-F5344CB8AC3E}">
        <p14:creationId xmlns:p14="http://schemas.microsoft.com/office/powerpoint/2010/main" val="23429189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8E19C9D-F974-EB0C-DA3C-5AAE3F8FB997}"/>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6F907DAE-8FE2-0309-C091-516D9E539F0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D-33 for details.</a:t>
            </a:r>
          </a:p>
        </p:txBody>
      </p:sp>
      <p:sp>
        <p:nvSpPr>
          <p:cNvPr id="4" name="TextBox 3">
            <a:extLst>
              <a:ext uri="{FF2B5EF4-FFF2-40B4-BE49-F238E27FC236}">
                <a16:creationId xmlns:a16="http://schemas.microsoft.com/office/drawing/2014/main" id="{3EDF35C6-FF1A-7E47-4721-6F9D7FA19251}"/>
              </a:ext>
            </a:extLst>
          </p:cNvPr>
          <p:cNvSpPr txBox="1"/>
          <p:nvPr/>
        </p:nvSpPr>
        <p:spPr>
          <a:xfrm>
            <a:off x="482600" y="381000"/>
            <a:ext cx="9298940" cy="523220"/>
          </a:xfrm>
          <a:prstGeom prst="rect">
            <a:avLst/>
          </a:prstGeom>
          <a:noFill/>
        </p:spPr>
        <p:txBody>
          <a:bodyPr vert="horz" rtlCol="0">
            <a:spAutoFit/>
          </a:bodyPr>
          <a:lstStyle/>
          <a:p>
            <a:r>
              <a:rPr lang="en-US" sz="2800" dirty="0">
                <a:solidFill>
                  <a:srgbClr val="000000"/>
                </a:solidFill>
                <a:latin typeface="Century Gothic"/>
              </a:rPr>
              <a:t>Answers: </a:t>
            </a:r>
          </a:p>
        </p:txBody>
      </p:sp>
      <p:sp>
        <p:nvSpPr>
          <p:cNvPr id="8" name="TextBox 7">
            <a:extLst>
              <a:ext uri="{FF2B5EF4-FFF2-40B4-BE49-F238E27FC236}">
                <a16:creationId xmlns:a16="http://schemas.microsoft.com/office/drawing/2014/main" id="{30E64982-2587-1795-38C7-41B0D3E4C3EE}"/>
              </a:ext>
            </a:extLst>
          </p:cNvPr>
          <p:cNvSpPr txBox="1"/>
          <p:nvPr/>
        </p:nvSpPr>
        <p:spPr>
          <a:xfrm>
            <a:off x="482599" y="1166961"/>
            <a:ext cx="9319895" cy="2014078"/>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 3, 5, 7, 9, 11, 13; b) 2</a:t>
            </a:r>
            <a:r>
              <a:rPr lang="en-US" sz="2800" i="1" dirty="0">
                <a:solidFill>
                  <a:srgbClr val="000000"/>
                </a:solidFill>
                <a:latin typeface="Century Gothic"/>
              </a:rPr>
              <a:t>n</a:t>
            </a:r>
            <a:r>
              <a:rPr lang="en-US" sz="2800" dirty="0">
                <a:solidFill>
                  <a:srgbClr val="000000"/>
                </a:solidFill>
                <a:latin typeface="Century Gothic"/>
              </a:rPr>
              <a:t> + 1; c) 22</a:t>
            </a:r>
            <a:r>
              <a:rPr lang="en-US" sz="2800" baseline="30000" dirty="0">
                <a:solidFill>
                  <a:srgbClr val="000000"/>
                </a:solidFill>
                <a:latin typeface="Century Gothic"/>
              </a:rPr>
              <a:t>nd</a:t>
            </a:r>
            <a:r>
              <a:rPr lang="en-US" sz="2800" dirty="0">
                <a:solidFill>
                  <a:srgbClr val="000000"/>
                </a:solidFill>
                <a:latin typeface="Century Gothic"/>
              </a:rPr>
              <a:t> row, since the second base in the subtraction always matches the term number; d) 23</a:t>
            </a:r>
            <a:r>
              <a:rPr lang="en-US" sz="2800" baseline="30000" dirty="0">
                <a:solidFill>
                  <a:srgbClr val="000000"/>
                </a:solidFill>
                <a:latin typeface="Century Gothic"/>
              </a:rPr>
              <a:t>2</a:t>
            </a:r>
            <a:r>
              <a:rPr lang="en-US" sz="2800" dirty="0">
                <a:solidFill>
                  <a:srgbClr val="000000"/>
                </a:solidFill>
                <a:latin typeface="Century Gothic"/>
              </a:rPr>
              <a:t> – 22</a:t>
            </a:r>
            <a:r>
              <a:rPr lang="en-US" sz="2800" baseline="30000" dirty="0">
                <a:solidFill>
                  <a:srgbClr val="000000"/>
                </a:solidFill>
                <a:latin typeface="Century Gothic"/>
              </a:rPr>
              <a:t>2</a:t>
            </a:r>
            <a:r>
              <a:rPr lang="en-US" sz="2800" dirty="0">
                <a:solidFill>
                  <a:srgbClr val="000000"/>
                </a:solidFill>
                <a:latin typeface="Century Gothic"/>
              </a:rPr>
              <a:t> = 2(22) + 1 = 44 + 1 = 45; </a:t>
            </a:r>
            <a:br>
              <a:rPr lang="en-US" sz="2800" dirty="0">
                <a:solidFill>
                  <a:srgbClr val="000000"/>
                </a:solidFill>
                <a:latin typeface="Century Gothic"/>
              </a:rPr>
            </a:br>
            <a:r>
              <a:rPr lang="en-US" sz="2800" dirty="0">
                <a:solidFill>
                  <a:srgbClr val="000000"/>
                </a:solidFill>
                <a:latin typeface="Century Gothic"/>
              </a:rPr>
              <a:t>e) 23</a:t>
            </a:r>
            <a:r>
              <a:rPr lang="en-US" sz="2800" baseline="30000" dirty="0">
                <a:solidFill>
                  <a:srgbClr val="000000"/>
                </a:solidFill>
                <a:latin typeface="Century Gothic"/>
              </a:rPr>
              <a:t>2</a:t>
            </a:r>
            <a:r>
              <a:rPr lang="en-US" sz="2800" dirty="0">
                <a:solidFill>
                  <a:srgbClr val="000000"/>
                </a:solidFill>
                <a:latin typeface="Century Gothic"/>
              </a:rPr>
              <a:t> – 22</a:t>
            </a:r>
            <a:r>
              <a:rPr lang="en-US" sz="2800" baseline="30000" dirty="0">
                <a:solidFill>
                  <a:srgbClr val="000000"/>
                </a:solidFill>
                <a:latin typeface="Century Gothic"/>
              </a:rPr>
              <a:t>2</a:t>
            </a:r>
            <a:r>
              <a:rPr lang="en-US" sz="2800" dirty="0">
                <a:solidFill>
                  <a:srgbClr val="000000"/>
                </a:solidFill>
                <a:latin typeface="Century Gothic"/>
              </a:rPr>
              <a:t> = 529 – 484 = 45</a:t>
            </a:r>
            <a:endParaRPr lang="en-CA" sz="2800" baseline="700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852EC494-7561-CA3E-7FBB-696EFD1FF534}"/>
              </a:ext>
            </a:extLst>
          </p:cNvPr>
          <p:cNvCxnSpPr/>
          <p:nvPr/>
        </p:nvCxnSpPr>
        <p:spPr>
          <a:xfrm>
            <a:off x="0" y="1066451"/>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4005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774A2D9-386E-5B91-7AEC-E6CAAF92C2C8}"/>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AFFE7C1D-63CA-C41B-60B3-F58F470C712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D-33 for details.</a:t>
            </a:r>
          </a:p>
        </p:txBody>
      </p:sp>
      <p:sp>
        <p:nvSpPr>
          <p:cNvPr id="4" name="TextBox 3">
            <a:extLst>
              <a:ext uri="{FF2B5EF4-FFF2-40B4-BE49-F238E27FC236}">
                <a16:creationId xmlns:a16="http://schemas.microsoft.com/office/drawing/2014/main" id="{AD81C2F7-8020-57A7-F5DE-B370C5616BBD}"/>
              </a:ext>
            </a:extLst>
          </p:cNvPr>
          <p:cNvSpPr txBox="1"/>
          <p:nvPr/>
        </p:nvSpPr>
        <p:spPr>
          <a:xfrm>
            <a:off x="482600" y="368300"/>
            <a:ext cx="9298940" cy="637597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2. The Fibonacci sequence can be generated using the following rules:</a:t>
            </a:r>
          </a:p>
          <a:p>
            <a:pPr marL="457200" indent="-457200">
              <a:lnSpc>
                <a:spcPct val="114000"/>
              </a:lnSpc>
              <a:spcAft>
                <a:spcPts val="1200"/>
              </a:spcAft>
              <a:buFont typeface="Arial" panose="020B0604020202020204" pitchFamily="34" charset="0"/>
              <a:buChar char="•"/>
            </a:pPr>
            <a:r>
              <a:rPr lang="en-US" sz="2800" dirty="0">
                <a:solidFill>
                  <a:srgbClr val="000000"/>
                </a:solidFill>
                <a:latin typeface="Century Gothic"/>
              </a:rPr>
              <a:t>The first term is 1.</a:t>
            </a:r>
          </a:p>
          <a:p>
            <a:pPr marL="457200" indent="-457200">
              <a:lnSpc>
                <a:spcPct val="114000"/>
              </a:lnSpc>
              <a:spcAft>
                <a:spcPts val="1200"/>
              </a:spcAft>
              <a:buFont typeface="Arial" panose="020B0604020202020204" pitchFamily="34" charset="0"/>
              <a:buChar char="•"/>
            </a:pPr>
            <a:r>
              <a:rPr lang="en-US" sz="2800" dirty="0">
                <a:solidFill>
                  <a:srgbClr val="000000"/>
                </a:solidFill>
                <a:latin typeface="Century Gothic"/>
              </a:rPr>
              <a:t>The second term is also 1.</a:t>
            </a:r>
          </a:p>
          <a:p>
            <a:pPr marL="457200" indent="-457200">
              <a:lnSpc>
                <a:spcPct val="114000"/>
              </a:lnSpc>
              <a:spcAft>
                <a:spcPts val="1200"/>
              </a:spcAft>
              <a:buFont typeface="Arial" panose="020B0604020202020204" pitchFamily="34" charset="0"/>
              <a:buChar char="•"/>
            </a:pPr>
            <a:r>
              <a:rPr lang="en-US" sz="2800" dirty="0">
                <a:solidFill>
                  <a:srgbClr val="000000"/>
                </a:solidFill>
                <a:latin typeface="Century Gothic"/>
              </a:rPr>
              <a:t>To get the third term and all higher terms, add the two previous terms.</a:t>
            </a:r>
          </a:p>
          <a:p>
            <a:pPr>
              <a:lnSpc>
                <a:spcPct val="114000"/>
              </a:lnSpc>
              <a:spcAft>
                <a:spcPts val="1200"/>
              </a:spcAft>
            </a:pPr>
            <a:r>
              <a:rPr lang="en-US" sz="2800" dirty="0">
                <a:solidFill>
                  <a:srgbClr val="000000"/>
                </a:solidFill>
                <a:latin typeface="Century Gothic"/>
              </a:rPr>
              <a:t>So, the 3</a:t>
            </a:r>
            <a:r>
              <a:rPr lang="en-US" sz="2800" baseline="30000" dirty="0">
                <a:solidFill>
                  <a:srgbClr val="000000"/>
                </a:solidFill>
                <a:latin typeface="Century Gothic"/>
              </a:rPr>
              <a:t>rd</a:t>
            </a:r>
            <a:r>
              <a:rPr lang="en-US" sz="2800" dirty="0">
                <a:solidFill>
                  <a:srgbClr val="000000"/>
                </a:solidFill>
                <a:latin typeface="Century Gothic"/>
              </a:rPr>
              <a:t> term is 1 + 1 = 2, the 4</a:t>
            </a:r>
            <a:r>
              <a:rPr lang="en-US" sz="2800" baseline="30000" dirty="0">
                <a:solidFill>
                  <a:srgbClr val="000000"/>
                </a:solidFill>
                <a:latin typeface="Century Gothic"/>
              </a:rPr>
              <a:t>th</a:t>
            </a:r>
            <a:r>
              <a:rPr lang="en-US" sz="2800" dirty="0">
                <a:solidFill>
                  <a:srgbClr val="000000"/>
                </a:solidFill>
                <a:latin typeface="Century Gothic"/>
              </a:rPr>
              <a:t> term is 1 + 2 = 3, and so on.</a:t>
            </a:r>
          </a:p>
          <a:p>
            <a:pPr>
              <a:lnSpc>
                <a:spcPct val="114000"/>
              </a:lnSpc>
              <a:spcAft>
                <a:spcPts val="1200"/>
              </a:spcAft>
            </a:pPr>
            <a:r>
              <a:rPr lang="en-US" sz="2800" dirty="0">
                <a:solidFill>
                  <a:srgbClr val="000000"/>
                </a:solidFill>
                <a:latin typeface="Century Gothic"/>
              </a:rPr>
              <a:t>a) Write the first 10 terms of the Fibonacci sequence.</a:t>
            </a:r>
          </a:p>
          <a:p>
            <a:pPr>
              <a:lnSpc>
                <a:spcPct val="114000"/>
              </a:lnSpc>
              <a:spcAft>
                <a:spcPts val="1200"/>
              </a:spcAft>
            </a:pPr>
            <a:r>
              <a:rPr lang="en-US" sz="2800" dirty="0">
                <a:solidFill>
                  <a:srgbClr val="000000"/>
                </a:solidFill>
                <a:latin typeface="Century Gothic"/>
              </a:rPr>
              <a:t>b) Will the number 80 be a term in the Fibonacci sequence</a:t>
            </a:r>
            <a:r>
              <a:rPr lang="en-US" sz="2800" dirty="0">
                <a:solidFill>
                  <a:srgbClr val="000000"/>
                </a:solidFill>
                <a:latin typeface="Arial" panose="020B0604020202020204" pitchFamily="34" charset="0"/>
                <a:cs typeface="Arial" panose="020B0604020202020204" pitchFamily="34" charset="0"/>
              </a:rPr>
              <a:t>?</a:t>
            </a:r>
            <a:r>
              <a:rPr lang="en-US" sz="2800" dirty="0">
                <a:solidFill>
                  <a:srgbClr val="000000"/>
                </a:solidFill>
                <a:latin typeface="Century Gothic"/>
              </a:rPr>
              <a:t> Explain.</a:t>
            </a:r>
            <a:endParaRPr lang="en-CA" sz="2800" baseline="70000" dirty="0">
              <a:solidFill>
                <a:srgbClr val="000000"/>
              </a:solidFill>
              <a:latin typeface="Century Gothic"/>
            </a:endParaRPr>
          </a:p>
        </p:txBody>
      </p:sp>
    </p:spTree>
    <p:extLst>
      <p:ext uri="{BB962C8B-B14F-4D97-AF65-F5344CB8AC3E}">
        <p14:creationId xmlns:p14="http://schemas.microsoft.com/office/powerpoint/2010/main" val="5770351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89E9B7-61F3-C101-FF54-094E58C5F41B}"/>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A7893178-5BC8-916B-01F9-16A0F5D3FD0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D-33 for details.</a:t>
            </a:r>
          </a:p>
        </p:txBody>
      </p:sp>
      <p:sp>
        <p:nvSpPr>
          <p:cNvPr id="4" name="TextBox 3">
            <a:extLst>
              <a:ext uri="{FF2B5EF4-FFF2-40B4-BE49-F238E27FC236}">
                <a16:creationId xmlns:a16="http://schemas.microsoft.com/office/drawing/2014/main" id="{DAB7FAE5-25B0-710E-BE75-DFEB06D32978}"/>
              </a:ext>
            </a:extLst>
          </p:cNvPr>
          <p:cNvSpPr txBox="1"/>
          <p:nvPr/>
        </p:nvSpPr>
        <p:spPr>
          <a:xfrm>
            <a:off x="457200" y="381000"/>
            <a:ext cx="9298940" cy="167847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c) Is the Fibonacci sequence linear</a:t>
            </a:r>
            <a:r>
              <a:rPr lang="en-US" sz="2800" dirty="0">
                <a:solidFill>
                  <a:srgbClr val="000000"/>
                </a:solidFill>
                <a:latin typeface="Arial" panose="020B0604020202020204" pitchFamily="34" charset="0"/>
                <a:cs typeface="Arial" panose="020B0604020202020204" pitchFamily="34" charset="0"/>
              </a:rPr>
              <a:t>? </a:t>
            </a:r>
          </a:p>
          <a:p>
            <a:pPr>
              <a:lnSpc>
                <a:spcPct val="114000"/>
              </a:lnSpc>
              <a:spcAft>
                <a:spcPts val="1200"/>
              </a:spcAft>
            </a:pPr>
            <a:r>
              <a:rPr lang="en-US" sz="2800" dirty="0">
                <a:solidFill>
                  <a:srgbClr val="000000"/>
                </a:solidFill>
                <a:latin typeface="Century Gothic"/>
              </a:rPr>
              <a:t>d) What do you notice about the gaps in the Fibonacci sequence</a:t>
            </a:r>
            <a:r>
              <a:rPr lang="en-US" sz="2800" dirty="0">
                <a:solidFill>
                  <a:srgbClr val="000000"/>
                </a:solidFill>
                <a:latin typeface="Arial" panose="020B0604020202020204" pitchFamily="34" charset="0"/>
                <a:cs typeface="Arial" panose="020B0604020202020204" pitchFamily="34" charset="0"/>
              </a:rPr>
              <a:t>?</a:t>
            </a:r>
            <a:endParaRPr lang="en-CA" sz="2800" baseline="70000" dirty="0">
              <a:solidFill>
                <a:srgbClr val="00000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F06F1FF-432E-5B62-B9BA-C3C6C378D6FB}"/>
              </a:ext>
            </a:extLst>
          </p:cNvPr>
          <p:cNvSpPr txBox="1"/>
          <p:nvPr/>
        </p:nvSpPr>
        <p:spPr>
          <a:xfrm>
            <a:off x="431800" y="4439268"/>
            <a:ext cx="9324340" cy="2505301"/>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Answers: a) 1, 1, 2, 3, 5, 8, 13, 21, 34, 55; b) no, the 11</a:t>
            </a:r>
            <a:r>
              <a:rPr lang="en-US" sz="2800" baseline="30000" dirty="0">
                <a:solidFill>
                  <a:srgbClr val="000000"/>
                </a:solidFill>
                <a:latin typeface="Century Gothic"/>
              </a:rPr>
              <a:t>th</a:t>
            </a:r>
            <a:r>
              <a:rPr lang="en-US" sz="2800" dirty="0">
                <a:solidFill>
                  <a:srgbClr val="000000"/>
                </a:solidFill>
                <a:latin typeface="Century Gothic"/>
              </a:rPr>
              <a:t> term is 55 + 34 = 89, which is already higher than 80, and all terms beyond the 11</a:t>
            </a:r>
            <a:r>
              <a:rPr lang="en-US" sz="2800" baseline="30000" dirty="0">
                <a:solidFill>
                  <a:srgbClr val="000000"/>
                </a:solidFill>
                <a:latin typeface="Century Gothic"/>
              </a:rPr>
              <a:t>th</a:t>
            </a:r>
            <a:r>
              <a:rPr lang="en-US" sz="2800" dirty="0">
                <a:solidFill>
                  <a:srgbClr val="000000"/>
                </a:solidFill>
                <a:latin typeface="Century Gothic"/>
              </a:rPr>
              <a:t> term will only be larger; c) no; d) if you leave off the first gap (0), they also form a Fibonacci sequence.</a:t>
            </a:r>
            <a:endParaRPr lang="en-CA" sz="2800" dirty="0"/>
          </a:p>
        </p:txBody>
      </p:sp>
      <p:cxnSp>
        <p:nvCxnSpPr>
          <p:cNvPr id="10" name="Straight Connector 9">
            <a:extLst>
              <a:ext uri="{FF2B5EF4-FFF2-40B4-BE49-F238E27FC236}">
                <a16:creationId xmlns:a16="http://schemas.microsoft.com/office/drawing/2014/main" id="{9B094F17-408E-C9B2-4B27-208FBC7FD206}"/>
              </a:ext>
            </a:extLst>
          </p:cNvPr>
          <p:cNvCxnSpPr/>
          <p:nvPr/>
        </p:nvCxnSpPr>
        <p:spPr>
          <a:xfrm>
            <a:off x="0" y="4439268"/>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4023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155F269-6E09-91DD-0B27-AAC05CB768D6}"/>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B4347D2A-0155-4C8F-DAB0-303F037FD94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D-33 for details.</a:t>
            </a:r>
          </a:p>
        </p:txBody>
      </p:sp>
      <p:sp>
        <p:nvSpPr>
          <p:cNvPr id="4" name="TextBox 3">
            <a:extLst>
              <a:ext uri="{FF2B5EF4-FFF2-40B4-BE49-F238E27FC236}">
                <a16:creationId xmlns:a16="http://schemas.microsoft.com/office/drawing/2014/main" id="{FFDA5754-E0AF-3269-DB70-B23AA402D0FE}"/>
              </a:ext>
            </a:extLst>
          </p:cNvPr>
          <p:cNvSpPr txBox="1"/>
          <p:nvPr/>
        </p:nvSpPr>
        <p:spPr>
          <a:xfrm>
            <a:off x="495300" y="368300"/>
            <a:ext cx="9298940" cy="330430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3. A sequence of numbers starts at 1. The gaps in </a:t>
            </a:r>
            <a:br>
              <a:rPr lang="en-US" sz="2800" dirty="0">
                <a:solidFill>
                  <a:srgbClr val="000000"/>
                </a:solidFill>
                <a:latin typeface="Century Gothic"/>
              </a:rPr>
            </a:br>
            <a:r>
              <a:rPr lang="en-US" sz="2800" dirty="0">
                <a:solidFill>
                  <a:srgbClr val="000000"/>
                </a:solidFill>
                <a:latin typeface="Century Gothic"/>
              </a:rPr>
              <a:t>the sequence form a linear pattern: they start at</a:t>
            </a:r>
            <a:br>
              <a:rPr lang="en-US" sz="2800" dirty="0">
                <a:solidFill>
                  <a:srgbClr val="000000"/>
                </a:solidFill>
                <a:latin typeface="Century Gothic"/>
              </a:rPr>
            </a:br>
            <a:r>
              <a:rPr lang="en-US" sz="2800" dirty="0">
                <a:solidFill>
                  <a:srgbClr val="000000"/>
                </a:solidFill>
                <a:latin typeface="Century Gothic"/>
              </a:rPr>
              <a:t>​3 and increase by 2 each time.</a:t>
            </a:r>
          </a:p>
          <a:p>
            <a:pPr>
              <a:lnSpc>
                <a:spcPct val="114000"/>
              </a:lnSpc>
              <a:spcAft>
                <a:spcPts val="1200"/>
              </a:spcAft>
            </a:pPr>
            <a:r>
              <a:rPr lang="en-US" sz="2800" dirty="0">
                <a:solidFill>
                  <a:srgbClr val="000000"/>
                </a:solidFill>
                <a:latin typeface="Century Gothic"/>
              </a:rPr>
              <a:t>a) Write the first five terms of this sequence. </a:t>
            </a:r>
          </a:p>
          <a:p>
            <a:pPr>
              <a:lnSpc>
                <a:spcPct val="114000"/>
              </a:lnSpc>
              <a:spcAft>
                <a:spcPts val="1200"/>
              </a:spcAft>
            </a:pPr>
            <a:r>
              <a:rPr lang="en-US" sz="2800" dirty="0">
                <a:solidFill>
                  <a:srgbClr val="000000"/>
                </a:solidFill>
                <a:latin typeface="Century Gothic"/>
              </a:rPr>
              <a:t>b) Find a formula to calculate the term (</a:t>
            </a:r>
            <a:r>
              <a:rPr lang="en-US" sz="2800" i="1" dirty="0">
                <a:solidFill>
                  <a:srgbClr val="000000"/>
                </a:solidFill>
                <a:latin typeface="Century Gothic"/>
              </a:rPr>
              <a:t>t</a:t>
            </a:r>
            <a:r>
              <a:rPr lang="en-US" sz="2800" dirty="0">
                <a:solidFill>
                  <a:srgbClr val="000000"/>
                </a:solidFill>
                <a:latin typeface="Century Gothic"/>
              </a:rPr>
              <a:t>) from the term number (</a:t>
            </a:r>
            <a:r>
              <a:rPr lang="en-US" sz="2800" i="1" dirty="0">
                <a:solidFill>
                  <a:srgbClr val="000000"/>
                </a:solidFill>
                <a:latin typeface="Century Gothic"/>
              </a:rPr>
              <a:t>n</a:t>
            </a:r>
            <a:r>
              <a:rPr lang="en-US" sz="2800" dirty="0">
                <a:solidFill>
                  <a:srgbClr val="000000"/>
                </a:solidFill>
                <a:latin typeface="Century Gothic"/>
              </a:rPr>
              <a:t>).</a:t>
            </a:r>
          </a:p>
        </p:txBody>
      </p:sp>
      <p:sp>
        <p:nvSpPr>
          <p:cNvPr id="8" name="TextBox 7">
            <a:extLst>
              <a:ext uri="{FF2B5EF4-FFF2-40B4-BE49-F238E27FC236}">
                <a16:creationId xmlns:a16="http://schemas.microsoft.com/office/drawing/2014/main" id="{A8D64420-6383-6218-0C15-809B2A5A25FA}"/>
              </a:ext>
            </a:extLst>
          </p:cNvPr>
          <p:cNvSpPr txBox="1"/>
          <p:nvPr/>
        </p:nvSpPr>
        <p:spPr>
          <a:xfrm>
            <a:off x="419100" y="6311900"/>
            <a:ext cx="8627806" cy="523220"/>
          </a:xfrm>
          <a:prstGeom prst="rect">
            <a:avLst/>
          </a:prstGeom>
          <a:noFill/>
        </p:spPr>
        <p:txBody>
          <a:bodyPr wrap="square" rtlCol="0">
            <a:spAutoFit/>
          </a:bodyPr>
          <a:lstStyle/>
          <a:p>
            <a:r>
              <a:rPr lang="en-US" sz="2800" dirty="0">
                <a:solidFill>
                  <a:srgbClr val="000000"/>
                </a:solidFill>
                <a:latin typeface="Century Gothic"/>
              </a:rPr>
              <a:t>Answers: a) 1, 4, 9, 16, 25; b) </a:t>
            </a:r>
            <a:r>
              <a:rPr lang="en-US" sz="2800" i="1" dirty="0">
                <a:solidFill>
                  <a:srgbClr val="000000"/>
                </a:solidFill>
                <a:latin typeface="Century Gothic"/>
              </a:rPr>
              <a:t>t</a:t>
            </a:r>
            <a:r>
              <a:rPr lang="en-US" sz="2800" dirty="0">
                <a:solidFill>
                  <a:srgbClr val="000000"/>
                </a:solidFill>
                <a:latin typeface="Century Gothic"/>
              </a:rPr>
              <a:t> = </a:t>
            </a:r>
            <a:r>
              <a:rPr lang="en-US" sz="2800" i="1" dirty="0">
                <a:solidFill>
                  <a:srgbClr val="000000"/>
                </a:solidFill>
                <a:latin typeface="Century Gothic"/>
              </a:rPr>
              <a:t>n</a:t>
            </a:r>
            <a:r>
              <a:rPr lang="en-US" sz="2800" dirty="0">
                <a:solidFill>
                  <a:srgbClr val="000000"/>
                </a:solidFill>
                <a:latin typeface="Century Gothic"/>
              </a:rPr>
              <a:t> × </a:t>
            </a:r>
            <a:r>
              <a:rPr lang="en-US" sz="2800" i="1" dirty="0">
                <a:solidFill>
                  <a:srgbClr val="000000"/>
                </a:solidFill>
                <a:latin typeface="Century Gothic"/>
              </a:rPr>
              <a:t>n</a:t>
            </a:r>
            <a:r>
              <a:rPr lang="en-US" sz="2800" dirty="0">
                <a:solidFill>
                  <a:srgbClr val="000000"/>
                </a:solidFill>
                <a:latin typeface="Century Gothic"/>
              </a:rPr>
              <a:t>, or </a:t>
            </a:r>
            <a:r>
              <a:rPr lang="en-US" sz="2800" i="1" dirty="0">
                <a:solidFill>
                  <a:srgbClr val="000000"/>
                </a:solidFill>
                <a:latin typeface="Century Gothic"/>
              </a:rPr>
              <a:t>t</a:t>
            </a:r>
            <a:r>
              <a:rPr lang="en-US" sz="2800" dirty="0">
                <a:solidFill>
                  <a:srgbClr val="000000"/>
                </a:solidFill>
                <a:latin typeface="Century Gothic"/>
              </a:rPr>
              <a:t> = </a:t>
            </a:r>
            <a:r>
              <a:rPr lang="en-US" sz="2800" i="1" dirty="0">
                <a:solidFill>
                  <a:srgbClr val="000000"/>
                </a:solidFill>
                <a:latin typeface="Century Gothic"/>
              </a:rPr>
              <a:t>n</a:t>
            </a:r>
            <a:r>
              <a:rPr lang="en-US" sz="2800" baseline="30000" dirty="0">
                <a:solidFill>
                  <a:srgbClr val="000000"/>
                </a:solidFill>
                <a:latin typeface="Century Gothic"/>
              </a:rPr>
              <a:t>2</a:t>
            </a:r>
            <a:endParaRPr lang="en-CA" sz="2800" baseline="30000" dirty="0"/>
          </a:p>
        </p:txBody>
      </p:sp>
      <p:cxnSp>
        <p:nvCxnSpPr>
          <p:cNvPr id="10" name="Straight Connector 9">
            <a:extLst>
              <a:ext uri="{FF2B5EF4-FFF2-40B4-BE49-F238E27FC236}">
                <a16:creationId xmlns:a16="http://schemas.microsoft.com/office/drawing/2014/main" id="{F1A84930-92F3-85F4-0739-B803DE4147CB}"/>
              </a:ext>
            </a:extLst>
          </p:cNvPr>
          <p:cNvCxnSpPr/>
          <p:nvPr/>
        </p:nvCxnSpPr>
        <p:spPr>
          <a:xfrm>
            <a:off x="0" y="6179574"/>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2914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46C2A3-5037-F985-92F2-0F8E55393A7A}"/>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E4FC1F81-AAE1-E1FF-EDFA-D8DB7656842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D-33 for details.</a:t>
            </a:r>
          </a:p>
        </p:txBody>
      </p:sp>
      <p:sp>
        <p:nvSpPr>
          <p:cNvPr id="4" name="TextBox 3">
            <a:extLst>
              <a:ext uri="{FF2B5EF4-FFF2-40B4-BE49-F238E27FC236}">
                <a16:creationId xmlns:a16="http://schemas.microsoft.com/office/drawing/2014/main" id="{C211C4DF-D7FA-EBB4-E783-3D8DAFCC791A}"/>
              </a:ext>
            </a:extLst>
          </p:cNvPr>
          <p:cNvSpPr txBox="1"/>
          <p:nvPr/>
        </p:nvSpPr>
        <p:spPr>
          <a:xfrm>
            <a:off x="495300" y="368300"/>
            <a:ext cx="9298940" cy="493186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4. Consider the sequence 3, 6, 11, 18, 27.</a:t>
            </a:r>
          </a:p>
          <a:p>
            <a:pPr>
              <a:lnSpc>
                <a:spcPct val="114000"/>
              </a:lnSpc>
              <a:spcAft>
                <a:spcPts val="1200"/>
              </a:spcAft>
            </a:pPr>
            <a:r>
              <a:rPr lang="en-US" sz="2800" dirty="0">
                <a:solidFill>
                  <a:srgbClr val="000000"/>
                </a:solidFill>
                <a:latin typeface="Century Gothic"/>
              </a:rPr>
              <a:t>a) Write the gaps as a sequence. Is there a pattern in the gaps</a:t>
            </a:r>
            <a:r>
              <a:rPr lang="en-US" sz="2800" dirty="0">
                <a:solidFill>
                  <a:srgbClr val="000000"/>
                </a:solidFill>
                <a:latin typeface="Arial"/>
              </a:rPr>
              <a:t>?</a:t>
            </a:r>
          </a:p>
          <a:p>
            <a:pPr>
              <a:lnSpc>
                <a:spcPct val="114000"/>
              </a:lnSpc>
              <a:spcAft>
                <a:spcPts val="1200"/>
              </a:spcAft>
            </a:pPr>
            <a:r>
              <a:rPr lang="en-US" sz="2800" dirty="0">
                <a:solidFill>
                  <a:srgbClr val="000000"/>
                </a:solidFill>
                <a:latin typeface="Arial"/>
              </a:rPr>
              <a:t>b</a:t>
            </a:r>
            <a:r>
              <a:rPr lang="en-US" sz="2800" dirty="0">
                <a:solidFill>
                  <a:srgbClr val="000000"/>
                </a:solidFill>
                <a:latin typeface="Century Gothic"/>
              </a:rPr>
              <a:t>) Assume this sequence continues with the same pattern in the gaps. Write a rule for the sequence by specifying the starting number and how to obtain the next term from a given term.</a:t>
            </a:r>
          </a:p>
          <a:p>
            <a:pPr>
              <a:lnSpc>
                <a:spcPct val="114000"/>
              </a:lnSpc>
              <a:spcAft>
                <a:spcPts val="1200"/>
              </a:spcAft>
            </a:pPr>
            <a:r>
              <a:rPr lang="en-US" sz="2800" dirty="0">
                <a:solidFill>
                  <a:srgbClr val="000000"/>
                </a:solidFill>
                <a:latin typeface="Century Gothic"/>
              </a:rPr>
              <a:t>c) Find a formula to calculate the term (</a:t>
            </a:r>
            <a:r>
              <a:rPr lang="en-US" sz="2800" i="1" dirty="0">
                <a:solidFill>
                  <a:srgbClr val="000000"/>
                </a:solidFill>
                <a:latin typeface="Century Gothic"/>
              </a:rPr>
              <a:t>t</a:t>
            </a:r>
            <a:r>
              <a:rPr lang="en-US" sz="2800" dirty="0">
                <a:solidFill>
                  <a:srgbClr val="000000"/>
                </a:solidFill>
                <a:latin typeface="Century Gothic"/>
              </a:rPr>
              <a:t>) from the term number (</a:t>
            </a:r>
            <a:r>
              <a:rPr lang="en-US" sz="2800" i="1" dirty="0">
                <a:solidFill>
                  <a:srgbClr val="000000"/>
                </a:solidFill>
                <a:latin typeface="Century Gothic"/>
              </a:rPr>
              <a:t>n</a:t>
            </a:r>
            <a:r>
              <a:rPr lang="en-US" sz="2800" dirty="0">
                <a:solidFill>
                  <a:srgbClr val="000000"/>
                </a:solidFill>
                <a:latin typeface="Century Gothic"/>
              </a:rPr>
              <a:t>).</a:t>
            </a:r>
            <a:endParaRPr lang="en-CA" sz="2800" dirty="0">
              <a:solidFill>
                <a:srgbClr val="000000"/>
              </a:solidFill>
              <a:latin typeface="Century Gothic"/>
            </a:endParaRPr>
          </a:p>
        </p:txBody>
      </p:sp>
    </p:spTree>
    <p:extLst>
      <p:ext uri="{BB962C8B-B14F-4D97-AF65-F5344CB8AC3E}">
        <p14:creationId xmlns:p14="http://schemas.microsoft.com/office/powerpoint/2010/main" val="37336597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33ADCB6-60FF-E184-3C23-EDDB23BD768A}"/>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55F320C2-D869-1D0E-0475-E023FA4F2DA9}"/>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D-33 for details.</a:t>
            </a:r>
          </a:p>
        </p:txBody>
      </p:sp>
      <p:sp>
        <p:nvSpPr>
          <p:cNvPr id="4" name="TextBox 3">
            <a:extLst>
              <a:ext uri="{FF2B5EF4-FFF2-40B4-BE49-F238E27FC236}">
                <a16:creationId xmlns:a16="http://schemas.microsoft.com/office/drawing/2014/main" id="{2B67965E-4BCB-5145-431E-778C73822A16}"/>
              </a:ext>
            </a:extLst>
          </p:cNvPr>
          <p:cNvSpPr txBox="1"/>
          <p:nvPr/>
        </p:nvSpPr>
        <p:spPr>
          <a:xfrm>
            <a:off x="495300" y="368300"/>
            <a:ext cx="9298940" cy="523220"/>
          </a:xfrm>
          <a:prstGeom prst="rect">
            <a:avLst/>
          </a:prstGeom>
          <a:noFill/>
        </p:spPr>
        <p:txBody>
          <a:bodyPr vert="horz" rtlCol="0">
            <a:spAutoFit/>
          </a:bodyPr>
          <a:lstStyle/>
          <a:p>
            <a:r>
              <a:rPr lang="en-US" sz="2800" dirty="0">
                <a:solidFill>
                  <a:srgbClr val="000000"/>
                </a:solidFill>
                <a:latin typeface="Century Gothic"/>
              </a:rPr>
              <a:t>Answers: </a:t>
            </a:r>
          </a:p>
        </p:txBody>
      </p:sp>
      <p:sp>
        <p:nvSpPr>
          <p:cNvPr id="8" name="TextBox 7">
            <a:extLst>
              <a:ext uri="{FF2B5EF4-FFF2-40B4-BE49-F238E27FC236}">
                <a16:creationId xmlns:a16="http://schemas.microsoft.com/office/drawing/2014/main" id="{287D9381-282F-B763-E95E-6D5FDDC071B1}"/>
              </a:ext>
            </a:extLst>
          </p:cNvPr>
          <p:cNvSpPr txBox="1"/>
          <p:nvPr/>
        </p:nvSpPr>
        <p:spPr>
          <a:xfrm>
            <a:off x="495300" y="1106131"/>
            <a:ext cx="9120648" cy="3304303"/>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 3, 5, 7, 9; the gaps start at 3 and increase by 2 each time; </a:t>
            </a:r>
          </a:p>
          <a:p>
            <a:pPr>
              <a:lnSpc>
                <a:spcPct val="114000"/>
              </a:lnSpc>
              <a:spcAft>
                <a:spcPts val="1200"/>
              </a:spcAft>
            </a:pPr>
            <a:r>
              <a:rPr lang="en-US" sz="2800" dirty="0">
                <a:solidFill>
                  <a:srgbClr val="000000"/>
                </a:solidFill>
                <a:latin typeface="Century Gothic"/>
              </a:rPr>
              <a:t>b) Start at 3 and add a new gap each time. To find the gaps, start at 3 (the gap between the first and the second term), and add 2 to the gap each time. </a:t>
            </a:r>
          </a:p>
          <a:p>
            <a:pPr>
              <a:lnSpc>
                <a:spcPct val="114000"/>
              </a:lnSpc>
              <a:spcAft>
                <a:spcPts val="1200"/>
              </a:spcAft>
            </a:pPr>
            <a:r>
              <a:rPr lang="en-US" sz="2800" dirty="0">
                <a:solidFill>
                  <a:srgbClr val="000000"/>
                </a:solidFill>
                <a:latin typeface="Century Gothic"/>
              </a:rPr>
              <a:t>c) </a:t>
            </a:r>
            <a:r>
              <a:rPr lang="en-US" sz="2800" i="1" dirty="0">
                <a:solidFill>
                  <a:srgbClr val="000000"/>
                </a:solidFill>
                <a:latin typeface="Century Gothic"/>
              </a:rPr>
              <a:t>t</a:t>
            </a:r>
            <a:r>
              <a:rPr lang="en-US" sz="2800" dirty="0">
                <a:solidFill>
                  <a:srgbClr val="000000"/>
                </a:solidFill>
                <a:latin typeface="Century Gothic"/>
              </a:rPr>
              <a:t> = </a:t>
            </a:r>
            <a:r>
              <a:rPr lang="en-US" sz="2800" i="1" dirty="0">
                <a:solidFill>
                  <a:srgbClr val="000000"/>
                </a:solidFill>
                <a:latin typeface="Century Gothic"/>
              </a:rPr>
              <a:t>n</a:t>
            </a:r>
            <a:r>
              <a:rPr lang="en-US" sz="2800" dirty="0">
                <a:solidFill>
                  <a:srgbClr val="000000"/>
                </a:solidFill>
                <a:latin typeface="Century Gothic"/>
              </a:rPr>
              <a:t> × </a:t>
            </a:r>
            <a:r>
              <a:rPr lang="en-US" sz="2800" i="1" dirty="0">
                <a:solidFill>
                  <a:srgbClr val="000000"/>
                </a:solidFill>
                <a:latin typeface="Century Gothic"/>
              </a:rPr>
              <a:t>n</a:t>
            </a:r>
            <a:r>
              <a:rPr lang="en-US" sz="2800" dirty="0">
                <a:solidFill>
                  <a:srgbClr val="000000"/>
                </a:solidFill>
                <a:latin typeface="Century Gothic"/>
              </a:rPr>
              <a:t> + 2, or </a:t>
            </a:r>
            <a:r>
              <a:rPr lang="en-US" sz="2800" i="1" dirty="0">
                <a:solidFill>
                  <a:srgbClr val="000000"/>
                </a:solidFill>
                <a:latin typeface="Century Gothic"/>
              </a:rPr>
              <a:t>t</a:t>
            </a:r>
            <a:r>
              <a:rPr lang="en-US" sz="2800" dirty="0">
                <a:solidFill>
                  <a:srgbClr val="000000"/>
                </a:solidFill>
                <a:latin typeface="Century Gothic"/>
              </a:rPr>
              <a:t> = </a:t>
            </a:r>
            <a:r>
              <a:rPr lang="en-US" sz="2800" i="1" dirty="0">
                <a:solidFill>
                  <a:srgbClr val="000000"/>
                </a:solidFill>
                <a:latin typeface="Century Gothic"/>
              </a:rPr>
              <a:t>n</a:t>
            </a:r>
            <a:r>
              <a:rPr lang="en-US" sz="2800" baseline="30000" dirty="0">
                <a:solidFill>
                  <a:srgbClr val="000000"/>
                </a:solidFill>
                <a:latin typeface="Century Gothic"/>
              </a:rPr>
              <a:t>2</a:t>
            </a:r>
            <a:r>
              <a:rPr lang="en-US" sz="2800" dirty="0">
                <a:solidFill>
                  <a:srgbClr val="000000"/>
                </a:solidFill>
                <a:latin typeface="Century Gothic"/>
              </a:rPr>
              <a:t> + 2</a:t>
            </a:r>
            <a:endParaRPr lang="en-CA" sz="2800" baseline="700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B728CFDB-2E42-A92C-9F55-8AF4064EFB6F}"/>
              </a:ext>
            </a:extLst>
          </p:cNvPr>
          <p:cNvCxnSpPr/>
          <p:nvPr/>
        </p:nvCxnSpPr>
        <p:spPr>
          <a:xfrm>
            <a:off x="0" y="1017639"/>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5701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24C693-4FCB-E6A2-6914-F7976C637566}"/>
              </a:ext>
            </a:extLst>
          </p:cNvPr>
          <p:cNvSpPr txBox="1"/>
          <p:nvPr/>
        </p:nvSpPr>
        <p:spPr>
          <a:xfrm>
            <a:off x="469900" y="393700"/>
            <a:ext cx="6606540" cy="523220"/>
          </a:xfrm>
          <a:prstGeom prst="rect">
            <a:avLst/>
          </a:prstGeom>
          <a:noFill/>
        </p:spPr>
        <p:txBody>
          <a:bodyPr vert="horz" rtlCol="0">
            <a:spAutoFit/>
          </a:bodyPr>
          <a:lstStyle/>
          <a:p>
            <a:r>
              <a:rPr lang="en-US" sz="2800">
                <a:solidFill>
                  <a:srgbClr val="000000"/>
                </a:solidFill>
                <a:latin typeface="Century Gothic"/>
              </a:rPr>
              <a:t>AP Book 7.1 Pages pp. 46</a:t>
            </a:r>
            <a:r>
              <a:rPr lang="en-US" sz="2800">
                <a:solidFill>
                  <a:srgbClr val="282828"/>
                </a:solidFill>
                <a:latin typeface="Century Gothic"/>
              </a:rPr>
              <a:t>–49</a:t>
            </a:r>
            <a:endParaRPr lang="en-CA" sz="2800">
              <a:solidFill>
                <a:srgbClr val="282828"/>
              </a:solidFill>
              <a:latin typeface="Century Gothic"/>
            </a:endParaRPr>
          </a:p>
        </p:txBody>
      </p:sp>
    </p:spTree>
    <p:extLst>
      <p:ext uri="{BB962C8B-B14F-4D97-AF65-F5344CB8AC3E}">
        <p14:creationId xmlns:p14="http://schemas.microsoft.com/office/powerpoint/2010/main" val="3592759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B0BAFA-5EE5-E62B-7BD3-8C1DAE1B9E81}"/>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Finding formulas for simple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E81DD99B-B5CD-ECC1-68B4-D85C7617CBD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D-25–26 for details.</a:t>
            </a:r>
          </a:p>
        </p:txBody>
      </p:sp>
      <p:sp>
        <p:nvSpPr>
          <p:cNvPr id="4" name="TextBox 3">
            <a:extLst>
              <a:ext uri="{FF2B5EF4-FFF2-40B4-BE49-F238E27FC236}">
                <a16:creationId xmlns:a16="http://schemas.microsoft.com/office/drawing/2014/main" id="{552F916B-B01D-B106-A5BD-550C12D82D43}"/>
              </a:ext>
            </a:extLst>
          </p:cNvPr>
          <p:cNvSpPr txBox="1"/>
          <p:nvPr/>
        </p:nvSpPr>
        <p:spPr>
          <a:xfrm>
            <a:off x="469900" y="774700"/>
            <a:ext cx="96545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Let's write the terms using repeated addition and multiplication.</a:t>
            </a:r>
            <a:endParaRPr lang="en-CA" sz="2800" dirty="0">
              <a:solidFill>
                <a:srgbClr val="000000"/>
              </a:solidFill>
              <a:latin typeface="Century Gothic"/>
            </a:endParaRPr>
          </a:p>
        </p:txBody>
      </p:sp>
      <p:graphicFrame>
        <p:nvGraphicFramePr>
          <p:cNvPr id="5" name="Table 4">
            <a:extLst>
              <a:ext uri="{FF2B5EF4-FFF2-40B4-BE49-F238E27FC236}">
                <a16:creationId xmlns:a16="http://schemas.microsoft.com/office/drawing/2014/main" id="{DA307F92-F9E4-3C87-45C3-421FCF1658F0}"/>
              </a:ext>
            </a:extLst>
          </p:cNvPr>
          <p:cNvGraphicFramePr>
            <a:graphicFrameLocks noGrp="1"/>
          </p:cNvGraphicFramePr>
          <p:nvPr>
            <p:extLst>
              <p:ext uri="{D42A27DB-BD31-4B8C-83A1-F6EECF244321}">
                <p14:modId xmlns:p14="http://schemas.microsoft.com/office/powerpoint/2010/main" val="1576249253"/>
              </p:ext>
            </p:extLst>
          </p:nvPr>
        </p:nvGraphicFramePr>
        <p:xfrm>
          <a:off x="562482" y="1930400"/>
          <a:ext cx="9304189" cy="3855720"/>
        </p:xfrm>
        <a:graphic>
          <a:graphicData uri="http://schemas.openxmlformats.org/drawingml/2006/table">
            <a:tbl>
              <a:tblPr firstRow="1" bandRow="1">
                <a:tableStyleId>{5C22544A-7EE6-4342-B048-85BDC9FD1C3A}</a:tableStyleId>
              </a:tblPr>
              <a:tblGrid>
                <a:gridCol w="2201291">
                  <a:extLst>
                    <a:ext uri="{9D8B030D-6E8A-4147-A177-3AD203B41FA5}">
                      <a16:colId xmlns:a16="http://schemas.microsoft.com/office/drawing/2014/main" val="3098296466"/>
                    </a:ext>
                  </a:extLst>
                </a:gridCol>
                <a:gridCol w="1808227">
                  <a:extLst>
                    <a:ext uri="{9D8B030D-6E8A-4147-A177-3AD203B41FA5}">
                      <a16:colId xmlns:a16="http://schemas.microsoft.com/office/drawing/2014/main" val="4179093669"/>
                    </a:ext>
                  </a:extLst>
                </a:gridCol>
                <a:gridCol w="2723006">
                  <a:extLst>
                    <a:ext uri="{9D8B030D-6E8A-4147-A177-3AD203B41FA5}">
                      <a16:colId xmlns:a16="http://schemas.microsoft.com/office/drawing/2014/main" val="219877108"/>
                    </a:ext>
                  </a:extLst>
                </a:gridCol>
                <a:gridCol w="2571665">
                  <a:extLst>
                    <a:ext uri="{9D8B030D-6E8A-4147-A177-3AD203B41FA5}">
                      <a16:colId xmlns:a16="http://schemas.microsoft.com/office/drawing/2014/main" val="2873988364"/>
                    </a:ext>
                  </a:extLst>
                </a:gridCol>
              </a:tblGrid>
              <a:tr h="984250">
                <a:tc>
                  <a:txBody>
                    <a:bodyPr/>
                    <a:lstStyle/>
                    <a:p>
                      <a:pPr algn="ctr"/>
                      <a:r>
                        <a:rPr lang="en-CA" sz="2800" b="1" i="0" u="none" baseline="0" dirty="0">
                          <a:solidFill>
                            <a:srgbClr val="000000"/>
                          </a:solidFill>
                          <a:latin typeface="+mj-lt"/>
                        </a:rPr>
                        <a:t>Term Number (</a:t>
                      </a:r>
                      <a:r>
                        <a:rPr lang="en-CA" sz="2800" b="1" i="1" u="none" baseline="0" dirty="0">
                          <a:solidFill>
                            <a:srgbClr val="000000"/>
                          </a:solidFill>
                          <a:latin typeface="+mj-lt"/>
                        </a:rPr>
                        <a:t>n</a:t>
                      </a:r>
                      <a:r>
                        <a:rPr lang="en-CA" sz="2800" b="1" i="0" u="none" baseline="0" dirty="0">
                          <a:solidFill>
                            <a:srgbClr val="000000"/>
                          </a:solidFill>
                          <a:latin typeface="+mj-lt"/>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mj-lt"/>
                        </a:rPr>
                        <a:t>Term Value (</a:t>
                      </a:r>
                      <a:r>
                        <a:rPr lang="en-CA" sz="2800" b="1" i="1" u="none" baseline="0" dirty="0">
                          <a:solidFill>
                            <a:srgbClr val="000000"/>
                          </a:solidFill>
                          <a:latin typeface="+mj-lt"/>
                        </a:rPr>
                        <a:t>v</a:t>
                      </a:r>
                      <a:r>
                        <a:rPr lang="en-CA" sz="2800" b="1" i="0" u="none" baseline="0" dirty="0">
                          <a:solidFill>
                            <a:srgbClr val="000000"/>
                          </a:solidFill>
                          <a:latin typeface="+mj-lt"/>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mj-lt"/>
                        </a:rPr>
                        <a:t>Repeated Addition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mj-lt"/>
                        </a:rPr>
                        <a:t>Multiplication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97127947"/>
                  </a:ext>
                </a:extLst>
              </a:tr>
              <a:tr h="574294">
                <a:tc>
                  <a:txBody>
                    <a:bodyPr/>
                    <a:lstStyle/>
                    <a:p>
                      <a:pPr algn="ctr"/>
                      <a:r>
                        <a:rPr lang="en-CA" sz="2800" b="0" i="0" u="none" baseline="0" dirty="0">
                          <a:solidFill>
                            <a:srgbClr val="000000"/>
                          </a:solidFill>
                          <a:latin typeface="+mj-lt"/>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mj-lt"/>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mj-lt"/>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latin typeface="+mj-lt"/>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419333963"/>
                  </a:ext>
                </a:extLst>
              </a:tr>
              <a:tr h="574294">
                <a:tc>
                  <a:txBody>
                    <a:bodyPr/>
                    <a:lstStyle/>
                    <a:p>
                      <a:pPr algn="ctr"/>
                      <a:r>
                        <a:rPr lang="en-CA" sz="2800" b="0" i="0" u="none" baseline="0">
                          <a:solidFill>
                            <a:srgbClr val="000000"/>
                          </a:solidFill>
                          <a:latin typeface="+mj-lt"/>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mj-lt"/>
                        </a:rPr>
                        <a:t>8</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mj-lt"/>
                        </a:rPr>
                        <a:t>4 + 4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mj-lt"/>
                        </a:rPr>
                        <a:t>4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579830721"/>
                  </a:ext>
                </a:extLst>
              </a:tr>
              <a:tr h="574294">
                <a:tc>
                  <a:txBody>
                    <a:bodyPr/>
                    <a:lstStyle/>
                    <a:p>
                      <a:pPr algn="ctr"/>
                      <a:r>
                        <a:rPr lang="en-CA" sz="2800" b="0" i="0" u="none" baseline="0">
                          <a:solidFill>
                            <a:srgbClr val="000000"/>
                          </a:solidFill>
                          <a:latin typeface="+mj-lt"/>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dirty="0">
                          <a:solidFill>
                            <a:srgbClr val="000000"/>
                          </a:solidFill>
                          <a:latin typeface="+mj-lt"/>
                        </a:rPr>
                        <a:t>12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latin typeface="+mj-lt"/>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latin typeface="+mj-lt"/>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89465466"/>
                  </a:ext>
                </a:extLst>
              </a:tr>
              <a:tr h="574294">
                <a:tc>
                  <a:txBody>
                    <a:bodyPr/>
                    <a:lstStyle/>
                    <a:p>
                      <a:pPr algn="ctr"/>
                      <a:r>
                        <a:rPr lang="en-CA" sz="2800" b="0" i="0" u="none" baseline="0">
                          <a:solidFill>
                            <a:srgbClr val="000000"/>
                          </a:solidFill>
                          <a:latin typeface="+mj-lt"/>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mj-lt"/>
                        </a:rPr>
                        <a:t>16</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latin typeface="+mj-lt"/>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latin typeface="+mj-lt"/>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159835577"/>
                  </a:ext>
                </a:extLst>
              </a:tr>
              <a:tr h="574294">
                <a:tc>
                  <a:txBody>
                    <a:bodyPr/>
                    <a:lstStyle/>
                    <a:p>
                      <a:pPr algn="ctr"/>
                      <a:r>
                        <a:rPr lang="en-CA" sz="2800" b="0" i="0" u="none" baseline="0">
                          <a:solidFill>
                            <a:srgbClr val="000000"/>
                          </a:solidFill>
                          <a:latin typeface="+mj-lt"/>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mj-lt"/>
                        </a:rPr>
                        <a:t>20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latin typeface="+mj-lt"/>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latin typeface="+mj-lt"/>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391791324"/>
                  </a:ext>
                </a:extLst>
              </a:tr>
            </a:tbl>
          </a:graphicData>
        </a:graphic>
      </p:graphicFrame>
    </p:spTree>
    <p:extLst>
      <p:ext uri="{BB962C8B-B14F-4D97-AF65-F5344CB8AC3E}">
        <p14:creationId xmlns:p14="http://schemas.microsoft.com/office/powerpoint/2010/main" val="3425603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FAEDA8C-962A-7275-7BD9-D99689507335}"/>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Finding formulas for simple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DF7FCC2F-F036-D56F-E6C2-C211658ACEF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D-25–26 for details.</a:t>
            </a:r>
          </a:p>
        </p:txBody>
      </p:sp>
      <p:sp>
        <p:nvSpPr>
          <p:cNvPr id="7" name="TextBox 6">
            <a:extLst>
              <a:ext uri="{FF2B5EF4-FFF2-40B4-BE49-F238E27FC236}">
                <a16:creationId xmlns:a16="http://schemas.microsoft.com/office/drawing/2014/main" id="{FA4DF505-E35A-E19A-7CF3-2C60842BDFBA}"/>
              </a:ext>
            </a:extLst>
          </p:cNvPr>
          <p:cNvSpPr txBox="1"/>
          <p:nvPr/>
        </p:nvSpPr>
        <p:spPr>
          <a:xfrm>
            <a:off x="469900" y="393700"/>
            <a:ext cx="9514758" cy="1033360"/>
          </a:xfrm>
          <a:prstGeom prst="rect">
            <a:avLst/>
          </a:prstGeom>
          <a:noFill/>
        </p:spPr>
        <p:txBody>
          <a:bodyPr vert="horz" wrap="square" rtlCol="0">
            <a:spAutoFit/>
          </a:bodyPr>
          <a:lstStyle/>
          <a:p>
            <a:pPr>
              <a:lnSpc>
                <a:spcPct val="114000"/>
              </a:lnSpc>
              <a:spcAft>
                <a:spcPts val="1200"/>
              </a:spcAft>
            </a:pPr>
            <a:r>
              <a:rPr lang="en-US" sz="2800" dirty="0">
                <a:solidFill>
                  <a:srgbClr val="000000"/>
                </a:solidFill>
                <a:latin typeface="Century Gothic"/>
              </a:rPr>
              <a:t>Since the second term is 4 + 4, how do you write the third term as repeated addition</a:t>
            </a:r>
            <a:r>
              <a:rPr lang="en-US" sz="2800" dirty="0">
                <a:solidFill>
                  <a:srgbClr val="000000"/>
                </a:solidFill>
                <a:latin typeface="Arial" panose="020B0604020202020204" pitchFamily="34" charset="0"/>
                <a:cs typeface="Arial" panose="020B0604020202020204" pitchFamily="34" charset="0"/>
              </a:rPr>
              <a:t>?</a:t>
            </a:r>
            <a:r>
              <a:rPr lang="en-US" sz="2800" dirty="0">
                <a:solidFill>
                  <a:srgbClr val="000000"/>
                </a:solidFill>
                <a:latin typeface="Century Gothic"/>
              </a:rPr>
              <a:t> </a:t>
            </a:r>
            <a:endParaRPr lang="en-CA" sz="2800" baseline="70000" dirty="0">
              <a:solidFill>
                <a:srgbClr val="000000"/>
              </a:solidFill>
              <a:latin typeface="Century Gothic"/>
            </a:endParaRPr>
          </a:p>
        </p:txBody>
      </p:sp>
      <p:sp>
        <p:nvSpPr>
          <p:cNvPr id="14" name="TextBox 13">
            <a:extLst>
              <a:ext uri="{FF2B5EF4-FFF2-40B4-BE49-F238E27FC236}">
                <a16:creationId xmlns:a16="http://schemas.microsoft.com/office/drawing/2014/main" id="{FD115348-14BB-122E-9CDE-81FF3C683AEF}"/>
              </a:ext>
            </a:extLst>
          </p:cNvPr>
          <p:cNvSpPr txBox="1"/>
          <p:nvPr/>
        </p:nvSpPr>
        <p:spPr>
          <a:xfrm>
            <a:off x="469900" y="3893575"/>
            <a:ext cx="9222740" cy="2966966"/>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 4</a:t>
            </a:r>
            <a:r>
              <a:rPr lang="en-US" sz="2800" i="1" dirty="0">
                <a:solidFill>
                  <a:srgbClr val="000000"/>
                </a:solidFill>
                <a:latin typeface="Century Gothic"/>
              </a:rPr>
              <a:t>n</a:t>
            </a:r>
          </a:p>
          <a:p>
            <a:pPr>
              <a:lnSpc>
                <a:spcPct val="114000"/>
              </a:lnSpc>
              <a:spcAft>
                <a:spcPts val="1200"/>
              </a:spcAft>
            </a:pPr>
            <a:r>
              <a:rPr lang="en-US" sz="2800" dirty="0">
                <a:solidFill>
                  <a:srgbClr val="000000"/>
                </a:solidFill>
                <a:latin typeface="Century Gothic"/>
              </a:rPr>
              <a:t>The table shows a systematic way to find the formula. </a:t>
            </a:r>
          </a:p>
          <a:p>
            <a:pPr>
              <a:lnSpc>
                <a:spcPct val="114000"/>
              </a:lnSpc>
              <a:spcAft>
                <a:spcPts val="1200"/>
              </a:spcAft>
            </a:pPr>
            <a:r>
              <a:rPr lang="en-US" sz="2800" dirty="0">
                <a:solidFill>
                  <a:srgbClr val="000000"/>
                </a:solidFill>
                <a:latin typeface="Century Gothic"/>
              </a:rPr>
              <a:t>term value = 4 × term number			</a:t>
            </a:r>
            <a:r>
              <a:rPr lang="en-US" sz="2800" i="1" dirty="0">
                <a:solidFill>
                  <a:srgbClr val="000000"/>
                </a:solidFill>
                <a:latin typeface="Century Gothic"/>
              </a:rPr>
              <a:t>v</a:t>
            </a:r>
            <a:r>
              <a:rPr lang="en-US" sz="2800" dirty="0">
                <a:solidFill>
                  <a:srgbClr val="000000"/>
                </a:solidFill>
                <a:latin typeface="Century Gothic"/>
              </a:rPr>
              <a:t> = 4</a:t>
            </a:r>
            <a:r>
              <a:rPr lang="en-US" sz="2800" i="1" dirty="0">
                <a:solidFill>
                  <a:srgbClr val="000000"/>
                </a:solidFill>
                <a:latin typeface="Century Gothic"/>
              </a:rPr>
              <a:t>n</a:t>
            </a:r>
            <a:r>
              <a:rPr lang="en-US" sz="2800" dirty="0">
                <a:solidFill>
                  <a:srgbClr val="000000"/>
                </a:solidFill>
                <a:latin typeface="Century Gothic"/>
              </a:rPr>
              <a:t> </a:t>
            </a:r>
          </a:p>
          <a:p>
            <a:pPr>
              <a:lnSpc>
                <a:spcPct val="114000"/>
              </a:lnSpc>
              <a:spcAft>
                <a:spcPts val="1200"/>
              </a:spcAft>
            </a:pPr>
            <a:r>
              <a:rPr lang="en-US" sz="2800" dirty="0">
                <a:solidFill>
                  <a:srgbClr val="000000"/>
                </a:solidFill>
                <a:latin typeface="Century Gothic"/>
              </a:rPr>
              <a:t>We can use this approach in harder examples too.</a:t>
            </a:r>
            <a:endParaRPr lang="en-CA" sz="2800" baseline="70000" dirty="0">
              <a:solidFill>
                <a:srgbClr val="000000"/>
              </a:solidFill>
              <a:latin typeface="Century Gothic"/>
            </a:endParaRPr>
          </a:p>
        </p:txBody>
      </p:sp>
      <p:sp>
        <p:nvSpPr>
          <p:cNvPr id="15" name="TextBox 14">
            <a:extLst>
              <a:ext uri="{FF2B5EF4-FFF2-40B4-BE49-F238E27FC236}">
                <a16:creationId xmlns:a16="http://schemas.microsoft.com/office/drawing/2014/main" id="{28074447-DF13-053B-8015-3BE888F1EE46}"/>
              </a:ext>
            </a:extLst>
          </p:cNvPr>
          <p:cNvSpPr txBox="1"/>
          <p:nvPr/>
        </p:nvSpPr>
        <p:spPr>
          <a:xfrm>
            <a:off x="469900" y="2639959"/>
            <a:ext cx="9514758" cy="1187248"/>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 4 × 5 </a:t>
            </a:r>
          </a:p>
          <a:p>
            <a:pPr>
              <a:lnSpc>
                <a:spcPct val="114000"/>
              </a:lnSpc>
              <a:spcAft>
                <a:spcPts val="1200"/>
              </a:spcAft>
            </a:pPr>
            <a:r>
              <a:rPr lang="en-US" sz="2800" dirty="0">
                <a:solidFill>
                  <a:srgbClr val="000000"/>
                </a:solidFill>
                <a:latin typeface="Century Gothic"/>
              </a:rPr>
              <a:t>How can you use multiplication to write the </a:t>
            </a:r>
            <a:r>
              <a:rPr lang="en-US" sz="2800" i="1" dirty="0">
                <a:solidFill>
                  <a:srgbClr val="000000"/>
                </a:solidFill>
                <a:latin typeface="Century Gothic"/>
              </a:rPr>
              <a:t>n</a:t>
            </a:r>
            <a:r>
              <a:rPr lang="en-US" sz="2800" baseline="30000" dirty="0">
                <a:solidFill>
                  <a:srgbClr val="000000"/>
                </a:solidFill>
                <a:latin typeface="Century Gothic"/>
              </a:rPr>
              <a:t>th</a:t>
            </a:r>
            <a:r>
              <a:rPr lang="en-US" sz="2800" dirty="0">
                <a:solidFill>
                  <a:srgbClr val="000000"/>
                </a:solidFill>
                <a:latin typeface="Century Gothic"/>
              </a:rPr>
              <a:t> term</a:t>
            </a:r>
            <a:r>
              <a:rPr lang="en-US" sz="2800" dirty="0">
                <a:solidFill>
                  <a:srgbClr val="000000"/>
                </a:solidFill>
                <a:latin typeface="Arial" panose="020B0604020202020204" pitchFamily="34" charset="0"/>
                <a:cs typeface="Arial" panose="020B0604020202020204" pitchFamily="34" charset="0"/>
              </a:rPr>
              <a:t>?</a:t>
            </a:r>
            <a:r>
              <a:rPr lang="en-US" sz="2800" dirty="0">
                <a:solidFill>
                  <a:srgbClr val="000000"/>
                </a:solidFill>
                <a:latin typeface="Century Gothic"/>
              </a:rPr>
              <a:t> </a:t>
            </a:r>
            <a:endParaRPr lang="en-CA" sz="2800" baseline="70000" dirty="0">
              <a:solidFill>
                <a:srgbClr val="000000"/>
              </a:solidFill>
              <a:latin typeface="Century Gothic"/>
            </a:endParaRPr>
          </a:p>
        </p:txBody>
      </p:sp>
      <p:sp>
        <p:nvSpPr>
          <p:cNvPr id="16" name="TextBox 15">
            <a:extLst>
              <a:ext uri="{FF2B5EF4-FFF2-40B4-BE49-F238E27FC236}">
                <a16:creationId xmlns:a16="http://schemas.microsoft.com/office/drawing/2014/main" id="{29ABF3A0-81D3-9179-32CE-5D1979EAF13A}"/>
              </a:ext>
            </a:extLst>
          </p:cNvPr>
          <p:cNvSpPr txBox="1"/>
          <p:nvPr/>
        </p:nvSpPr>
        <p:spPr>
          <a:xfrm>
            <a:off x="469900" y="1425970"/>
            <a:ext cx="9690100" cy="1187248"/>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 4 + 4 + 4</a:t>
            </a:r>
          </a:p>
          <a:p>
            <a:pPr>
              <a:lnSpc>
                <a:spcPct val="114000"/>
              </a:lnSpc>
              <a:spcAft>
                <a:spcPts val="1200"/>
              </a:spcAft>
            </a:pPr>
            <a:r>
              <a:rPr lang="en-US" sz="2800" dirty="0">
                <a:solidFill>
                  <a:srgbClr val="000000"/>
                </a:solidFill>
                <a:latin typeface="Century Gothic"/>
              </a:rPr>
              <a:t>How can you use multiplication to write the 5</a:t>
            </a:r>
            <a:r>
              <a:rPr lang="en-US" sz="2800" baseline="30000" dirty="0">
                <a:solidFill>
                  <a:srgbClr val="000000"/>
                </a:solidFill>
                <a:latin typeface="Century Gothic"/>
              </a:rPr>
              <a:t>th</a:t>
            </a:r>
            <a:r>
              <a:rPr lang="en-US" sz="2800" dirty="0">
                <a:solidFill>
                  <a:srgbClr val="000000"/>
                </a:solidFill>
                <a:latin typeface="Century Gothic"/>
              </a:rPr>
              <a:t> term</a:t>
            </a:r>
            <a:r>
              <a:rPr lang="en-US" sz="2800" dirty="0">
                <a:solidFill>
                  <a:srgbClr val="000000"/>
                </a:solidFill>
                <a:latin typeface="Arial" panose="020B0604020202020204" pitchFamily="34" charset="0"/>
                <a:cs typeface="Arial" panose="020B0604020202020204" pitchFamily="34" charset="0"/>
              </a:rPr>
              <a:t>?</a:t>
            </a:r>
            <a:r>
              <a:rPr lang="en-US" sz="2800" dirty="0">
                <a:solidFill>
                  <a:srgbClr val="000000"/>
                </a:solidFill>
                <a:latin typeface="Century Gothic"/>
              </a:rPr>
              <a:t> </a:t>
            </a:r>
            <a:endParaRPr lang="en-CA" sz="2800" baseline="70000" dirty="0">
              <a:solidFill>
                <a:srgbClr val="000000"/>
              </a:solidFill>
              <a:latin typeface="Century Gothic"/>
            </a:endParaRPr>
          </a:p>
        </p:txBody>
      </p:sp>
      <p:cxnSp>
        <p:nvCxnSpPr>
          <p:cNvPr id="18" name="Straight Connector 17">
            <a:extLst>
              <a:ext uri="{FF2B5EF4-FFF2-40B4-BE49-F238E27FC236}">
                <a16:creationId xmlns:a16="http://schemas.microsoft.com/office/drawing/2014/main" id="{6CB815B2-5585-4801-A21D-EE454E50518C}"/>
              </a:ext>
            </a:extLst>
          </p:cNvPr>
          <p:cNvCxnSpPr/>
          <p:nvPr/>
        </p:nvCxnSpPr>
        <p:spPr>
          <a:xfrm>
            <a:off x="0" y="3878828"/>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436D34A-5779-6BC9-8F2E-7401CAE7883C}"/>
              </a:ext>
            </a:extLst>
          </p:cNvPr>
          <p:cNvCxnSpPr/>
          <p:nvPr/>
        </p:nvCxnSpPr>
        <p:spPr>
          <a:xfrm>
            <a:off x="0" y="2616405"/>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0D13ACB-6AE6-821A-2D5C-73A9B9705A07}"/>
              </a:ext>
            </a:extLst>
          </p:cNvPr>
          <p:cNvCxnSpPr/>
          <p:nvPr/>
        </p:nvCxnSpPr>
        <p:spPr>
          <a:xfrm>
            <a:off x="0" y="142597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180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A072E77-E68B-2482-1FB0-0F44977CCFAB}"/>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Finding formulas for simple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A984C293-D8B2-67F1-3FDB-35EDCF6368D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D-25–26 for details.</a:t>
            </a:r>
          </a:p>
        </p:txBody>
      </p:sp>
      <p:sp>
        <p:nvSpPr>
          <p:cNvPr id="4" name="TextBox 3">
            <a:extLst>
              <a:ext uri="{FF2B5EF4-FFF2-40B4-BE49-F238E27FC236}">
                <a16:creationId xmlns:a16="http://schemas.microsoft.com/office/drawing/2014/main" id="{2EBBA2B7-7C7D-EE6E-36EA-6CE67E9B372A}"/>
              </a:ext>
            </a:extLst>
          </p:cNvPr>
          <p:cNvSpPr txBox="1"/>
          <p:nvPr/>
        </p:nvSpPr>
        <p:spPr>
          <a:xfrm>
            <a:off x="457200" y="419100"/>
            <a:ext cx="9654540" cy="1524585"/>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Will this approach work for finding the formula for </a:t>
            </a:r>
            <a:br>
              <a:rPr lang="en-US" sz="2800" dirty="0">
                <a:solidFill>
                  <a:srgbClr val="000000"/>
                </a:solidFill>
                <a:latin typeface="Century Gothic"/>
              </a:rPr>
            </a:br>
            <a:r>
              <a:rPr lang="en-US" sz="2800" dirty="0">
                <a:solidFill>
                  <a:srgbClr val="000000"/>
                </a:solidFill>
                <a:latin typeface="Century Gothic"/>
              </a:rPr>
              <a:t>any linear sequence that has the same starting number as the gap</a:t>
            </a:r>
            <a:r>
              <a:rPr lang="en-US" sz="2800" dirty="0">
                <a:solidFill>
                  <a:srgbClr val="000000"/>
                </a:solidFill>
                <a:latin typeface="Arial"/>
              </a:rPr>
              <a:t>?</a:t>
            </a:r>
          </a:p>
        </p:txBody>
      </p:sp>
      <p:pic>
        <p:nvPicPr>
          <p:cNvPr id="12" name="Picture 11">
            <a:extLst>
              <a:ext uri="{FF2B5EF4-FFF2-40B4-BE49-F238E27FC236}">
                <a16:creationId xmlns:a16="http://schemas.microsoft.com/office/drawing/2014/main" id="{D5B81CEB-DB96-DFE3-F9A0-2729E7871141}"/>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8100" y="558800"/>
            <a:ext cx="375031" cy="458851"/>
          </a:xfrm>
          <a:prstGeom prst="rect">
            <a:avLst/>
          </a:prstGeom>
          <a:solidFill>
            <a:schemeClr val="accent1">
              <a:alpha val="0"/>
            </a:schemeClr>
          </a:solidFill>
        </p:spPr>
      </p:pic>
      <p:sp>
        <p:nvSpPr>
          <p:cNvPr id="11" name="TextBox 10">
            <a:extLst>
              <a:ext uri="{FF2B5EF4-FFF2-40B4-BE49-F238E27FC236}">
                <a16:creationId xmlns:a16="http://schemas.microsoft.com/office/drawing/2014/main" id="{4408A557-63F4-195B-FFA9-41704010387D}"/>
              </a:ext>
            </a:extLst>
          </p:cNvPr>
          <p:cNvSpPr txBox="1"/>
          <p:nvPr/>
        </p:nvSpPr>
        <p:spPr>
          <a:xfrm>
            <a:off x="457200" y="5692876"/>
            <a:ext cx="8937523" cy="523220"/>
          </a:xfrm>
          <a:prstGeom prst="rect">
            <a:avLst/>
          </a:prstGeom>
          <a:noFill/>
        </p:spPr>
        <p:txBody>
          <a:bodyPr wrap="square" rtlCol="0">
            <a:spAutoFit/>
          </a:bodyPr>
          <a:lstStyle/>
          <a:p>
            <a:r>
              <a:rPr lang="en-US" sz="2800" dirty="0">
                <a:solidFill>
                  <a:srgbClr val="000000"/>
                </a:solidFill>
                <a:latin typeface="+mj-lt"/>
              </a:rPr>
              <a:t>A</a:t>
            </a:r>
            <a:r>
              <a:rPr lang="en-US" sz="2800" dirty="0">
                <a:solidFill>
                  <a:srgbClr val="000000"/>
                </a:solidFill>
                <a:latin typeface="Century Gothic"/>
              </a:rPr>
              <a:t>nswer: +4, the same as the gap!</a:t>
            </a:r>
            <a:endParaRPr lang="en-CA" sz="2800" dirty="0">
              <a:solidFill>
                <a:srgbClr val="000000"/>
              </a:solidFill>
              <a:latin typeface="Century Gothic"/>
            </a:endParaRPr>
          </a:p>
        </p:txBody>
      </p:sp>
      <p:sp>
        <p:nvSpPr>
          <p:cNvPr id="13" name="TextBox 12">
            <a:extLst>
              <a:ext uri="{FF2B5EF4-FFF2-40B4-BE49-F238E27FC236}">
                <a16:creationId xmlns:a16="http://schemas.microsoft.com/office/drawing/2014/main" id="{757089C5-10C0-71D2-8821-3B9B92886B8E}"/>
              </a:ext>
            </a:extLst>
          </p:cNvPr>
          <p:cNvSpPr txBox="1"/>
          <p:nvPr/>
        </p:nvSpPr>
        <p:spPr>
          <a:xfrm>
            <a:off x="457200" y="1976287"/>
            <a:ext cx="8775290" cy="3613810"/>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mj-lt"/>
              </a:rPr>
              <a:t>A</a:t>
            </a:r>
            <a:r>
              <a:rPr lang="en-CA" sz="2800" dirty="0">
                <a:solidFill>
                  <a:srgbClr val="000000"/>
                </a:solidFill>
                <a:latin typeface="Century Gothic"/>
              </a:rPr>
              <a:t>nswer: Yes!</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In a formula, the number that is multiplied by a variable is called the </a:t>
            </a:r>
            <a:r>
              <a:rPr lang="en-US" sz="2800" dirty="0">
                <a:solidFill>
                  <a:srgbClr val="0000FF"/>
                </a:solidFill>
                <a:latin typeface="Century Gothic"/>
              </a:rPr>
              <a:t>coefficient</a:t>
            </a:r>
            <a:r>
              <a:rPr lang="en-US" sz="2800" dirty="0">
                <a:solidFill>
                  <a:srgbClr val="000000"/>
                </a:solidFill>
                <a:latin typeface="Century Gothic"/>
              </a:rPr>
              <a:t> of that variable. </a:t>
            </a:r>
            <a:endParaRPr lang="en-CA" sz="2800" dirty="0">
              <a:solidFill>
                <a:srgbClr val="000000"/>
              </a:solidFill>
              <a:latin typeface="Century Gothic"/>
            </a:endParaRP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What is the coefficient of </a:t>
            </a:r>
            <a:r>
              <a:rPr lang="en-US" sz="2800" i="1" dirty="0">
                <a:solidFill>
                  <a:srgbClr val="000000"/>
                </a:solidFill>
                <a:latin typeface="Century Gothic"/>
              </a:rPr>
              <a:t>n</a:t>
            </a:r>
            <a:r>
              <a:rPr lang="en-US" sz="2800" dirty="0">
                <a:solidFill>
                  <a:srgbClr val="000000"/>
                </a:solidFill>
                <a:latin typeface="Century Gothic"/>
              </a:rPr>
              <a:t> in the formula </a:t>
            </a:r>
            <a:r>
              <a:rPr lang="en-US" sz="2800" i="1" dirty="0">
                <a:solidFill>
                  <a:srgbClr val="000000"/>
                </a:solidFill>
                <a:latin typeface="Century Gothic"/>
              </a:rPr>
              <a:t>v = </a:t>
            </a:r>
            <a:r>
              <a:rPr lang="en-US" sz="2800" dirty="0">
                <a:solidFill>
                  <a:srgbClr val="000000"/>
                </a:solidFill>
                <a:latin typeface="Century Gothic"/>
              </a:rPr>
              <a:t>4</a:t>
            </a:r>
            <a:r>
              <a:rPr lang="en-US" sz="2800" i="1" dirty="0">
                <a:solidFill>
                  <a:srgbClr val="000000"/>
                </a:solidFill>
                <a:latin typeface="Century Gothic"/>
              </a:rPr>
              <a:t>n</a:t>
            </a:r>
            <a:r>
              <a:rPr lang="en-US" sz="2800" dirty="0">
                <a:solidFill>
                  <a:srgbClr val="000000"/>
                </a:solidFill>
                <a:latin typeface="Arial"/>
              </a:rPr>
              <a:t>?</a:t>
            </a:r>
          </a:p>
        </p:txBody>
      </p:sp>
      <p:cxnSp>
        <p:nvCxnSpPr>
          <p:cNvPr id="15" name="Straight Connector 14">
            <a:extLst>
              <a:ext uri="{FF2B5EF4-FFF2-40B4-BE49-F238E27FC236}">
                <a16:creationId xmlns:a16="http://schemas.microsoft.com/office/drawing/2014/main" id="{54C40401-9BA4-D563-4B48-27EA9CCBCAEE}"/>
              </a:ext>
            </a:extLst>
          </p:cNvPr>
          <p:cNvCxnSpPr/>
          <p:nvPr/>
        </p:nvCxnSpPr>
        <p:spPr>
          <a:xfrm>
            <a:off x="0" y="1917295"/>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501DC2F-DE22-397A-F1B3-4FE6695EAA95}"/>
              </a:ext>
            </a:extLst>
          </p:cNvPr>
          <p:cNvCxnSpPr/>
          <p:nvPr/>
        </p:nvCxnSpPr>
        <p:spPr>
          <a:xfrm>
            <a:off x="23352" y="5683048"/>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6299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844459-E759-3D48-E4A0-B89BECB426D5}"/>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Finding formulas for simple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B0EA6AC-FDAB-8D7D-6B4C-4293E5CB87B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D-25–26 for details.</a:t>
            </a:r>
          </a:p>
        </p:txBody>
      </p:sp>
      <p:sp>
        <p:nvSpPr>
          <p:cNvPr id="4" name="TextBox 3">
            <a:extLst>
              <a:ext uri="{FF2B5EF4-FFF2-40B4-BE49-F238E27FC236}">
                <a16:creationId xmlns:a16="http://schemas.microsoft.com/office/drawing/2014/main" id="{0F5D3A8D-249A-4491-A76A-5F7FE94FE81D}"/>
              </a:ext>
            </a:extLst>
          </p:cNvPr>
          <p:cNvSpPr txBox="1"/>
          <p:nvPr/>
        </p:nvSpPr>
        <p:spPr>
          <a:xfrm>
            <a:off x="457200" y="419100"/>
            <a:ext cx="9654540" cy="167674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Predict what the formula will be for the sequences displayed without making a table. </a:t>
            </a:r>
          </a:p>
          <a:p>
            <a:pPr>
              <a:lnSpc>
                <a:spcPct val="114000"/>
              </a:lnSpc>
              <a:spcAft>
                <a:spcPts val="1200"/>
              </a:spcAft>
            </a:pPr>
            <a:r>
              <a:rPr lang="en-US" sz="2800" dirty="0">
                <a:solidFill>
                  <a:srgbClr val="000000"/>
                </a:solidFill>
                <a:latin typeface="Century Gothic"/>
              </a:rPr>
              <a:t>Start at 5 and add 5 each time. </a:t>
            </a:r>
          </a:p>
        </p:txBody>
      </p:sp>
      <p:sp>
        <p:nvSpPr>
          <p:cNvPr id="14" name="TextBox 13">
            <a:extLst>
              <a:ext uri="{FF2B5EF4-FFF2-40B4-BE49-F238E27FC236}">
                <a16:creationId xmlns:a16="http://schemas.microsoft.com/office/drawing/2014/main" id="{03EB8D2B-1493-E9EA-BF55-DDC8F6AC5DCA}"/>
              </a:ext>
            </a:extLst>
          </p:cNvPr>
          <p:cNvSpPr txBox="1"/>
          <p:nvPr/>
        </p:nvSpPr>
        <p:spPr>
          <a:xfrm>
            <a:off x="457200" y="5869860"/>
            <a:ext cx="8878529" cy="523220"/>
          </a:xfrm>
          <a:prstGeom prst="rect">
            <a:avLst/>
          </a:prstGeom>
          <a:noFill/>
        </p:spPr>
        <p:txBody>
          <a:bodyPr wrap="square" rtlCol="0">
            <a:spAutoFit/>
          </a:bodyPr>
          <a:lstStyle/>
          <a:p>
            <a:r>
              <a:rPr lang="en-CA" sz="2800" dirty="0">
                <a:solidFill>
                  <a:srgbClr val="000000"/>
                </a:solidFill>
                <a:latin typeface="Century Gothic"/>
              </a:rPr>
              <a:t>Answer: </a:t>
            </a:r>
            <a:r>
              <a:rPr lang="en-CA" sz="2800" i="1" dirty="0">
                <a:solidFill>
                  <a:srgbClr val="000000"/>
                </a:solidFill>
                <a:latin typeface="Century Gothic"/>
              </a:rPr>
              <a:t>v</a:t>
            </a:r>
            <a:r>
              <a:rPr lang="en-CA" sz="2800" dirty="0">
                <a:solidFill>
                  <a:srgbClr val="000000"/>
                </a:solidFill>
                <a:latin typeface="Century Gothic"/>
              </a:rPr>
              <a:t> = 127</a:t>
            </a:r>
            <a:r>
              <a:rPr lang="en-CA" sz="2800" i="1" dirty="0">
                <a:solidFill>
                  <a:srgbClr val="000000"/>
                </a:solidFill>
                <a:latin typeface="Century Gothic"/>
              </a:rPr>
              <a:t>n</a:t>
            </a:r>
          </a:p>
        </p:txBody>
      </p:sp>
      <p:sp>
        <p:nvSpPr>
          <p:cNvPr id="15" name="TextBox 14">
            <a:extLst>
              <a:ext uri="{FF2B5EF4-FFF2-40B4-BE49-F238E27FC236}">
                <a16:creationId xmlns:a16="http://schemas.microsoft.com/office/drawing/2014/main" id="{55504357-7A69-6112-E309-E5234C91311A}"/>
              </a:ext>
            </a:extLst>
          </p:cNvPr>
          <p:cNvSpPr txBox="1"/>
          <p:nvPr/>
        </p:nvSpPr>
        <p:spPr>
          <a:xfrm>
            <a:off x="457200" y="3982067"/>
            <a:ext cx="9040761" cy="1830629"/>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Answer: </a:t>
            </a:r>
            <a:r>
              <a:rPr lang="en-CA" sz="2800" i="1" dirty="0">
                <a:solidFill>
                  <a:srgbClr val="000000"/>
                </a:solidFill>
                <a:latin typeface="Century Gothic"/>
              </a:rPr>
              <a:t>v</a:t>
            </a:r>
            <a:r>
              <a:rPr lang="en-CA" sz="2800" dirty="0">
                <a:solidFill>
                  <a:srgbClr val="000000"/>
                </a:solidFill>
                <a:latin typeface="Century Gothic"/>
              </a:rPr>
              <a:t> = 9</a:t>
            </a:r>
            <a:r>
              <a:rPr lang="en-CA" sz="2800" i="1" dirty="0">
                <a:solidFill>
                  <a:srgbClr val="000000"/>
                </a:solidFill>
                <a:latin typeface="Century Gothic"/>
              </a:rPr>
              <a:t>n</a:t>
            </a:r>
          </a:p>
          <a:p>
            <a:pPr>
              <a:lnSpc>
                <a:spcPct val="114000"/>
              </a:lnSpc>
              <a:spcAft>
                <a:spcPts val="1200"/>
              </a:spcAft>
            </a:pPr>
            <a:endParaRPr lang="en-CA" sz="2800" i="1"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Start at 127 and add 127 each time.</a:t>
            </a:r>
          </a:p>
        </p:txBody>
      </p:sp>
      <p:sp>
        <p:nvSpPr>
          <p:cNvPr id="16" name="TextBox 15">
            <a:extLst>
              <a:ext uri="{FF2B5EF4-FFF2-40B4-BE49-F238E27FC236}">
                <a16:creationId xmlns:a16="http://schemas.microsoft.com/office/drawing/2014/main" id="{8A8A4F6B-AED5-EC2B-B041-EBE08CE1C03A}"/>
              </a:ext>
            </a:extLst>
          </p:cNvPr>
          <p:cNvSpPr txBox="1"/>
          <p:nvPr/>
        </p:nvSpPr>
        <p:spPr>
          <a:xfrm>
            <a:off x="457200" y="2138514"/>
            <a:ext cx="8450826" cy="1830629"/>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Answer: </a:t>
            </a:r>
            <a:r>
              <a:rPr lang="en-CA" sz="2800" i="1" dirty="0">
                <a:solidFill>
                  <a:srgbClr val="000000"/>
                </a:solidFill>
                <a:latin typeface="Century Gothic"/>
              </a:rPr>
              <a:t>v</a:t>
            </a:r>
            <a:r>
              <a:rPr lang="en-CA" sz="2800" dirty="0">
                <a:solidFill>
                  <a:srgbClr val="000000"/>
                </a:solidFill>
                <a:latin typeface="Century Gothic"/>
              </a:rPr>
              <a:t> = 5</a:t>
            </a:r>
            <a:r>
              <a:rPr lang="en-CA" sz="2800" i="1" dirty="0">
                <a:solidFill>
                  <a:srgbClr val="000000"/>
                </a:solidFill>
                <a:latin typeface="Century Gothic"/>
              </a:rPr>
              <a:t>n</a:t>
            </a:r>
          </a:p>
          <a:p>
            <a:pPr>
              <a:lnSpc>
                <a:spcPct val="114000"/>
              </a:lnSpc>
              <a:spcAft>
                <a:spcPts val="1200"/>
              </a:spcAft>
            </a:pPr>
            <a:endParaRPr lang="en-CA" sz="2800" i="1"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Start at 9 and add 9 each time. </a:t>
            </a:r>
          </a:p>
        </p:txBody>
      </p:sp>
      <p:cxnSp>
        <p:nvCxnSpPr>
          <p:cNvPr id="18" name="Straight Connector 17">
            <a:extLst>
              <a:ext uri="{FF2B5EF4-FFF2-40B4-BE49-F238E27FC236}">
                <a16:creationId xmlns:a16="http://schemas.microsoft.com/office/drawing/2014/main" id="{7ACF19F4-652E-4AC9-37D5-4A6942D48C5D}"/>
              </a:ext>
            </a:extLst>
          </p:cNvPr>
          <p:cNvCxnSpPr/>
          <p:nvPr/>
        </p:nvCxnSpPr>
        <p:spPr>
          <a:xfrm>
            <a:off x="0" y="2095841"/>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8881169-4EAE-92D6-AE6D-DC9EEDB1E5FF}"/>
              </a:ext>
            </a:extLst>
          </p:cNvPr>
          <p:cNvCxnSpPr/>
          <p:nvPr/>
        </p:nvCxnSpPr>
        <p:spPr>
          <a:xfrm>
            <a:off x="0" y="3982067"/>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466370E-9746-8EA8-296E-6347B7A4902F}"/>
              </a:ext>
            </a:extLst>
          </p:cNvPr>
          <p:cNvCxnSpPr/>
          <p:nvPr/>
        </p:nvCxnSpPr>
        <p:spPr>
          <a:xfrm>
            <a:off x="0" y="5860031"/>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848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7DF28E-5DA4-01B4-070A-DE7B5B3E272D}"/>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Finding formulas for simple linear sequences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5896845-5852-E911-681D-CB05EA351E33}"/>
              </a:ext>
            </a:extLst>
          </p:cNvPr>
          <p:cNvSpPr txBox="1"/>
          <p:nvPr/>
        </p:nvSpPr>
        <p:spPr>
          <a:xfrm>
            <a:off x="469900" y="381000"/>
            <a:ext cx="8879840" cy="523220"/>
          </a:xfrm>
          <a:prstGeom prst="rect">
            <a:avLst/>
          </a:prstGeom>
          <a:noFill/>
        </p:spPr>
        <p:txBody>
          <a:bodyPr vert="horz" rtlCol="0">
            <a:spAutoFit/>
          </a:bodyPr>
          <a:lstStyle/>
          <a:p>
            <a:r>
              <a:rPr lang="en-CA" sz="2800">
                <a:solidFill>
                  <a:srgbClr val="000000"/>
                </a:solidFill>
                <a:latin typeface="Century Gothic"/>
              </a:rPr>
              <a:t>Exercises: </a:t>
            </a:r>
          </a:p>
        </p:txBody>
      </p:sp>
      <p:sp>
        <p:nvSpPr>
          <p:cNvPr id="4" name="TextBox 3">
            <a:extLst>
              <a:ext uri="{FF2B5EF4-FFF2-40B4-BE49-F238E27FC236}">
                <a16:creationId xmlns:a16="http://schemas.microsoft.com/office/drawing/2014/main" id="{39AC995F-D33F-DF59-9EC5-BFFBBB14D53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D-25–26 for details.</a:t>
            </a:r>
          </a:p>
        </p:txBody>
      </p:sp>
      <p:sp>
        <p:nvSpPr>
          <p:cNvPr id="5" name="TextBox 4">
            <a:extLst>
              <a:ext uri="{FF2B5EF4-FFF2-40B4-BE49-F238E27FC236}">
                <a16:creationId xmlns:a16="http://schemas.microsoft.com/office/drawing/2014/main" id="{FEC995FC-D5B5-94F3-E3B1-E930B8A39FED}"/>
              </a:ext>
            </a:extLst>
          </p:cNvPr>
          <p:cNvSpPr txBox="1"/>
          <p:nvPr/>
        </p:nvSpPr>
        <p:spPr>
          <a:xfrm>
            <a:off x="469900" y="1130300"/>
            <a:ext cx="92735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a) Complete the table for the sequence with rule: Start at 3 and add 3 each time.</a:t>
            </a:r>
            <a:endParaRPr lang="en-CA" sz="2800" dirty="0">
              <a:solidFill>
                <a:srgbClr val="000000"/>
              </a:solidFill>
              <a:latin typeface="Century Gothic"/>
            </a:endParaRPr>
          </a:p>
        </p:txBody>
      </p:sp>
      <p:graphicFrame>
        <p:nvGraphicFramePr>
          <p:cNvPr id="6" name="Table 5">
            <a:extLst>
              <a:ext uri="{FF2B5EF4-FFF2-40B4-BE49-F238E27FC236}">
                <a16:creationId xmlns:a16="http://schemas.microsoft.com/office/drawing/2014/main" id="{647890D4-8F72-9567-C896-61924DB9071E}"/>
              </a:ext>
            </a:extLst>
          </p:cNvPr>
          <p:cNvGraphicFramePr>
            <a:graphicFrameLocks noGrp="1"/>
          </p:cNvGraphicFramePr>
          <p:nvPr>
            <p:extLst>
              <p:ext uri="{D42A27DB-BD31-4B8C-83A1-F6EECF244321}">
                <p14:modId xmlns:p14="http://schemas.microsoft.com/office/powerpoint/2010/main" val="1343029157"/>
              </p:ext>
            </p:extLst>
          </p:nvPr>
        </p:nvGraphicFramePr>
        <p:xfrm>
          <a:off x="549782" y="2133600"/>
          <a:ext cx="9195308" cy="4243070"/>
        </p:xfrm>
        <a:graphic>
          <a:graphicData uri="http://schemas.openxmlformats.org/drawingml/2006/table">
            <a:tbl>
              <a:tblPr firstRow="1" bandRow="1">
                <a:tableStyleId>{5C22544A-7EE6-4342-B048-85BDC9FD1C3A}</a:tableStyleId>
              </a:tblPr>
              <a:tblGrid>
                <a:gridCol w="2201291">
                  <a:extLst>
                    <a:ext uri="{9D8B030D-6E8A-4147-A177-3AD203B41FA5}">
                      <a16:colId xmlns:a16="http://schemas.microsoft.com/office/drawing/2014/main" val="1338649846"/>
                    </a:ext>
                  </a:extLst>
                </a:gridCol>
                <a:gridCol w="1759077">
                  <a:extLst>
                    <a:ext uri="{9D8B030D-6E8A-4147-A177-3AD203B41FA5}">
                      <a16:colId xmlns:a16="http://schemas.microsoft.com/office/drawing/2014/main" val="1173866079"/>
                    </a:ext>
                  </a:extLst>
                </a:gridCol>
                <a:gridCol w="2613321">
                  <a:extLst>
                    <a:ext uri="{9D8B030D-6E8A-4147-A177-3AD203B41FA5}">
                      <a16:colId xmlns:a16="http://schemas.microsoft.com/office/drawing/2014/main" val="639732635"/>
                    </a:ext>
                  </a:extLst>
                </a:gridCol>
                <a:gridCol w="2621619">
                  <a:extLst>
                    <a:ext uri="{9D8B030D-6E8A-4147-A177-3AD203B41FA5}">
                      <a16:colId xmlns:a16="http://schemas.microsoft.com/office/drawing/2014/main" val="2687997713"/>
                    </a:ext>
                  </a:extLst>
                </a:gridCol>
              </a:tblGrid>
              <a:tr h="984250">
                <a:tc>
                  <a:txBody>
                    <a:bodyPr/>
                    <a:lstStyle/>
                    <a:p>
                      <a:pPr algn="ctr"/>
                      <a:r>
                        <a:rPr lang="en-CA" sz="2800" b="1" i="0" u="none" baseline="0" dirty="0">
                          <a:solidFill>
                            <a:srgbClr val="000000"/>
                          </a:solidFill>
                          <a:latin typeface="Century Gothic - 28"/>
                        </a:rPr>
                        <a:t>Term Number (</a:t>
                      </a:r>
                      <a:r>
                        <a:rPr lang="en-CA" sz="2800" b="1" i="1" u="none" baseline="0" dirty="0">
                          <a:solidFill>
                            <a:srgbClr val="000000"/>
                          </a:solidFill>
                          <a:latin typeface="Century Gothic - 28"/>
                        </a:rPr>
                        <a:t>n</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Term Value (</a:t>
                      </a:r>
                      <a:r>
                        <a:rPr lang="en-CA" sz="2800" b="1" i="1" u="none" baseline="0" dirty="0">
                          <a:solidFill>
                            <a:srgbClr val="000000"/>
                          </a:solidFill>
                          <a:latin typeface="Century Gothic - 28"/>
                        </a:rPr>
                        <a:t>v</a:t>
                      </a:r>
                      <a:r>
                        <a:rPr lang="en-CA" sz="2800" b="1" i="0" u="none" baseline="0" dirty="0">
                          <a:solidFill>
                            <a:srgbClr val="000000"/>
                          </a:solidFill>
                          <a:latin typeface="Century Gothic - 28"/>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Repeated Addition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dirty="0">
                          <a:solidFill>
                            <a:srgbClr val="000000"/>
                          </a:solidFill>
                          <a:latin typeface="Century Gothic - 28"/>
                        </a:rPr>
                        <a:t>Multiplication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873471872"/>
                  </a:ext>
                </a:extLst>
              </a:tr>
              <a:tr h="574294">
                <a:tc>
                  <a:txBody>
                    <a:bodyPr/>
                    <a:lstStyle/>
                    <a:p>
                      <a:pPr algn="ctr"/>
                      <a:r>
                        <a:rPr lang="en-CA" sz="2800" b="0" i="0" u="none" baseline="0">
                          <a:solidFill>
                            <a:srgbClr val="000000"/>
                          </a:solidFill>
                          <a:latin typeface="Century Gothic - 28"/>
                        </a:rPr>
                        <a:t>1</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505693138"/>
                  </a:ext>
                </a:extLst>
              </a:tr>
              <a:tr h="574294">
                <a:tc>
                  <a:txBody>
                    <a:bodyPr/>
                    <a:lstStyle/>
                    <a:p>
                      <a:pPr algn="ctr"/>
                      <a:r>
                        <a:rPr lang="en-CA" sz="2800" b="0" i="0" u="none" baseline="0">
                          <a:solidFill>
                            <a:srgbClr val="000000"/>
                          </a:solidFill>
                          <a:latin typeface="Century Gothic - 28"/>
                        </a:rPr>
                        <a:t>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3 + 3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3 × 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947975447"/>
                  </a:ext>
                </a:extLst>
              </a:tr>
              <a:tr h="574294">
                <a:tc>
                  <a:txBody>
                    <a:bodyPr/>
                    <a:lstStyle/>
                    <a:p>
                      <a:pPr algn="ctr"/>
                      <a:r>
                        <a:rPr lang="en-CA" sz="2800" b="0" i="0" u="none" baseline="0">
                          <a:solidFill>
                            <a:srgbClr val="000000"/>
                          </a:solidFill>
                          <a:latin typeface="Century Gothic - 28"/>
                        </a:rPr>
                        <a:t>3</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91525087"/>
                  </a:ext>
                </a:extLst>
              </a:tr>
              <a:tr h="574294">
                <a:tc>
                  <a:txBody>
                    <a:bodyPr/>
                    <a:lstStyle/>
                    <a:p>
                      <a:pPr algn="ctr"/>
                      <a:r>
                        <a:rPr lang="en-CA" sz="2800" b="0" i="0" u="none" baseline="0">
                          <a:solidFill>
                            <a:srgbClr val="000000"/>
                          </a:solidFill>
                          <a:latin typeface="Century Gothic - 28"/>
                        </a:rPr>
                        <a:t>4</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2700188218"/>
                  </a:ext>
                </a:extLst>
              </a:tr>
              <a:tr h="574294">
                <a:tc>
                  <a:txBody>
                    <a:bodyPr/>
                    <a:lstStyle/>
                    <a:p>
                      <a:pPr algn="ctr"/>
                      <a:r>
                        <a:rPr lang="en-CA" sz="2800" b="0" i="0" u="none" baseline="0">
                          <a:solidFill>
                            <a:srgbClr val="000000"/>
                          </a:solidFill>
                          <a:latin typeface="Century Gothic - 28"/>
                        </a:rPr>
                        <a:t>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453382017"/>
                  </a:ext>
                </a:extLst>
              </a:tr>
            </a:tbl>
          </a:graphicData>
        </a:graphic>
      </p:graphicFrame>
    </p:spTree>
    <p:extLst>
      <p:ext uri="{BB962C8B-B14F-4D97-AF65-F5344CB8AC3E}">
        <p14:creationId xmlns:p14="http://schemas.microsoft.com/office/powerpoint/2010/main" val="16042628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a50482e-f21a-4d27-9292-78c96369b738" xsi:nil="true"/>
    <lcf76f155ced4ddcb4097134ff3c332f xmlns="e18f966e-def6-491c-90ef-ce766f7b57b2">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5" ma:contentTypeDescription="Create a new document." ma:contentTypeScope="" ma:versionID="12c5fab4d8cf15effe773c7bb21f48c3">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a2834b6bbb4c8691f818680d39d7592a"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ac9fff1-7c96-4499-a4e7-1363e30a850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3065c74-a66f-4973-be96-9036311e7836}" ma:internalName="TaxCatchAll" ma:showField="CatchAllData" ma:web="fa50482e-f21a-4d27-9292-78c96369b7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F6F815-F057-4E62-89B3-BE922294D61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6635AC7-3051-44E9-9FDA-0FE7A65CB483}"/>
</file>

<file path=customXml/itemProps3.xml><?xml version="1.0" encoding="utf-8"?>
<ds:datastoreItem xmlns:ds="http://schemas.openxmlformats.org/officeDocument/2006/customXml" ds:itemID="{338E63AF-0EBD-448E-8B56-990EB671F45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156</TotalTime>
  <Words>4397</Words>
  <Application>Microsoft Office PowerPoint</Application>
  <PresentationFormat>Custom</PresentationFormat>
  <Paragraphs>462</Paragraphs>
  <Slides>49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49</vt:i4>
      </vt:variant>
    </vt:vector>
  </HeadingPairs>
  <TitlesOfParts>
    <vt:vector size="53" baseType="lpstr">
      <vt:lpstr>Arial</vt:lpstr>
      <vt:lpstr>Century Gothic</vt:lpstr>
      <vt:lpstr>Century Gothic - 28</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Lindsay Karpenko</dc:creator>
  <cp:lastModifiedBy>Lindsay Karpenko</cp:lastModifiedBy>
  <cp:revision>1</cp:revision>
  <dcterms:created xsi:type="dcterms:W3CDTF">2022-08-23T17:58:45Z</dcterms:created>
  <dcterms:modified xsi:type="dcterms:W3CDTF">2022-09-01T15:22:06Z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0x0101006672C6863B962449933E2D8920D803B6</vt:lpwstr>
  </property>
</Properties>
</file>