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279932-40C5-40EC-B002-025A7F2999ED}" v="107" dt="2023-03-01T21:54:55.0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microsoft.com/office/2016/11/relationships/changesInfo" Target="changesInfos/changesInfo1.xml"/><Relationship Id="rId21" Type="http://schemas.openxmlformats.org/officeDocument/2006/relationships/slide" Target="slides/slide18.xml"/><Relationship Id="rId34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CBC43B54-C09E-4454-A517-6B953467B472}"/>
    <pc:docChg chg="modSld">
      <pc:chgData name="Lindsay Karpenko" userId="4bc4bee5-c4bf-4ac4-8ccd-805be0ae23de" providerId="ADAL" clId="{CBC43B54-C09E-4454-A517-6B953467B472}" dt="2023-03-02T20:27:26.002" v="0" actId="2710"/>
      <pc:docMkLst>
        <pc:docMk/>
      </pc:docMkLst>
      <pc:sldChg chg="modSp mod">
        <pc:chgData name="Lindsay Karpenko" userId="4bc4bee5-c4bf-4ac4-8ccd-805be0ae23de" providerId="ADAL" clId="{CBC43B54-C09E-4454-A517-6B953467B472}" dt="2023-03-02T20:27:26.002" v="0" actId="2710"/>
        <pc:sldMkLst>
          <pc:docMk/>
          <pc:sldMk cId="4039586216" sldId="256"/>
        </pc:sldMkLst>
        <pc:spChg chg="mod">
          <ac:chgData name="Lindsay Karpenko" userId="4bc4bee5-c4bf-4ac4-8ccd-805be0ae23de" providerId="ADAL" clId="{CBC43B54-C09E-4454-A517-6B953467B472}" dt="2023-03-02T20:27:26.002" v="0" actId="2710"/>
          <ac:spMkLst>
            <pc:docMk/>
            <pc:sldMk cId="4039586216" sldId="256"/>
            <ac:spMk id="3" creationId="{ABDECF9E-6D09-0961-0914-3597633721C9}"/>
          </ac:spMkLst>
        </pc:spChg>
      </pc:sldChg>
    </pc:docChg>
  </pc:docChgLst>
  <pc:docChgLst>
    <pc:chgData name="Dishpreet Kaur" userId="19ba2128-39f9-4128-b8af-0f9b31cf97c0" providerId="ADAL" clId="{60279932-40C5-40EC-B002-025A7F2999ED}"/>
    <pc:docChg chg="undo custSel modSld">
      <pc:chgData name="Dishpreet Kaur" userId="19ba2128-39f9-4128-b8af-0f9b31cf97c0" providerId="ADAL" clId="{60279932-40C5-40EC-B002-025A7F2999ED}" dt="2023-03-01T21:55:16.816" v="1147" actId="478"/>
      <pc:docMkLst>
        <pc:docMk/>
      </pc:docMkLst>
      <pc:sldChg chg="modSp mod">
        <pc:chgData name="Dishpreet Kaur" userId="19ba2128-39f9-4128-b8af-0f9b31cf97c0" providerId="ADAL" clId="{60279932-40C5-40EC-B002-025A7F2999ED}" dt="2023-03-01T21:28:20.458" v="24" actId="1036"/>
        <pc:sldMkLst>
          <pc:docMk/>
          <pc:sldMk cId="4039586216" sldId="256"/>
        </pc:sldMkLst>
        <pc:spChg chg="mod">
          <ac:chgData name="Dishpreet Kaur" userId="19ba2128-39f9-4128-b8af-0f9b31cf97c0" providerId="ADAL" clId="{60279932-40C5-40EC-B002-025A7F2999ED}" dt="2023-03-01T21:28:20.458" v="24" actId="1036"/>
          <ac:spMkLst>
            <pc:docMk/>
            <pc:sldMk cId="4039586216" sldId="256"/>
            <ac:spMk id="2" creationId="{E71962A9-7F5A-B9CF-26FB-179DFEA185A0}"/>
          </ac:spMkLst>
        </pc:spChg>
        <pc:spChg chg="mod">
          <ac:chgData name="Dishpreet Kaur" userId="19ba2128-39f9-4128-b8af-0f9b31cf97c0" providerId="ADAL" clId="{60279932-40C5-40EC-B002-025A7F2999ED}" dt="2023-02-27T14:37:17.790" v="0" actId="20577"/>
          <ac:spMkLst>
            <pc:docMk/>
            <pc:sldMk cId="4039586216" sldId="256"/>
            <ac:spMk id="3" creationId="{ABDECF9E-6D09-0961-0914-3597633721C9}"/>
          </ac:spMkLst>
        </pc:spChg>
        <pc:spChg chg="mod">
          <ac:chgData name="Dishpreet Kaur" userId="19ba2128-39f9-4128-b8af-0f9b31cf97c0" providerId="ADAL" clId="{60279932-40C5-40EC-B002-025A7F2999ED}" dt="2023-03-01T21:27:38.573" v="1" actId="948"/>
          <ac:spMkLst>
            <pc:docMk/>
            <pc:sldMk cId="4039586216" sldId="256"/>
            <ac:spMk id="7" creationId="{F9FB01C1-B722-8B6F-0E5C-8B97429C8A58}"/>
          </ac:spMkLst>
        </pc:spChg>
        <pc:spChg chg="mod">
          <ac:chgData name="Dishpreet Kaur" userId="19ba2128-39f9-4128-b8af-0f9b31cf97c0" providerId="ADAL" clId="{60279932-40C5-40EC-B002-025A7F2999ED}" dt="2023-03-01T21:27:45.399" v="3"/>
          <ac:spMkLst>
            <pc:docMk/>
            <pc:sldMk cId="4039586216" sldId="256"/>
            <ac:spMk id="9" creationId="{A9A6D48E-AD08-44CE-5EF2-FF2EAF84D02C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28:49.193" v="64" actId="1035"/>
        <pc:sldMkLst>
          <pc:docMk/>
          <pc:sldMk cId="2571103834" sldId="257"/>
        </pc:sldMkLst>
        <pc:cxnChg chg="del">
          <ac:chgData name="Dishpreet Kaur" userId="19ba2128-39f9-4128-b8af-0f9b31cf97c0" providerId="ADAL" clId="{60279932-40C5-40EC-B002-025A7F2999ED}" dt="2023-03-01T21:28:43.992" v="25" actId="478"/>
          <ac:cxnSpMkLst>
            <pc:docMk/>
            <pc:sldMk cId="2571103834" sldId="257"/>
            <ac:cxnSpMk id="5" creationId="{0EAA9718-4D55-B356-6DF8-5A00A7C9C2B6}"/>
          </ac:cxnSpMkLst>
        </pc:cxnChg>
        <pc:cxnChg chg="add mod">
          <ac:chgData name="Dishpreet Kaur" userId="19ba2128-39f9-4128-b8af-0f9b31cf97c0" providerId="ADAL" clId="{60279932-40C5-40EC-B002-025A7F2999ED}" dt="2023-03-01T21:28:49.193" v="64" actId="1035"/>
          <ac:cxnSpMkLst>
            <pc:docMk/>
            <pc:sldMk cId="2571103834" sldId="257"/>
            <ac:cxnSpMk id="7" creationId="{59E5229D-5815-5F95-F4D7-EBD99E59F4C8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29:35.870" v="105" actId="1036"/>
        <pc:sldMkLst>
          <pc:docMk/>
          <pc:sldMk cId="1643884174" sldId="258"/>
        </pc:sldMkLst>
        <pc:spChg chg="mod">
          <ac:chgData name="Dishpreet Kaur" userId="19ba2128-39f9-4128-b8af-0f9b31cf97c0" providerId="ADAL" clId="{60279932-40C5-40EC-B002-025A7F2999ED}" dt="2023-03-01T21:29:12.745" v="65" actId="948"/>
          <ac:spMkLst>
            <pc:docMk/>
            <pc:sldMk cId="1643884174" sldId="258"/>
            <ac:spMk id="8" creationId="{4A320965-EC9D-FE4B-33E7-D182CBF5B615}"/>
          </ac:spMkLst>
        </pc:spChg>
        <pc:spChg chg="mod">
          <ac:chgData name="Dishpreet Kaur" userId="19ba2128-39f9-4128-b8af-0f9b31cf97c0" providerId="ADAL" clId="{60279932-40C5-40EC-B002-025A7F2999ED}" dt="2023-03-01T21:29:24.833" v="66"/>
          <ac:spMkLst>
            <pc:docMk/>
            <pc:sldMk cId="1643884174" sldId="258"/>
            <ac:spMk id="12" creationId="{C5A607D3-D913-5188-E638-F4DBDA6F5ACA}"/>
          </ac:spMkLst>
        </pc:spChg>
        <pc:cxnChg chg="del">
          <ac:chgData name="Dishpreet Kaur" userId="19ba2128-39f9-4128-b8af-0f9b31cf97c0" providerId="ADAL" clId="{60279932-40C5-40EC-B002-025A7F2999ED}" dt="2023-03-01T21:29:30.940" v="67" actId="478"/>
          <ac:cxnSpMkLst>
            <pc:docMk/>
            <pc:sldMk cId="1643884174" sldId="258"/>
            <ac:cxnSpMk id="4" creationId="{F90BDD7C-DAE1-CCAE-ABE8-2263CE4128A6}"/>
          </ac:cxnSpMkLst>
        </pc:cxnChg>
        <pc:cxnChg chg="add mod">
          <ac:chgData name="Dishpreet Kaur" userId="19ba2128-39f9-4128-b8af-0f9b31cf97c0" providerId="ADAL" clId="{60279932-40C5-40EC-B002-025A7F2999ED}" dt="2023-03-01T21:29:35.870" v="105" actId="1036"/>
          <ac:cxnSpMkLst>
            <pc:docMk/>
            <pc:sldMk cId="1643884174" sldId="258"/>
            <ac:cxnSpMk id="6" creationId="{59E5229D-5815-5F95-F4D7-EBD99E59F4C8}"/>
          </ac:cxnSpMkLst>
        </pc:cxnChg>
      </pc:sldChg>
      <pc:sldChg chg="modSp mod">
        <pc:chgData name="Dishpreet Kaur" userId="19ba2128-39f9-4128-b8af-0f9b31cf97c0" providerId="ADAL" clId="{60279932-40C5-40EC-B002-025A7F2999ED}" dt="2023-03-01T21:29:46.803" v="106" actId="948"/>
        <pc:sldMkLst>
          <pc:docMk/>
          <pc:sldMk cId="2862283713" sldId="259"/>
        </pc:sldMkLst>
        <pc:spChg chg="mod">
          <ac:chgData name="Dishpreet Kaur" userId="19ba2128-39f9-4128-b8af-0f9b31cf97c0" providerId="ADAL" clId="{60279932-40C5-40EC-B002-025A7F2999ED}" dt="2023-03-01T21:29:46.803" v="106" actId="948"/>
          <ac:spMkLst>
            <pc:docMk/>
            <pc:sldMk cId="2862283713" sldId="259"/>
            <ac:spMk id="4" creationId="{F78D318B-6EB2-AFDB-30B6-DBACAE9C13F5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30:51.377" v="135" actId="1035"/>
        <pc:sldMkLst>
          <pc:docMk/>
          <pc:sldMk cId="751689673" sldId="260"/>
        </pc:sldMkLst>
        <pc:spChg chg="mod">
          <ac:chgData name="Dishpreet Kaur" userId="19ba2128-39f9-4128-b8af-0f9b31cf97c0" providerId="ADAL" clId="{60279932-40C5-40EC-B002-025A7F2999ED}" dt="2023-03-01T21:30:25.377" v="107" actId="948"/>
          <ac:spMkLst>
            <pc:docMk/>
            <pc:sldMk cId="751689673" sldId="260"/>
            <ac:spMk id="7" creationId="{CEF0881B-50D4-E5F4-CD31-02A91F722FB8}"/>
          </ac:spMkLst>
        </pc:spChg>
        <pc:cxnChg chg="add mod">
          <ac:chgData name="Dishpreet Kaur" userId="19ba2128-39f9-4128-b8af-0f9b31cf97c0" providerId="ADAL" clId="{60279932-40C5-40EC-B002-025A7F2999ED}" dt="2023-03-01T21:30:51.377" v="135" actId="1035"/>
          <ac:cxnSpMkLst>
            <pc:docMk/>
            <pc:sldMk cId="751689673" sldId="260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0:48.615" v="108" actId="478"/>
          <ac:cxnSpMkLst>
            <pc:docMk/>
            <pc:sldMk cId="751689673" sldId="260"/>
            <ac:cxnSpMk id="9" creationId="{608843CD-16B7-90D2-C37A-F44C9CBFC998}"/>
          </ac:cxnSpMkLst>
        </pc:cxnChg>
      </pc:sldChg>
      <pc:sldChg chg="delSp modSp mod">
        <pc:chgData name="Dishpreet Kaur" userId="19ba2128-39f9-4128-b8af-0f9b31cf97c0" providerId="ADAL" clId="{60279932-40C5-40EC-B002-025A7F2999ED}" dt="2023-03-01T21:55:16.816" v="1147" actId="478"/>
        <pc:sldMkLst>
          <pc:docMk/>
          <pc:sldMk cId="3186623279" sldId="261"/>
        </pc:sldMkLst>
        <pc:spChg chg="mod">
          <ac:chgData name="Dishpreet Kaur" userId="19ba2128-39f9-4128-b8af-0f9b31cf97c0" providerId="ADAL" clId="{60279932-40C5-40EC-B002-025A7F2999ED}" dt="2023-03-01T21:31:03.993" v="136" actId="948"/>
          <ac:spMkLst>
            <pc:docMk/>
            <pc:sldMk cId="3186623279" sldId="261"/>
            <ac:spMk id="4" creationId="{FDD22896-B4C5-198E-1304-D52A28A739F6}"/>
          </ac:spMkLst>
        </pc:spChg>
        <pc:spChg chg="del">
          <ac:chgData name="Dishpreet Kaur" userId="19ba2128-39f9-4128-b8af-0f9b31cf97c0" providerId="ADAL" clId="{60279932-40C5-40EC-B002-025A7F2999ED}" dt="2023-03-01T21:55:16.816" v="1147" actId="478"/>
          <ac:spMkLst>
            <pc:docMk/>
            <pc:sldMk cId="3186623279" sldId="261"/>
            <ac:spMk id="5" creationId="{2FEB4DBE-576C-93F0-DB0B-D513E7765C2D}"/>
          </ac:spMkLst>
        </pc:spChg>
      </pc:sldChg>
      <pc:sldChg chg="modSp mod">
        <pc:chgData name="Dishpreet Kaur" userId="19ba2128-39f9-4128-b8af-0f9b31cf97c0" providerId="ADAL" clId="{60279932-40C5-40EC-B002-025A7F2999ED}" dt="2023-03-01T21:31:53.340" v="147" actId="20577"/>
        <pc:sldMkLst>
          <pc:docMk/>
          <pc:sldMk cId="3713992742" sldId="262"/>
        </pc:sldMkLst>
        <pc:spChg chg="mod">
          <ac:chgData name="Dishpreet Kaur" userId="19ba2128-39f9-4128-b8af-0f9b31cf97c0" providerId="ADAL" clId="{60279932-40C5-40EC-B002-025A7F2999ED}" dt="2023-03-01T21:31:53.340" v="147" actId="20577"/>
          <ac:spMkLst>
            <pc:docMk/>
            <pc:sldMk cId="3713992742" sldId="262"/>
            <ac:spMk id="4" creationId="{146C43B1-8F3E-E33C-652F-35C62F57B2FC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32:37.367" v="167" actId="1036"/>
        <pc:sldMkLst>
          <pc:docMk/>
          <pc:sldMk cId="3991718310" sldId="263"/>
        </pc:sldMkLst>
        <pc:spChg chg="mod">
          <ac:chgData name="Dishpreet Kaur" userId="19ba2128-39f9-4128-b8af-0f9b31cf97c0" providerId="ADAL" clId="{60279932-40C5-40EC-B002-025A7F2999ED}" dt="2023-03-01T21:32:13.335" v="148" actId="948"/>
          <ac:spMkLst>
            <pc:docMk/>
            <pc:sldMk cId="3991718310" sldId="263"/>
            <ac:spMk id="4" creationId="{866B1406-3C73-C036-9766-B074761D41AC}"/>
          </ac:spMkLst>
        </pc:spChg>
        <pc:cxnChg chg="add mod">
          <ac:chgData name="Dishpreet Kaur" userId="19ba2128-39f9-4128-b8af-0f9b31cf97c0" providerId="ADAL" clId="{60279932-40C5-40EC-B002-025A7F2999ED}" dt="2023-03-01T21:32:37.367" v="167" actId="1036"/>
          <ac:cxnSpMkLst>
            <pc:docMk/>
            <pc:sldMk cId="3991718310" sldId="263"/>
            <ac:cxnSpMk id="5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2:35.097" v="149" actId="478"/>
          <ac:cxnSpMkLst>
            <pc:docMk/>
            <pc:sldMk cId="3991718310" sldId="263"/>
            <ac:cxnSpMk id="9" creationId="{8FF9468D-00FF-0F68-57C7-1874418FE196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33:11.216" v="241" actId="948"/>
        <pc:sldMkLst>
          <pc:docMk/>
          <pc:sldMk cId="3222663579" sldId="264"/>
        </pc:sldMkLst>
        <pc:spChg chg="mod">
          <ac:chgData name="Dishpreet Kaur" userId="19ba2128-39f9-4128-b8af-0f9b31cf97c0" providerId="ADAL" clId="{60279932-40C5-40EC-B002-025A7F2999ED}" dt="2023-03-01T21:33:11.216" v="241" actId="948"/>
          <ac:spMkLst>
            <pc:docMk/>
            <pc:sldMk cId="3222663579" sldId="264"/>
            <ac:spMk id="4" creationId="{CBABFE42-538F-F317-4CF8-A3C1B3BF23B4}"/>
          </ac:spMkLst>
        </pc:spChg>
        <pc:cxnChg chg="add mod">
          <ac:chgData name="Dishpreet Kaur" userId="19ba2128-39f9-4128-b8af-0f9b31cf97c0" providerId="ADAL" clId="{60279932-40C5-40EC-B002-025A7F2999ED}" dt="2023-03-01T21:32:48.641" v="204" actId="1035"/>
          <ac:cxnSpMkLst>
            <pc:docMk/>
            <pc:sldMk cId="3222663579" sldId="264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60279932-40C5-40EC-B002-025A7F2999ED}" dt="2023-03-01T21:32:55.960" v="240" actId="1036"/>
          <ac:cxnSpMkLst>
            <pc:docMk/>
            <pc:sldMk cId="3222663579" sldId="264"/>
            <ac:cxnSpMk id="6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2:51.462" v="205" actId="478"/>
          <ac:cxnSpMkLst>
            <pc:docMk/>
            <pc:sldMk cId="3222663579" sldId="264"/>
            <ac:cxnSpMk id="14" creationId="{AAE39608-4D01-DD1A-01D3-30C76E92B8CF}"/>
          </ac:cxnSpMkLst>
        </pc:cxnChg>
        <pc:cxnChg chg="del">
          <ac:chgData name="Dishpreet Kaur" userId="19ba2128-39f9-4128-b8af-0f9b31cf97c0" providerId="ADAL" clId="{60279932-40C5-40EC-B002-025A7F2999ED}" dt="2023-03-01T21:32:45.647" v="168" actId="478"/>
          <ac:cxnSpMkLst>
            <pc:docMk/>
            <pc:sldMk cId="3222663579" sldId="264"/>
            <ac:cxnSpMk id="15" creationId="{32F22979-489B-FE4F-B28D-526999DE265A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35:00.053" v="288" actId="1036"/>
        <pc:sldMkLst>
          <pc:docMk/>
          <pc:sldMk cId="3931537590" sldId="265"/>
        </pc:sldMkLst>
        <pc:spChg chg="mod">
          <ac:chgData name="Dishpreet Kaur" userId="19ba2128-39f9-4128-b8af-0f9b31cf97c0" providerId="ADAL" clId="{60279932-40C5-40EC-B002-025A7F2999ED}" dt="2023-03-01T21:34:14.230" v="244" actId="948"/>
          <ac:spMkLst>
            <pc:docMk/>
            <pc:sldMk cId="3931537590" sldId="265"/>
            <ac:spMk id="4" creationId="{385C8966-319E-5936-27E3-1395F7265307}"/>
          </ac:spMkLst>
        </pc:spChg>
        <pc:spChg chg="mod">
          <ac:chgData name="Dishpreet Kaur" userId="19ba2128-39f9-4128-b8af-0f9b31cf97c0" providerId="ADAL" clId="{60279932-40C5-40EC-B002-025A7F2999ED}" dt="2023-03-01T21:34:51.292" v="259" actId="1035"/>
          <ac:spMkLst>
            <pc:docMk/>
            <pc:sldMk cId="3931537590" sldId="265"/>
            <ac:spMk id="8" creationId="{8EA0FE7B-FC8C-1C41-B541-E7D45BAE83E5}"/>
          </ac:spMkLst>
        </pc:spChg>
        <pc:cxnChg chg="add mod">
          <ac:chgData name="Dishpreet Kaur" userId="19ba2128-39f9-4128-b8af-0f9b31cf97c0" providerId="ADAL" clId="{60279932-40C5-40EC-B002-025A7F2999ED}" dt="2023-03-01T21:35:00.053" v="288" actId="1036"/>
          <ac:cxnSpMkLst>
            <pc:docMk/>
            <pc:sldMk cId="3931537590" sldId="265"/>
            <ac:cxnSpMk id="5" creationId="{59E5229D-5815-5F95-F4D7-EBD99E59F4C8}"/>
          </ac:cxnSpMkLst>
        </pc:cxnChg>
        <pc:cxnChg chg="del mod">
          <ac:chgData name="Dishpreet Kaur" userId="19ba2128-39f9-4128-b8af-0f9b31cf97c0" providerId="ADAL" clId="{60279932-40C5-40EC-B002-025A7F2999ED}" dt="2023-03-01T21:34:56.204" v="274" actId="478"/>
          <ac:cxnSpMkLst>
            <pc:docMk/>
            <pc:sldMk cId="3931537590" sldId="265"/>
            <ac:cxnSpMk id="9" creationId="{0009F483-43FE-DA61-3400-0C740D360BD3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36:07.168" v="355" actId="1038"/>
        <pc:sldMkLst>
          <pc:docMk/>
          <pc:sldMk cId="728889169" sldId="266"/>
        </pc:sldMkLst>
        <pc:spChg chg="mod">
          <ac:chgData name="Dishpreet Kaur" userId="19ba2128-39f9-4128-b8af-0f9b31cf97c0" providerId="ADAL" clId="{60279932-40C5-40EC-B002-025A7F2999ED}" dt="2023-03-01T21:35:45.344" v="291" actId="6549"/>
          <ac:spMkLst>
            <pc:docMk/>
            <pc:sldMk cId="728889169" sldId="266"/>
            <ac:spMk id="4" creationId="{8826A849-213F-44F4-F6E1-412AE7BCE183}"/>
          </ac:spMkLst>
        </pc:spChg>
        <pc:spChg chg="mod">
          <ac:chgData name="Dishpreet Kaur" userId="19ba2128-39f9-4128-b8af-0f9b31cf97c0" providerId="ADAL" clId="{60279932-40C5-40EC-B002-025A7F2999ED}" dt="2023-03-01T21:35:20.538" v="290" actId="20577"/>
          <ac:spMkLst>
            <pc:docMk/>
            <pc:sldMk cId="728889169" sldId="266"/>
            <ac:spMk id="11" creationId="{C8521C15-DDE4-49DA-B77A-54A9AB4A4729}"/>
          </ac:spMkLst>
        </pc:spChg>
        <pc:cxnChg chg="add mod">
          <ac:chgData name="Dishpreet Kaur" userId="19ba2128-39f9-4128-b8af-0f9b31cf97c0" providerId="ADAL" clId="{60279932-40C5-40EC-B002-025A7F2999ED}" dt="2023-03-01T21:35:51.677" v="304" actId="1036"/>
          <ac:cxnSpMkLst>
            <pc:docMk/>
            <pc:sldMk cId="728889169" sldId="266"/>
            <ac:cxnSpMk id="5" creationId="{59E5229D-5815-5F95-F4D7-EBD99E59F4C8}"/>
          </ac:cxnSpMkLst>
        </pc:cxnChg>
        <pc:cxnChg chg="add mod">
          <ac:chgData name="Dishpreet Kaur" userId="19ba2128-39f9-4128-b8af-0f9b31cf97c0" providerId="ADAL" clId="{60279932-40C5-40EC-B002-025A7F2999ED}" dt="2023-03-01T21:36:07.168" v="355" actId="1038"/>
          <ac:cxnSpMkLst>
            <pc:docMk/>
            <pc:sldMk cId="728889169" sldId="266"/>
            <ac:cxnSpMk id="6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5:53.704" v="305" actId="478"/>
          <ac:cxnSpMkLst>
            <pc:docMk/>
            <pc:sldMk cId="728889169" sldId="266"/>
            <ac:cxnSpMk id="13" creationId="{CCDED95D-4E93-FAB6-D7A2-DC81BCB95241}"/>
          </ac:cxnSpMkLst>
        </pc:cxnChg>
        <pc:cxnChg chg="del">
          <ac:chgData name="Dishpreet Kaur" userId="19ba2128-39f9-4128-b8af-0f9b31cf97c0" providerId="ADAL" clId="{60279932-40C5-40EC-B002-025A7F2999ED}" dt="2023-03-01T21:35:49.581" v="292" actId="478"/>
          <ac:cxnSpMkLst>
            <pc:docMk/>
            <pc:sldMk cId="728889169" sldId="266"/>
            <ac:cxnSpMk id="14" creationId="{A3B7D4CF-7AE2-B2D8-4988-340C63FFD61A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36:58.790" v="397" actId="1035"/>
        <pc:sldMkLst>
          <pc:docMk/>
          <pc:sldMk cId="770113843" sldId="267"/>
        </pc:sldMkLst>
        <pc:spChg chg="mod">
          <ac:chgData name="Dishpreet Kaur" userId="19ba2128-39f9-4128-b8af-0f9b31cf97c0" providerId="ADAL" clId="{60279932-40C5-40EC-B002-025A7F2999ED}" dt="2023-03-01T21:36:42.981" v="360" actId="20577"/>
          <ac:spMkLst>
            <pc:docMk/>
            <pc:sldMk cId="770113843" sldId="267"/>
            <ac:spMk id="4" creationId="{66351C09-8B4A-5C8B-48D3-EE0187468C23}"/>
          </ac:spMkLst>
        </pc:spChg>
        <pc:cxnChg chg="add mod">
          <ac:chgData name="Dishpreet Kaur" userId="19ba2128-39f9-4128-b8af-0f9b31cf97c0" providerId="ADAL" clId="{60279932-40C5-40EC-B002-025A7F2999ED}" dt="2023-03-01T21:36:58.790" v="397" actId="1035"/>
          <ac:cxnSpMkLst>
            <pc:docMk/>
            <pc:sldMk cId="770113843" sldId="267"/>
            <ac:cxnSpMk id="5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6:53.573" v="361" actId="478"/>
          <ac:cxnSpMkLst>
            <pc:docMk/>
            <pc:sldMk cId="770113843" sldId="267"/>
            <ac:cxnSpMk id="9" creationId="{F8AADD01-8CEC-8899-7D47-9D32486E1145}"/>
          </ac:cxnSpMkLst>
        </pc:cxnChg>
      </pc:sldChg>
      <pc:sldChg chg="modSp mod">
        <pc:chgData name="Dishpreet Kaur" userId="19ba2128-39f9-4128-b8af-0f9b31cf97c0" providerId="ADAL" clId="{60279932-40C5-40EC-B002-025A7F2999ED}" dt="2023-03-01T21:37:26.650" v="400" actId="6549"/>
        <pc:sldMkLst>
          <pc:docMk/>
          <pc:sldMk cId="4268852829" sldId="268"/>
        </pc:sldMkLst>
        <pc:spChg chg="mod">
          <ac:chgData name="Dishpreet Kaur" userId="19ba2128-39f9-4128-b8af-0f9b31cf97c0" providerId="ADAL" clId="{60279932-40C5-40EC-B002-025A7F2999ED}" dt="2023-03-01T21:37:26.650" v="400" actId="6549"/>
          <ac:spMkLst>
            <pc:docMk/>
            <pc:sldMk cId="4268852829" sldId="268"/>
            <ac:spMk id="4" creationId="{965A5633-CDB9-82FE-3472-A486D44ABB4C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39:11.829" v="466" actId="1036"/>
        <pc:sldMkLst>
          <pc:docMk/>
          <pc:sldMk cId="1148248797" sldId="269"/>
        </pc:sldMkLst>
        <pc:cxnChg chg="add mod">
          <ac:chgData name="Dishpreet Kaur" userId="19ba2128-39f9-4128-b8af-0f9b31cf97c0" providerId="ADAL" clId="{60279932-40C5-40EC-B002-025A7F2999ED}" dt="2023-03-01T21:39:11.829" v="466" actId="1036"/>
          <ac:cxnSpMkLst>
            <pc:docMk/>
            <pc:sldMk cId="1148248797" sldId="269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9:07.325" v="412" actId="478"/>
          <ac:cxnSpMkLst>
            <pc:docMk/>
            <pc:sldMk cId="1148248797" sldId="269"/>
            <ac:cxnSpMk id="8" creationId="{0B4734A6-4F70-E692-E31E-1530AF9D081C}"/>
          </ac:cxnSpMkLst>
        </pc:cxnChg>
      </pc:sldChg>
      <pc:sldChg chg="modSp mod">
        <pc:chgData name="Dishpreet Kaur" userId="19ba2128-39f9-4128-b8af-0f9b31cf97c0" providerId="ADAL" clId="{60279932-40C5-40EC-B002-025A7F2999ED}" dt="2023-03-01T21:38:24.404" v="402" actId="6549"/>
        <pc:sldMkLst>
          <pc:docMk/>
          <pc:sldMk cId="2543331113" sldId="270"/>
        </pc:sldMkLst>
        <pc:spChg chg="mod">
          <ac:chgData name="Dishpreet Kaur" userId="19ba2128-39f9-4128-b8af-0f9b31cf97c0" providerId="ADAL" clId="{60279932-40C5-40EC-B002-025A7F2999ED}" dt="2023-03-01T21:38:24.404" v="402" actId="6549"/>
          <ac:spMkLst>
            <pc:docMk/>
            <pc:sldMk cId="2543331113" sldId="270"/>
            <ac:spMk id="4" creationId="{D081246E-5459-B08F-A53E-5B184B93A78C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39:02.548" v="411" actId="1036"/>
        <pc:sldMkLst>
          <pc:docMk/>
          <pc:sldMk cId="4026728966" sldId="271"/>
        </pc:sldMkLst>
        <pc:spChg chg="mod">
          <ac:chgData name="Dishpreet Kaur" userId="19ba2128-39f9-4128-b8af-0f9b31cf97c0" providerId="ADAL" clId="{60279932-40C5-40EC-B002-025A7F2999ED}" dt="2023-03-01T21:38:40.019" v="403" actId="948"/>
          <ac:spMkLst>
            <pc:docMk/>
            <pc:sldMk cId="4026728966" sldId="271"/>
            <ac:spMk id="7" creationId="{15256A15-838E-D2A0-0111-15F67AC3F355}"/>
          </ac:spMkLst>
        </pc:spChg>
        <pc:cxnChg chg="add mod">
          <ac:chgData name="Dishpreet Kaur" userId="19ba2128-39f9-4128-b8af-0f9b31cf97c0" providerId="ADAL" clId="{60279932-40C5-40EC-B002-025A7F2999ED}" dt="2023-03-01T21:39:02.548" v="411" actId="1036"/>
          <ac:cxnSpMkLst>
            <pc:docMk/>
            <pc:sldMk cId="4026728966" sldId="271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9:00.543" v="404" actId="478"/>
          <ac:cxnSpMkLst>
            <pc:docMk/>
            <pc:sldMk cId="4026728966" sldId="271"/>
            <ac:cxnSpMk id="9" creationId="{8883BB00-069A-9CEF-94BE-6E910975242A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39:58.727" v="511" actId="1036"/>
        <pc:sldMkLst>
          <pc:docMk/>
          <pc:sldMk cId="78630573" sldId="272"/>
        </pc:sldMkLst>
        <pc:spChg chg="mod">
          <ac:chgData name="Dishpreet Kaur" userId="19ba2128-39f9-4128-b8af-0f9b31cf97c0" providerId="ADAL" clId="{60279932-40C5-40EC-B002-025A7F2999ED}" dt="2023-03-01T21:39:26.413" v="467" actId="948"/>
          <ac:spMkLst>
            <pc:docMk/>
            <pc:sldMk cId="78630573" sldId="272"/>
            <ac:spMk id="3" creationId="{54245C8A-9104-932D-D962-A3B1955EF105}"/>
          </ac:spMkLst>
        </pc:spChg>
        <pc:picChg chg="mod">
          <ac:chgData name="Dishpreet Kaur" userId="19ba2128-39f9-4128-b8af-0f9b31cf97c0" providerId="ADAL" clId="{60279932-40C5-40EC-B002-025A7F2999ED}" dt="2023-03-01T21:39:48.532" v="476" actId="1036"/>
          <ac:picMkLst>
            <pc:docMk/>
            <pc:sldMk cId="78630573" sldId="272"/>
            <ac:picMk id="10" creationId="{740BB3F1-35FF-F395-04C5-0F96B77ADFE8}"/>
          </ac:picMkLst>
        </pc:picChg>
        <pc:picChg chg="mod">
          <ac:chgData name="Dishpreet Kaur" userId="19ba2128-39f9-4128-b8af-0f9b31cf97c0" providerId="ADAL" clId="{60279932-40C5-40EC-B002-025A7F2999ED}" dt="2023-03-01T21:39:48.532" v="476" actId="1036"/>
          <ac:picMkLst>
            <pc:docMk/>
            <pc:sldMk cId="78630573" sldId="272"/>
            <ac:picMk id="12" creationId="{6B6B8462-A691-E3A1-E432-65892897143B}"/>
          </ac:picMkLst>
        </pc:picChg>
        <pc:picChg chg="mod">
          <ac:chgData name="Dishpreet Kaur" userId="19ba2128-39f9-4128-b8af-0f9b31cf97c0" providerId="ADAL" clId="{60279932-40C5-40EC-B002-025A7F2999ED}" dt="2023-03-01T21:39:48.532" v="476" actId="1036"/>
          <ac:picMkLst>
            <pc:docMk/>
            <pc:sldMk cId="78630573" sldId="272"/>
            <ac:picMk id="14" creationId="{4C8E0209-0FC5-9438-6466-6B934A278299}"/>
          </ac:picMkLst>
        </pc:picChg>
        <pc:cxnChg chg="add mod">
          <ac:chgData name="Dishpreet Kaur" userId="19ba2128-39f9-4128-b8af-0f9b31cf97c0" providerId="ADAL" clId="{60279932-40C5-40EC-B002-025A7F2999ED}" dt="2023-03-01T21:39:58.727" v="511" actId="1036"/>
          <ac:cxnSpMkLst>
            <pc:docMk/>
            <pc:sldMk cId="78630573" sldId="272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39:55.775" v="477" actId="478"/>
          <ac:cxnSpMkLst>
            <pc:docMk/>
            <pc:sldMk cId="78630573" sldId="272"/>
            <ac:cxnSpMk id="9" creationId="{4DE0A411-0804-66AF-B525-310508255782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41:01.135" v="545" actId="1035"/>
        <pc:sldMkLst>
          <pc:docMk/>
          <pc:sldMk cId="640331148" sldId="273"/>
        </pc:sldMkLst>
        <pc:spChg chg="mod">
          <ac:chgData name="Dishpreet Kaur" userId="19ba2128-39f9-4128-b8af-0f9b31cf97c0" providerId="ADAL" clId="{60279932-40C5-40EC-B002-025A7F2999ED}" dt="2023-03-01T21:40:17.151" v="512" actId="948"/>
          <ac:spMkLst>
            <pc:docMk/>
            <pc:sldMk cId="640331148" sldId="273"/>
            <ac:spMk id="4" creationId="{3404CA38-BC68-7EA3-2A56-0D1E37970A6E}"/>
          </ac:spMkLst>
        </pc:spChg>
        <pc:spChg chg="mod">
          <ac:chgData name="Dishpreet Kaur" userId="19ba2128-39f9-4128-b8af-0f9b31cf97c0" providerId="ADAL" clId="{60279932-40C5-40EC-B002-025A7F2999ED}" dt="2023-03-01T21:40:48.554" v="520" actId="20577"/>
          <ac:spMkLst>
            <pc:docMk/>
            <pc:sldMk cId="640331148" sldId="273"/>
            <ac:spMk id="8" creationId="{CF3CF766-5BE3-F71C-5128-D43FD5E832A1}"/>
          </ac:spMkLst>
        </pc:spChg>
        <pc:cxnChg chg="add mod">
          <ac:chgData name="Dishpreet Kaur" userId="19ba2128-39f9-4128-b8af-0f9b31cf97c0" providerId="ADAL" clId="{60279932-40C5-40EC-B002-025A7F2999ED}" dt="2023-03-01T21:41:01.135" v="545" actId="1035"/>
          <ac:cxnSpMkLst>
            <pc:docMk/>
            <pc:sldMk cId="640331148" sldId="273"/>
            <ac:cxnSpMk id="5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40:58.665" v="521" actId="478"/>
          <ac:cxnSpMkLst>
            <pc:docMk/>
            <pc:sldMk cId="640331148" sldId="273"/>
            <ac:cxnSpMk id="9" creationId="{934C7FCD-6306-334D-0E41-B42F450D3C21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42:13.551" v="645" actId="1035"/>
        <pc:sldMkLst>
          <pc:docMk/>
          <pc:sldMk cId="1263758203" sldId="274"/>
        </pc:sldMkLst>
        <pc:spChg chg="mod">
          <ac:chgData name="Dishpreet Kaur" userId="19ba2128-39f9-4128-b8af-0f9b31cf97c0" providerId="ADAL" clId="{60279932-40C5-40EC-B002-025A7F2999ED}" dt="2023-03-01T21:41:13.222" v="546" actId="948"/>
          <ac:spMkLst>
            <pc:docMk/>
            <pc:sldMk cId="1263758203" sldId="274"/>
            <ac:spMk id="7" creationId="{A91E0525-FDFF-32E3-44D1-EF9491CE7566}"/>
          </ac:spMkLst>
        </pc:spChg>
        <pc:spChg chg="mod">
          <ac:chgData name="Dishpreet Kaur" userId="19ba2128-39f9-4128-b8af-0f9b31cf97c0" providerId="ADAL" clId="{60279932-40C5-40EC-B002-025A7F2999ED}" dt="2023-03-01T21:42:10.281" v="636" actId="1035"/>
          <ac:spMkLst>
            <pc:docMk/>
            <pc:sldMk cId="1263758203" sldId="274"/>
            <ac:spMk id="12" creationId="{0A024E7B-8319-1A16-A167-BEB974369CF1}"/>
          </ac:spMkLst>
        </pc:spChg>
        <pc:cxnChg chg="add mod">
          <ac:chgData name="Dishpreet Kaur" userId="19ba2128-39f9-4128-b8af-0f9b31cf97c0" providerId="ADAL" clId="{60279932-40C5-40EC-B002-025A7F2999ED}" dt="2023-03-01T21:41:57.421" v="591" actId="1035"/>
          <ac:cxnSpMkLst>
            <pc:docMk/>
            <pc:sldMk cId="1263758203" sldId="274"/>
            <ac:cxnSpMk id="4" creationId="{59E5229D-5815-5F95-F4D7-EBD99E59F4C8}"/>
          </ac:cxnSpMkLst>
        </pc:cxnChg>
        <pc:cxnChg chg="add mod">
          <ac:chgData name="Dishpreet Kaur" userId="19ba2128-39f9-4128-b8af-0f9b31cf97c0" providerId="ADAL" clId="{60279932-40C5-40EC-B002-025A7F2999ED}" dt="2023-03-01T21:42:13.551" v="645" actId="1035"/>
          <ac:cxnSpMkLst>
            <pc:docMk/>
            <pc:sldMk cId="1263758203" sldId="274"/>
            <ac:cxnSpMk id="5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41:52.700" v="547" actId="478"/>
          <ac:cxnSpMkLst>
            <pc:docMk/>
            <pc:sldMk cId="1263758203" sldId="274"/>
            <ac:cxnSpMk id="13" creationId="{93DEBDCC-6D60-637F-F363-20BD45BD4E4F}"/>
          </ac:cxnSpMkLst>
        </pc:cxnChg>
        <pc:cxnChg chg="del">
          <ac:chgData name="Dishpreet Kaur" userId="19ba2128-39f9-4128-b8af-0f9b31cf97c0" providerId="ADAL" clId="{60279932-40C5-40EC-B002-025A7F2999ED}" dt="2023-03-01T21:41:59.611" v="592" actId="478"/>
          <ac:cxnSpMkLst>
            <pc:docMk/>
            <pc:sldMk cId="1263758203" sldId="274"/>
            <ac:cxnSpMk id="14" creationId="{F3A57F25-540E-0D24-12AE-D0AA3D7BF6E8}"/>
          </ac:cxnSpMkLst>
        </pc:cxnChg>
      </pc:sldChg>
      <pc:sldChg chg="modSp mod">
        <pc:chgData name="Dishpreet Kaur" userId="19ba2128-39f9-4128-b8af-0f9b31cf97c0" providerId="ADAL" clId="{60279932-40C5-40EC-B002-025A7F2999ED}" dt="2023-03-01T21:43:07.919" v="657" actId="20577"/>
        <pc:sldMkLst>
          <pc:docMk/>
          <pc:sldMk cId="2581735215" sldId="275"/>
        </pc:sldMkLst>
        <pc:spChg chg="mod">
          <ac:chgData name="Dishpreet Kaur" userId="19ba2128-39f9-4128-b8af-0f9b31cf97c0" providerId="ADAL" clId="{60279932-40C5-40EC-B002-025A7F2999ED}" dt="2023-03-01T21:43:07.919" v="657" actId="20577"/>
          <ac:spMkLst>
            <pc:docMk/>
            <pc:sldMk cId="2581735215" sldId="275"/>
            <ac:spMk id="4" creationId="{0629229F-2320-A109-600C-E0D961C71403}"/>
          </ac:spMkLst>
        </pc:spChg>
      </pc:sldChg>
      <pc:sldChg chg="addSp delSp modSp mod">
        <pc:chgData name="Dishpreet Kaur" userId="19ba2128-39f9-4128-b8af-0f9b31cf97c0" providerId="ADAL" clId="{60279932-40C5-40EC-B002-025A7F2999ED}" dt="2023-03-01T21:44:04.300" v="703" actId="1035"/>
        <pc:sldMkLst>
          <pc:docMk/>
          <pc:sldMk cId="646293068" sldId="276"/>
        </pc:sldMkLst>
        <pc:spChg chg="mod">
          <ac:chgData name="Dishpreet Kaur" userId="19ba2128-39f9-4128-b8af-0f9b31cf97c0" providerId="ADAL" clId="{60279932-40C5-40EC-B002-025A7F2999ED}" dt="2023-03-01T21:43:26.349" v="686" actId="948"/>
          <ac:spMkLst>
            <pc:docMk/>
            <pc:sldMk cId="646293068" sldId="276"/>
            <ac:spMk id="3" creationId="{9049BDFD-A33B-7A41-47E5-0AAA8C95BBE9}"/>
          </ac:spMkLst>
        </pc:spChg>
        <pc:spChg chg="mod">
          <ac:chgData name="Dishpreet Kaur" userId="19ba2128-39f9-4128-b8af-0f9b31cf97c0" providerId="ADAL" clId="{60279932-40C5-40EC-B002-025A7F2999ED}" dt="2023-03-01T21:43:59.037" v="693" actId="1035"/>
          <ac:spMkLst>
            <pc:docMk/>
            <pc:sldMk cId="646293068" sldId="276"/>
            <ac:spMk id="8" creationId="{B3902478-6828-0E95-28C1-DE152F00D1CE}"/>
          </ac:spMkLst>
        </pc:spChg>
        <pc:cxnChg chg="add mod">
          <ac:chgData name="Dishpreet Kaur" userId="19ba2128-39f9-4128-b8af-0f9b31cf97c0" providerId="ADAL" clId="{60279932-40C5-40EC-B002-025A7F2999ED}" dt="2023-03-01T21:44:04.300" v="703" actId="1035"/>
          <ac:cxnSpMkLst>
            <pc:docMk/>
            <pc:sldMk cId="646293068" sldId="276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43:13.446" v="658" actId="478"/>
          <ac:cxnSpMkLst>
            <pc:docMk/>
            <pc:sldMk cId="646293068" sldId="276"/>
            <ac:cxnSpMk id="11" creationId="{3AB32F22-CA06-8564-BB55-9B63D43089BA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44:56.208" v="795" actId="1035"/>
        <pc:sldMkLst>
          <pc:docMk/>
          <pc:sldMk cId="1938041680" sldId="277"/>
        </pc:sldMkLst>
        <pc:cxnChg chg="add mod">
          <ac:chgData name="Dishpreet Kaur" userId="19ba2128-39f9-4128-b8af-0f9b31cf97c0" providerId="ADAL" clId="{60279932-40C5-40EC-B002-025A7F2999ED}" dt="2023-03-01T21:44:50.540" v="768" actId="1036"/>
          <ac:cxnSpMkLst>
            <pc:docMk/>
            <pc:sldMk cId="1938041680" sldId="277"/>
            <ac:cxnSpMk id="3" creationId="{59E5229D-5815-5F95-F4D7-EBD99E59F4C8}"/>
          </ac:cxnSpMkLst>
        </pc:cxnChg>
        <pc:cxnChg chg="add mod">
          <ac:chgData name="Dishpreet Kaur" userId="19ba2128-39f9-4128-b8af-0f9b31cf97c0" providerId="ADAL" clId="{60279932-40C5-40EC-B002-025A7F2999ED}" dt="2023-03-01T21:44:56.208" v="795" actId="1035"/>
          <ac:cxnSpMkLst>
            <pc:docMk/>
            <pc:sldMk cId="1938041680" sldId="277"/>
            <ac:cxnSpMk id="4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44:43.072" v="704" actId="478"/>
          <ac:cxnSpMkLst>
            <pc:docMk/>
            <pc:sldMk cId="1938041680" sldId="277"/>
            <ac:cxnSpMk id="12" creationId="{C72943E3-273B-C69F-E901-8EEF55005FE7}"/>
          </ac:cxnSpMkLst>
        </pc:cxnChg>
        <pc:cxnChg chg="del">
          <ac:chgData name="Dishpreet Kaur" userId="19ba2128-39f9-4128-b8af-0f9b31cf97c0" providerId="ADAL" clId="{60279932-40C5-40EC-B002-025A7F2999ED}" dt="2023-03-01T21:44:52.537" v="769" actId="478"/>
          <ac:cxnSpMkLst>
            <pc:docMk/>
            <pc:sldMk cId="1938041680" sldId="277"/>
            <ac:cxnSpMk id="13" creationId="{0E011DB7-2BBB-7FD2-3B4B-743DA1A9B389}"/>
          </ac:cxnSpMkLst>
        </pc:cxnChg>
      </pc:sldChg>
      <pc:sldChg chg="addSp delSp modSp mod modAnim">
        <pc:chgData name="Dishpreet Kaur" userId="19ba2128-39f9-4128-b8af-0f9b31cf97c0" providerId="ADAL" clId="{60279932-40C5-40EC-B002-025A7F2999ED}" dt="2023-03-01T21:50:58.784" v="1050"/>
        <pc:sldMkLst>
          <pc:docMk/>
          <pc:sldMk cId="1035808318" sldId="278"/>
        </pc:sldMkLst>
        <pc:spChg chg="mod">
          <ac:chgData name="Dishpreet Kaur" userId="19ba2128-39f9-4128-b8af-0f9b31cf97c0" providerId="ADAL" clId="{60279932-40C5-40EC-B002-025A7F2999ED}" dt="2023-03-01T21:47:43.752" v="874" actId="1035"/>
          <ac:spMkLst>
            <pc:docMk/>
            <pc:sldMk cId="1035808318" sldId="278"/>
            <ac:spMk id="3" creationId="{8B33F4B7-3D15-8FBD-9ACE-860CDA28299F}"/>
          </ac:spMkLst>
        </pc:spChg>
        <pc:spChg chg="mod">
          <ac:chgData name="Dishpreet Kaur" userId="19ba2128-39f9-4128-b8af-0f9b31cf97c0" providerId="ADAL" clId="{60279932-40C5-40EC-B002-025A7F2999ED}" dt="2023-03-01T21:50:21.122" v="913" actId="20577"/>
          <ac:spMkLst>
            <pc:docMk/>
            <pc:sldMk cId="1035808318" sldId="278"/>
            <ac:spMk id="5" creationId="{015F6876-75F3-B34C-62A6-CCC3B23C4C73}"/>
          </ac:spMkLst>
        </pc:spChg>
        <pc:spChg chg="add mod">
          <ac:chgData name="Dishpreet Kaur" userId="19ba2128-39f9-4128-b8af-0f9b31cf97c0" providerId="ADAL" clId="{60279932-40C5-40EC-B002-025A7F2999ED}" dt="2023-03-01T21:50:52.371" v="1049" actId="1036"/>
          <ac:spMkLst>
            <pc:docMk/>
            <pc:sldMk cId="1035808318" sldId="278"/>
            <ac:spMk id="7" creationId="{342BDCD8-1362-1EBD-1D86-45AFE395CB5C}"/>
          </ac:spMkLst>
        </pc:spChg>
        <pc:cxnChg chg="add mod">
          <ac:chgData name="Dishpreet Kaur" userId="19ba2128-39f9-4128-b8af-0f9b31cf97c0" providerId="ADAL" clId="{60279932-40C5-40EC-B002-025A7F2999ED}" dt="2023-03-01T21:48:09.911" v="898" actId="1038"/>
          <ac:cxnSpMkLst>
            <pc:docMk/>
            <pc:sldMk cId="1035808318" sldId="278"/>
            <ac:cxnSpMk id="6" creationId="{59E5229D-5815-5F95-F4D7-EBD99E59F4C8}"/>
          </ac:cxnSpMkLst>
        </pc:cxnChg>
        <pc:cxnChg chg="del">
          <ac:chgData name="Dishpreet Kaur" userId="19ba2128-39f9-4128-b8af-0f9b31cf97c0" providerId="ADAL" clId="{60279932-40C5-40EC-B002-025A7F2999ED}" dt="2023-03-01T21:47:16.464" v="827" actId="478"/>
          <ac:cxnSpMkLst>
            <pc:docMk/>
            <pc:sldMk cId="1035808318" sldId="278"/>
            <ac:cxnSpMk id="9" creationId="{66CE4E98-6725-82AF-6D7C-31FB17405C1D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52:25.424" v="1080" actId="1036"/>
        <pc:sldMkLst>
          <pc:docMk/>
          <pc:sldMk cId="3031715706" sldId="279"/>
        </pc:sldMkLst>
        <pc:spChg chg="mod">
          <ac:chgData name="Dishpreet Kaur" userId="19ba2128-39f9-4128-b8af-0f9b31cf97c0" providerId="ADAL" clId="{60279932-40C5-40EC-B002-025A7F2999ED}" dt="2023-03-01T21:52:03.599" v="1051" actId="948"/>
          <ac:spMkLst>
            <pc:docMk/>
            <pc:sldMk cId="3031715706" sldId="279"/>
            <ac:spMk id="4" creationId="{1BD1CBAD-C99A-D3F8-2D4D-863585112127}"/>
          </ac:spMkLst>
        </pc:spChg>
        <pc:cxnChg chg="add mod">
          <ac:chgData name="Dishpreet Kaur" userId="19ba2128-39f9-4128-b8af-0f9b31cf97c0" providerId="ADAL" clId="{60279932-40C5-40EC-B002-025A7F2999ED}" dt="2023-03-01T21:52:25.424" v="1080" actId="1036"/>
          <ac:cxnSpMkLst>
            <pc:docMk/>
            <pc:sldMk cId="3031715706" sldId="279"/>
            <ac:cxnSpMk id="5" creationId="{156AA70E-915B-5197-18D9-8C8C022C4565}"/>
          </ac:cxnSpMkLst>
        </pc:cxnChg>
        <pc:cxnChg chg="del">
          <ac:chgData name="Dishpreet Kaur" userId="19ba2128-39f9-4128-b8af-0f9b31cf97c0" providerId="ADAL" clId="{60279932-40C5-40EC-B002-025A7F2999ED}" dt="2023-03-01T21:52:21.965" v="1052" actId="478"/>
          <ac:cxnSpMkLst>
            <pc:docMk/>
            <pc:sldMk cId="3031715706" sldId="279"/>
            <ac:cxnSpMk id="11" creationId="{B72F3359-335A-F760-8EE6-B2A51444A331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53:19.566" v="1118" actId="1035"/>
        <pc:sldMkLst>
          <pc:docMk/>
          <pc:sldMk cId="4256041907" sldId="280"/>
        </pc:sldMkLst>
        <pc:spChg chg="mod">
          <ac:chgData name="Dishpreet Kaur" userId="19ba2128-39f9-4128-b8af-0f9b31cf97c0" providerId="ADAL" clId="{60279932-40C5-40EC-B002-025A7F2999ED}" dt="2023-03-01T21:53:09.778" v="1084" actId="6549"/>
          <ac:spMkLst>
            <pc:docMk/>
            <pc:sldMk cId="4256041907" sldId="280"/>
            <ac:spMk id="4" creationId="{FEA464CC-552D-D058-B5CC-788DCD40BD73}"/>
          </ac:spMkLst>
        </pc:spChg>
        <pc:cxnChg chg="add mod">
          <ac:chgData name="Dishpreet Kaur" userId="19ba2128-39f9-4128-b8af-0f9b31cf97c0" providerId="ADAL" clId="{60279932-40C5-40EC-B002-025A7F2999ED}" dt="2023-03-01T21:53:19.566" v="1118" actId="1035"/>
          <ac:cxnSpMkLst>
            <pc:docMk/>
            <pc:sldMk cId="4256041907" sldId="280"/>
            <ac:cxnSpMk id="6" creationId="{CEF963AC-0C5A-5325-FCCA-F2C5721C821E}"/>
          </ac:cxnSpMkLst>
        </pc:cxnChg>
        <pc:cxnChg chg="del">
          <ac:chgData name="Dishpreet Kaur" userId="19ba2128-39f9-4128-b8af-0f9b31cf97c0" providerId="ADAL" clId="{60279932-40C5-40EC-B002-025A7F2999ED}" dt="2023-03-01T21:53:14.903" v="1085" actId="478"/>
          <ac:cxnSpMkLst>
            <pc:docMk/>
            <pc:sldMk cId="4256041907" sldId="280"/>
            <ac:cxnSpMk id="9" creationId="{D5F5CA13-DE64-69A5-17AC-6700154F324C}"/>
          </ac:cxnSpMkLst>
        </pc:cxnChg>
      </pc:sldChg>
      <pc:sldChg chg="addSp delSp modSp mod">
        <pc:chgData name="Dishpreet Kaur" userId="19ba2128-39f9-4128-b8af-0f9b31cf97c0" providerId="ADAL" clId="{60279932-40C5-40EC-B002-025A7F2999ED}" dt="2023-03-01T21:54:59.189" v="1146" actId="1035"/>
        <pc:sldMkLst>
          <pc:docMk/>
          <pc:sldMk cId="1884151333" sldId="281"/>
        </pc:sldMkLst>
        <pc:spChg chg="mod">
          <ac:chgData name="Dishpreet Kaur" userId="19ba2128-39f9-4128-b8af-0f9b31cf97c0" providerId="ADAL" clId="{60279932-40C5-40EC-B002-025A7F2999ED}" dt="2023-03-01T21:53:34.638" v="1119" actId="948"/>
          <ac:spMkLst>
            <pc:docMk/>
            <pc:sldMk cId="1884151333" sldId="281"/>
            <ac:spMk id="8" creationId="{244E2ADC-96EA-5736-724B-C16709015EE1}"/>
          </ac:spMkLst>
        </pc:spChg>
        <pc:cxnChg chg="add mod">
          <ac:chgData name="Dishpreet Kaur" userId="19ba2128-39f9-4128-b8af-0f9b31cf97c0" providerId="ADAL" clId="{60279932-40C5-40EC-B002-025A7F2999ED}" dt="2023-03-01T21:54:59.189" v="1146" actId="1035"/>
          <ac:cxnSpMkLst>
            <pc:docMk/>
            <pc:sldMk cId="1884151333" sldId="281"/>
            <ac:cxnSpMk id="5" creationId="{9B6E8B84-C95B-1A44-8746-50E3FE308B18}"/>
          </ac:cxnSpMkLst>
        </pc:cxnChg>
        <pc:cxnChg chg="del">
          <ac:chgData name="Dishpreet Kaur" userId="19ba2128-39f9-4128-b8af-0f9b31cf97c0" providerId="ADAL" clId="{60279932-40C5-40EC-B002-025A7F2999ED}" dt="2023-03-01T21:54:54.657" v="1121" actId="478"/>
          <ac:cxnSpMkLst>
            <pc:docMk/>
            <pc:sldMk cId="1884151333" sldId="281"/>
            <ac:cxnSpMk id="9" creationId="{1DA7D409-EF0B-7084-37B2-883C9C71CB45}"/>
          </ac:cxnSpMkLst>
        </pc:cxnChg>
      </pc:sldChg>
      <pc:sldChg chg="modSp mod">
        <pc:chgData name="Dishpreet Kaur" userId="19ba2128-39f9-4128-b8af-0f9b31cf97c0" providerId="ADAL" clId="{60279932-40C5-40EC-B002-025A7F2999ED}" dt="2023-03-01T21:54:43.626" v="1120" actId="948"/>
        <pc:sldMkLst>
          <pc:docMk/>
          <pc:sldMk cId="1712343270" sldId="282"/>
        </pc:sldMkLst>
        <pc:spChg chg="mod">
          <ac:chgData name="Dishpreet Kaur" userId="19ba2128-39f9-4128-b8af-0f9b31cf97c0" providerId="ADAL" clId="{60279932-40C5-40EC-B002-025A7F2999ED}" dt="2023-03-01T21:54:43.626" v="1120" actId="948"/>
          <ac:spMkLst>
            <pc:docMk/>
            <pc:sldMk cId="1712343270" sldId="282"/>
            <ac:spMk id="2" creationId="{4C9FA8DF-4722-6A75-80FB-118DA3AC09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18AEC-3846-69DB-7B8B-F49BF83C5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DCC1DC-97B9-915E-BBC0-CDF4EDC7B4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4595F-718E-122F-9CD3-0CE6B15A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FDAE9-D804-A00C-6D33-A965D798A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83FCB-97B1-21A7-CB53-3AE59F15B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2876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E30D2-B5F8-86AA-9527-24EC0C6B8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6A5230-98AD-5CEE-07F4-04706EA4B8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04161-EFDA-5A7D-B66C-CC81115DB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E3D3E-B4FA-CEA4-6AF4-A8A5329CA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BCBE3-EBE8-F172-79C7-85881F46B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952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DA7009-E8B8-5818-777A-49B17E6FB8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C6DA8D-07BF-778E-7C6D-DB4D1F1B7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4BDEB-8753-B5BC-29C8-6D273C170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36A82-470B-113E-EB9E-D7F397E0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0ED3-60DF-FFA3-2C5D-D78BB640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093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B1AA4-E3C9-A567-0327-7D2C0EC47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87D56-E339-7B42-31B7-844EAC105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4076A-382B-8AAF-109C-0F4C8367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78E31-C77C-4131-DAD9-E32066275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7E749-046F-9C3C-E5B8-1AD39DA41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416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7A024-1E01-6F1A-38EB-9DAA18AE4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BACE1-F5E7-0ED9-BF93-038A405B9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D1D42-B420-C128-402E-ABA3C1492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AC01B-3715-783B-DDBB-FB33C5E47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1CE4D-5262-D4CA-2C6B-4E9DAF17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51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DDA26-2E97-2EE2-6226-9A4600EA2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B69FF-BC61-7493-3205-547474B6C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C43C9-B050-1E4F-9AE1-9CF93A085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58FC8-42AF-8E58-DDDA-6B360BC92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D0C5D1-9A6A-8E34-4D6B-E9DD30192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EF29F-56D9-2684-B5CD-175B6A46E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21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F91-23A5-48B0-C35F-6789D9B3B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277BEF-8A81-4186-FA05-207610D83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FBA9E-4D11-C49E-3A01-A7EDBE5A2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2F68C5-BECB-B607-1DB3-61500D4020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5B45F7-B79D-691E-BE90-E670EE2F45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466C5D-D0A9-E193-2D44-5CAE66A52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33FE54-3ECE-397F-83BA-F1BEA665B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9ED06D-7F4D-7206-76A2-353B2AFCC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00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DE37D-36D9-6834-AF74-2A5F838C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42A3DD-8E89-6EA1-2403-C4B3F2DDD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72FBD-ADAD-6F90-9716-023E80580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3D6BE-ED25-1D0E-DAFE-3ED10F40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769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68DBFB-9A7D-E923-7E15-5F55C2CDA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D24597-356C-BE7C-63F7-D3E97B000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4756D-5CF4-4E06-1D7D-3D64DFBA7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963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51504-3B74-34E4-CDE7-011C094E8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F885-7521-6CF5-F045-DD6053701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2671C8-BAEA-C3A0-4813-C8587EC559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D4100-7DB7-D67C-4376-2DC1826C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A0CA3F-842D-A3E3-837B-37099672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19690E-DF3E-14F2-67EB-1F0F142A0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69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B7DF0-5D53-37B8-2228-1A9B8C22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75CC8-3C75-7BF5-FBB4-31AB726DE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F08D91-9B98-E3F7-8D20-5EDC8FCF07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9A7B4-E8AB-5A23-6538-0480B8D36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EBA01-7E23-3C78-423D-EEE727D45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4ED4E-C8CD-5D88-41E4-66CAD578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278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6EE106-B45E-6838-B482-1C2263C0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EA1A7-40C2-E9F5-641C-3D7813858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C6857-8971-8895-0F11-DAB80DA7A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EEDC1-DA51-4096-9907-0E78325BD33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29040-A35C-A923-B3D5-EFC85EE29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42B50-DF56-455B-EC24-9A3D737D4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FF8A-C5A7-4648-8E9F-2236D9E3088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695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1962A9-7F5A-B9CF-26FB-179DFEA185A0}"/>
              </a:ext>
            </a:extLst>
          </p:cNvPr>
          <p:cNvSpPr txBox="1"/>
          <p:nvPr/>
        </p:nvSpPr>
        <p:spPr>
          <a:xfrm>
            <a:off x="520700" y="6776720"/>
            <a:ext cx="758685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	BC: required 	MB: required 	SK: required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DECF9E-6D09-0961-0914-3597633721C9}"/>
              </a:ext>
            </a:extLst>
          </p:cNvPr>
          <p:cNvSpPr txBox="1"/>
          <p:nvPr/>
        </p:nvSpPr>
        <p:spPr>
          <a:xfrm>
            <a:off x="3743960" y="215900"/>
            <a:ext cx="6098540" cy="1245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7 Patterns and Relations pp. J-18–23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DC6F0C-84FA-258B-E175-9BEE72142A81}"/>
              </a:ext>
            </a:extLst>
          </p:cNvPr>
          <p:cNvSpPr txBox="1"/>
          <p:nvPr/>
        </p:nvSpPr>
        <p:spPr>
          <a:xfrm>
            <a:off x="508000" y="1244600"/>
            <a:ext cx="1520444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PR7-12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E846B8-8DD5-93AB-E4FA-EB9E63A581D5}"/>
              </a:ext>
            </a:extLst>
          </p:cNvPr>
          <p:cNvSpPr txBox="1"/>
          <p:nvPr/>
        </p:nvSpPr>
        <p:spPr>
          <a:xfrm>
            <a:off x="508000" y="1778000"/>
            <a:ext cx="7797800" cy="553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Solving Equations by Testing and Revising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44244D-F16E-E493-9F92-3108FCA7BF03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FB01C1-B722-8B6F-0E5C-8B97429C8A58}"/>
              </a:ext>
            </a:extLst>
          </p:cNvPr>
          <p:cNvSpPr txBox="1"/>
          <p:nvPr/>
        </p:nvSpPr>
        <p:spPr>
          <a:xfrm>
            <a:off x="520700" y="2641600"/>
            <a:ext cx="86512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use the method of guessing, checking, and revising to solve simple</a:t>
            </a:r>
            <a:br>
              <a:rPr lang="en-US" sz="1800" dirty="0">
                <a:solidFill>
                  <a:srgbClr val="000000"/>
                </a:solidFill>
                <a:latin typeface="Century Gothic"/>
              </a:rPr>
            </a:br>
            <a:r>
              <a:rPr lang="en-US" sz="1800" dirty="0">
                <a:solidFill>
                  <a:srgbClr val="000000"/>
                </a:solidFill>
                <a:latin typeface="Century Gothic"/>
              </a:rPr>
              <a:t>linear equations.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755B6-D37F-225E-9C1A-331BD5F46DFB}"/>
              </a:ext>
            </a:extLst>
          </p:cNvPr>
          <p:cNvSpPr txBox="1"/>
          <p:nvPr/>
        </p:nvSpPr>
        <p:spPr>
          <a:xfrm>
            <a:off x="7655560" y="6858000"/>
            <a:ext cx="214060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7.2 pp. 6–7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A6D48E-AD08-44CE-5EF2-FF2EAF84D02C}"/>
              </a:ext>
            </a:extLst>
          </p:cNvPr>
          <p:cNvSpPr txBox="1"/>
          <p:nvPr/>
        </p:nvSpPr>
        <p:spPr>
          <a:xfrm>
            <a:off x="508000" y="4203700"/>
            <a:ext cx="9095740" cy="14094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"/>
              </a:rPr>
              <a:t>The solution to an equation can be found by guessing a value for the variable that would make the equation true, testing by substitution, and</a:t>
            </a:r>
            <a:br>
              <a:rPr lang="en-US" dirty="0">
                <a:solidFill>
                  <a:srgbClr val="000000"/>
                </a:solidFill>
                <a:latin typeface="Century Gothic"/>
              </a:rPr>
            </a:br>
            <a:r>
              <a:rPr lang="en-US" dirty="0">
                <a:solidFill>
                  <a:srgbClr val="000000"/>
                </a:solidFill>
                <a:latin typeface="Century Gothic"/>
              </a:rPr>
              <a:t>then revising the trial value as needed.</a:t>
            </a:r>
            <a:endParaRPr lang="en-CA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D88B01-CD16-A70D-8BAB-F99D07AFBC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138536-0CF7-3FAA-9AF7-07DC0B2B2CD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4039586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F0468C-CDB1-94FE-E36E-3892670727D4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6042D3-368C-6919-653C-06395E03753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5C8966-319E-5936-27E3-1395F7265307}"/>
              </a:ext>
            </a:extLst>
          </p:cNvPr>
          <p:cNvSpPr txBox="1"/>
          <p:nvPr/>
        </p:nvSpPr>
        <p:spPr>
          <a:xfrm>
            <a:off x="457200" y="326390"/>
            <a:ext cx="8956040" cy="3406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Use substitution to verify the given solution to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42 + 13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55,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−55 + 2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−5,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25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15 –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 = 18,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A0FE7B-FC8C-1C41-B541-E7D45BAE83E5}"/>
              </a:ext>
            </a:extLst>
          </p:cNvPr>
          <p:cNvSpPr txBox="1"/>
          <p:nvPr/>
        </p:nvSpPr>
        <p:spPr>
          <a:xfrm>
            <a:off x="495300" y="3975100"/>
            <a:ext cx="8180070" cy="2915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Selected answer: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fr-FR" sz="2800" dirty="0">
                <a:solidFill>
                  <a:srgbClr val="000000"/>
                </a:solidFill>
                <a:latin typeface="Century Gothic"/>
              </a:rPr>
              <a:t>c) LS = 15 – 25(0) + 3		RS = 18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 = 15 – 0 + 3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 = 18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LS = RS, so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0 is the solution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9738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53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6074DF-B27B-C3B2-E56D-708E7206AEED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8CA3AE-5E60-9A15-04F0-6BD909302EF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26A849-213F-44F4-F6E1-412AE7BCE183}"/>
              </a:ext>
            </a:extLst>
          </p:cNvPr>
          <p:cNvSpPr txBox="1"/>
          <p:nvPr/>
        </p:nvSpPr>
        <p:spPr>
          <a:xfrm>
            <a:off x="457200" y="406400"/>
            <a:ext cx="9032240" cy="3406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Is the given value for the variable the solution to the equation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Check by substitution.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20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+ 10 = 130,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−15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20,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35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18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+ 10,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521C15-DDE4-49DA-B77A-54A9AB4A4729}"/>
              </a:ext>
            </a:extLst>
          </p:cNvPr>
          <p:cNvSpPr txBox="1"/>
          <p:nvPr/>
        </p:nvSpPr>
        <p:spPr>
          <a:xfrm>
            <a:off x="457200" y="4165600"/>
            <a:ext cx="751344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400 –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+ 5(6) = −98 + 15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(24 ÷ 2)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, 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30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8FAA0D-3569-DD9C-19F2-84F66057586B}"/>
              </a:ext>
            </a:extLst>
          </p:cNvPr>
          <p:cNvSpPr txBox="1"/>
          <p:nvPr/>
        </p:nvSpPr>
        <p:spPr>
          <a:xfrm>
            <a:off x="457200" y="6197600"/>
            <a:ext cx="70243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no, b) yes, c) no, Bonus: yes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0881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7937" y="6158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88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D65989-3695-3AEB-9E61-4CD359261439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C51915-03A7-BC84-9093-664CBB384233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351C09-8B4A-5C8B-48D3-EE0187468C23}"/>
              </a:ext>
            </a:extLst>
          </p:cNvPr>
          <p:cNvSpPr txBox="1"/>
          <p:nvPr/>
        </p:nvSpPr>
        <p:spPr>
          <a:xfrm>
            <a:off x="457200" y="406400"/>
            <a:ext cx="8892540" cy="3203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a) Give an example of an equation with one variable. Explain the meaning of "the solution to an equation" using your example to illustrate.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b) Is the value −4 the solution to the equation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3(14)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38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Explain how you know.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74549C-C58A-6E41-2D15-E860F6B1E873}"/>
              </a:ext>
            </a:extLst>
          </p:cNvPr>
          <p:cNvSpPr txBox="1"/>
          <p:nvPr/>
        </p:nvSpPr>
        <p:spPr>
          <a:xfrm>
            <a:off x="457200" y="5194300"/>
            <a:ext cx="90449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Selected answer: b) Since 3(14) + (−4) = 42 – 4 = 38, the value −4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makes the equation true. So −4 is the solution to the equation.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167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11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16EB03-A73E-2606-C37E-227334B43539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B2206E-8AF1-FE99-4B8C-8F4280834E2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5A5633-CDB9-82FE-3472-A486D44ABB4C}"/>
              </a:ext>
            </a:extLst>
          </p:cNvPr>
          <p:cNvSpPr txBox="1"/>
          <p:nvPr/>
        </p:nvSpPr>
        <p:spPr>
          <a:xfrm>
            <a:off x="457200" y="406400"/>
            <a:ext cx="9438640" cy="61707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4.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Jagmeet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Liz are assigned two different tasks.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Jagmeet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substitutes a value for a variable in an expression. Liz tests a possible solution to an equation. Explain how their work is similar yet different.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Jagmeet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			Liz: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+ 16			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+ 16 = 40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5,		try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4(5) + 16			LS = 4(5) + 16		RS = 40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= 20 + 16			     = 20 + 16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= 36			     = 36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	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LS ≠ RS, so 5 is not a solution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8852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7551A8-E8D8-3CB1-21D6-F6B3EDFB6948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135BA-3C08-2A49-92B0-61A12DA7B80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24801-53B3-E581-0314-288A451AD695}"/>
              </a:ext>
            </a:extLst>
          </p:cNvPr>
          <p:cNvSpPr txBox="1"/>
          <p:nvPr/>
        </p:nvSpPr>
        <p:spPr>
          <a:xfrm>
            <a:off x="457200" y="406400"/>
            <a:ext cx="9159240" cy="55569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answer: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Both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Jagmeet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Liz substitute a value for a variable and simplify by applying operations.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Jagmeet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only needs to evaluate an expression,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​so his result is the numerical value of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expression when the variable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has the value 5.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​Liz is testing a possible solution, 5, in her equation. Since the expressions on the left and right sides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​of her equation are not equal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5, her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result tells her that the value 5 is not a solution to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​her equation.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938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24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3B826F-4306-8C3D-A7A9-EED0DCEAB8C2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Guessing and checking using tables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F2A88C-EABB-BDE3-6A2E-20E2698C90A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81246E-5459-B08F-A53E-5B184B93A78C}"/>
              </a:ext>
            </a:extLst>
          </p:cNvPr>
          <p:cNvSpPr txBox="1"/>
          <p:nvPr/>
        </p:nvSpPr>
        <p:spPr>
          <a:xfrm>
            <a:off x="457200" y="406400"/>
            <a:ext cx="9057640" cy="61707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One way to solve an equation is to test values for the variable in an organized way until you find the correct answer. The guesses can be recorded in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 table.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+ 27 = 39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380169D-3513-8B03-9076-EB2A82BA5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168505"/>
              </p:ext>
            </p:extLst>
          </p:nvPr>
        </p:nvGraphicFramePr>
        <p:xfrm>
          <a:off x="4140200" y="2108200"/>
          <a:ext cx="5220463" cy="3486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022">
                  <a:extLst>
                    <a:ext uri="{9D8B030D-6E8A-4147-A177-3AD203B41FA5}">
                      <a16:colId xmlns:a16="http://schemas.microsoft.com/office/drawing/2014/main" val="116116455"/>
                    </a:ext>
                  </a:extLst>
                </a:gridCol>
                <a:gridCol w="2987294">
                  <a:extLst>
                    <a:ext uri="{9D8B030D-6E8A-4147-A177-3AD203B41FA5}">
                      <a16:colId xmlns:a16="http://schemas.microsoft.com/office/drawing/2014/main" val="2507960326"/>
                    </a:ext>
                  </a:extLst>
                </a:gridCol>
                <a:gridCol w="1295147">
                  <a:extLst>
                    <a:ext uri="{9D8B030D-6E8A-4147-A177-3AD203B41FA5}">
                      <a16:colId xmlns:a16="http://schemas.microsoft.com/office/drawing/2014/main" val="2352332270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4x + 27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True?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82925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4(0) + 27 = 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7052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75689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59586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3194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312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331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6E960C-F32F-7F23-A3F5-73CB4FE9930A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Guessing and checking using tables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31924F-7193-506E-6414-64C2ABA8224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J-21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56A15-838E-D2A0-0111-15F67AC3F355}"/>
              </a:ext>
            </a:extLst>
          </p:cNvPr>
          <p:cNvSpPr txBox="1"/>
          <p:nvPr/>
        </p:nvSpPr>
        <p:spPr>
          <a:xfrm>
            <a:off x="457200" y="406400"/>
            <a:ext cx="8460740" cy="27122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row for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3, is the equation true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Have we found the solution to the equation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Do we need to continue filling in the table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4027AB-1728-35FB-8700-8F87DD801606}"/>
              </a:ext>
            </a:extLst>
          </p:cNvPr>
          <p:cNvSpPr txBox="1"/>
          <p:nvPr/>
        </p:nvSpPr>
        <p:spPr>
          <a:xfrm>
            <a:off x="482600" y="4089400"/>
            <a:ext cx="8536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solution is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3. Finding the solution for the variable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also called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solving for </a:t>
            </a:r>
            <a:r>
              <a:rPr lang="en-US" sz="2800" i="1" dirty="0">
                <a:solidFill>
                  <a:srgbClr val="0000FF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3897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72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19693F-9C93-CBAE-0C96-413FA2145EAC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J-21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45C8A-9104-932D-D962-A3B1955EF105}"/>
              </a:ext>
            </a:extLst>
          </p:cNvPr>
          <p:cNvSpPr txBox="1"/>
          <p:nvPr/>
        </p:nvSpPr>
        <p:spPr>
          <a:xfrm>
            <a:off x="457200" y="406400"/>
            <a:ext cx="93751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Solve for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guessing and checking.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​Use the table.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+ 14 = 26	      b) 14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5 = 65	 c) 18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10 = 44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C26412-FC65-82B6-C6A0-652E6EA893E5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Guessing and checking using tables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7FF261-1185-8A0E-1DBB-9DFBCFAAC5EC}"/>
              </a:ext>
            </a:extLst>
          </p:cNvPr>
          <p:cNvSpPr txBox="1"/>
          <p:nvPr/>
        </p:nvSpPr>
        <p:spPr>
          <a:xfrm>
            <a:off x="482600" y="6197600"/>
            <a:ext cx="594380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5, 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0BB3F1-35FF-F395-04C5-0F96B77ADF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120900"/>
            <a:ext cx="2822829" cy="22098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6B8462-A691-E3A1-E432-65892897143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00" y="2146300"/>
            <a:ext cx="2792095" cy="218973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8E0209-0FC5-9438-6466-6B934A27829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0" y="2146300"/>
            <a:ext cx="2792095" cy="218973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6158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3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F2EB84-A64B-3ECF-E17B-D19352F9F205}"/>
              </a:ext>
            </a:extLst>
          </p:cNvPr>
          <p:cNvSpPr txBox="1"/>
          <p:nvPr/>
        </p:nvSpPr>
        <p:spPr>
          <a:xfrm>
            <a:off x="457200" y="6921500"/>
            <a:ext cx="60858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Guessing and checking using logic to revise test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306139-4E1B-86A8-60F9-71958FB9CEF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J-21–22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04CA38-BC68-7EA3-2A56-0D1E37970A6E}"/>
              </a:ext>
            </a:extLst>
          </p:cNvPr>
          <p:cNvSpPr txBox="1"/>
          <p:nvPr/>
        </p:nvSpPr>
        <p:spPr>
          <a:xfrm>
            <a:off x="457200" y="326390"/>
            <a:ext cx="88798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testing possible solutions: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choose any first guess that seems reasonable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choose the next value based on the result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7 = 47			Let's test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3CF766-5BE3-F71C-5128-D43FD5E832A1}"/>
              </a:ext>
            </a:extLst>
          </p:cNvPr>
          <p:cNvSpPr txBox="1"/>
          <p:nvPr/>
        </p:nvSpPr>
        <p:spPr>
          <a:xfrm>
            <a:off x="457200" y="2870200"/>
            <a:ext cx="9249765" cy="27122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LS = 6(5) – 7			RS = 47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= 30 – 7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= 23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 left side (23) higher or lower than the RS (47)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Should our next test value be higher or lower than 5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614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33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B89E5D-58C5-8BA3-03BC-D11E1AB14D5B}"/>
              </a:ext>
            </a:extLst>
          </p:cNvPr>
          <p:cNvSpPr txBox="1"/>
          <p:nvPr/>
        </p:nvSpPr>
        <p:spPr>
          <a:xfrm>
            <a:off x="457200" y="6921500"/>
            <a:ext cx="63398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Guessing and checking using logic to revise test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A26474-C760-CD47-5114-729E356D24A0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J-21–22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1E0525-FDFF-32E3-44D1-EF9491CE7566}"/>
              </a:ext>
            </a:extLst>
          </p:cNvPr>
          <p:cNvSpPr txBox="1"/>
          <p:nvPr/>
        </p:nvSpPr>
        <p:spPr>
          <a:xfrm>
            <a:off x="457200" y="406400"/>
            <a:ext cx="88925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Since there is a large gap between 23 and 47, let's test the value 10 next: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LS = 6(10) – 7			RS = 47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0AB75B-8BBB-809E-4D78-D27E0599720D}"/>
              </a:ext>
            </a:extLst>
          </p:cNvPr>
          <p:cNvSpPr txBox="1"/>
          <p:nvPr/>
        </p:nvSpPr>
        <p:spPr>
          <a:xfrm>
            <a:off x="558800" y="1968500"/>
            <a:ext cx="8343062" cy="22209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= 60 – 7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= 53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Should the next test value be larger or smaller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024E7B-8319-1A16-A167-BEB974369CF1}"/>
              </a:ext>
            </a:extLst>
          </p:cNvPr>
          <p:cNvSpPr txBox="1"/>
          <p:nvPr/>
        </p:nvSpPr>
        <p:spPr>
          <a:xfrm>
            <a:off x="457200" y="4445000"/>
            <a:ext cx="9309100" cy="2116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Test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9:		 LS = 6(9) – 7		RS = 47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  			     = 54 – 7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			     = 47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Since LS = RS,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 is the solution.	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9418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367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75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730C4E-039E-4902-D0C8-A3AE6DA2D0CE}"/>
              </a:ext>
            </a:extLst>
          </p:cNvPr>
          <p:cNvSpPr txBox="1"/>
          <p:nvPr/>
        </p:nvSpPr>
        <p:spPr>
          <a:xfrm>
            <a:off x="66649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J-19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EC996-7207-4462-C5CF-12528BCA11BC}"/>
              </a:ext>
            </a:extLst>
          </p:cNvPr>
          <p:cNvSpPr txBox="1"/>
          <p:nvPr/>
        </p:nvSpPr>
        <p:spPr>
          <a:xfrm>
            <a:off x="457200" y="2057400"/>
            <a:ext cx="9413240" cy="47779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add or subtract two integers mentally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movement on a number line: the first integer shows the starting point, the second integer shows the direction and amount of movement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if the integers have the same sign, find the sum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​of the magnitudes and keep the sign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if the integers have opposite signs, find the difference of the magnitudes and keep the sign of the integer with larger magnitude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CFDA84A-ECF4-47DD-2425-0E0FF7E7D1CE}"/>
              </a:ext>
            </a:extLst>
          </p:cNvPr>
          <p:cNvSpPr/>
          <p:nvPr/>
        </p:nvSpPr>
        <p:spPr>
          <a:xfrm>
            <a:off x="3201057" y="25022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968B13-0517-EBB9-2996-1A5EF390D0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25019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7038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40ECE6-5D7F-E9C7-9204-A8EEF71C9F55}"/>
              </a:ext>
            </a:extLst>
          </p:cNvPr>
          <p:cNvSpPr txBox="1"/>
          <p:nvPr/>
        </p:nvSpPr>
        <p:spPr>
          <a:xfrm>
            <a:off x="457200" y="6921500"/>
            <a:ext cx="60223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Guessing and checking using logic to revise test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9E0965-2AAE-A52A-FCDF-2A97537B8A1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J-21–22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29229F-2320-A109-600C-E0D961C71403}"/>
              </a:ext>
            </a:extLst>
          </p:cNvPr>
          <p:cNvSpPr txBox="1"/>
          <p:nvPr/>
        </p:nvSpPr>
        <p:spPr>
          <a:xfrm>
            <a:off x="457200" y="406400"/>
            <a:ext cx="8473440" cy="3406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This method for solving an equation has several different names, including: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guess and check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test and revise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trial and error</a:t>
            </a:r>
          </a:p>
        </p:txBody>
      </p:sp>
    </p:spTree>
    <p:extLst>
      <p:ext uri="{BB962C8B-B14F-4D97-AF65-F5344CB8AC3E}">
        <p14:creationId xmlns:p14="http://schemas.microsoft.com/office/powerpoint/2010/main" val="2581735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932175-F379-BD49-9424-93604D49C98C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J-21–22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49BDFD-A33B-7A41-47E5-0AAA8C95BBE9}"/>
              </a:ext>
            </a:extLst>
          </p:cNvPr>
          <p:cNvSpPr txBox="1"/>
          <p:nvPr/>
        </p:nvSpPr>
        <p:spPr>
          <a:xfrm>
            <a:off x="457200" y="406400"/>
            <a:ext cx="9235440" cy="3898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Substitute 5 for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say whether 5 is too high or too low.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+ 1 = 25 	ii) 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− 3 = 42	   iii) 20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+ 14 = 154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answers in part a) to try a higher or lower number. Continue until you solve each equation.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800C81-4836-A177-52E7-6DECFD4177DD}"/>
              </a:ext>
            </a:extLst>
          </p:cNvPr>
          <p:cNvSpPr txBox="1"/>
          <p:nvPr/>
        </p:nvSpPr>
        <p:spPr>
          <a:xfrm>
            <a:off x="457200" y="6921500"/>
            <a:ext cx="63779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Guessing and checking using logic to revise test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902478-6828-0E95-28C1-DE152F00D1CE}"/>
              </a:ext>
            </a:extLst>
          </p:cNvPr>
          <p:cNvSpPr txBox="1"/>
          <p:nvPr/>
        </p:nvSpPr>
        <p:spPr>
          <a:xfrm>
            <a:off x="508000" y="4711700"/>
            <a:ext cx="96545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4(5) + 1 = 21, too low;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ii) 15(5) – 3 = 72, too high;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​iii) 20(5) + 14 = 114, too low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6 works,  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3 works, iii)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7 works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634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29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3C9628-7524-1BAB-727D-57CC30ADBDBB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J-21–22 for details.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2597DF-F917-367D-4374-9B584286E592}"/>
              </a:ext>
            </a:extLst>
          </p:cNvPr>
          <p:cNvSpPr txBox="1"/>
          <p:nvPr/>
        </p:nvSpPr>
        <p:spPr>
          <a:xfrm>
            <a:off x="457200" y="6921500"/>
            <a:ext cx="64541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Guessing and checking using logic to revise test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CD0866-910A-B9F0-837D-8D1DC5CFABEC}"/>
              </a:ext>
            </a:extLst>
          </p:cNvPr>
          <p:cNvSpPr txBox="1"/>
          <p:nvPr/>
        </p:nvSpPr>
        <p:spPr>
          <a:xfrm>
            <a:off x="368300" y="393700"/>
            <a:ext cx="86131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latin typeface="Century Gothic"/>
              </a:rPr>
              <a:t>S</a:t>
            </a:r>
            <a:r>
              <a:rPr lang="en-CA" sz="2800" dirty="0">
                <a:solidFill>
                  <a:srgbClr val="211D1F"/>
                </a:solidFill>
                <a:latin typeface="Century Gothic"/>
              </a:rPr>
              <a:t>olve the equation 25</a:t>
            </a:r>
            <a:r>
              <a:rPr lang="en-CA" sz="2800" i="1" dirty="0">
                <a:solidFill>
                  <a:srgbClr val="211D1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211D1F"/>
                </a:solidFill>
                <a:latin typeface="Century Gothic"/>
              </a:rPr>
              <a:t> + 30 = 530 by guessing and checking.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F724A-E7B3-44E3-6CB2-00F9FA57824E}"/>
              </a:ext>
            </a:extLst>
          </p:cNvPr>
          <p:cNvSpPr txBox="1"/>
          <p:nvPr/>
        </p:nvSpPr>
        <p:spPr>
          <a:xfrm>
            <a:off x="457200" y="3102610"/>
            <a:ext cx="509816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20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9893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995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04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0A3D9A-8496-665A-8993-1FED28887A53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33F4B7-3D15-8FBD-9ACE-860CDA28299F}"/>
              </a:ext>
            </a:extLst>
          </p:cNvPr>
          <p:cNvSpPr txBox="1"/>
          <p:nvPr/>
        </p:nvSpPr>
        <p:spPr>
          <a:xfrm>
            <a:off x="457200" y="355600"/>
            <a:ext cx="1945208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4A2D85-4F65-34D3-F6CE-E05F7126DAE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J-22–23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F6876-75F3-B34C-62A6-CCC3B23C4C73}"/>
              </a:ext>
            </a:extLst>
          </p:cNvPr>
          <p:cNvSpPr txBox="1"/>
          <p:nvPr/>
        </p:nvSpPr>
        <p:spPr>
          <a:xfrm>
            <a:off x="457200" y="838200"/>
            <a:ext cx="9159240" cy="3694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Consider the equation 4.23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12.69.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a) Hal says that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0 is the solution to the equation. Do you agree with Hal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Explain.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b) Jun says that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 is the solution to the equation. Do you agree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900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42BDCD8-1362-1EBD-1D86-45AFE395CB5C}"/>
              </a:ext>
            </a:extLst>
          </p:cNvPr>
          <p:cNvSpPr txBox="1"/>
          <p:nvPr/>
        </p:nvSpPr>
        <p:spPr>
          <a:xfrm>
            <a:off x="457200" y="4876800"/>
            <a:ext cx="91592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Sample answers: a) I disagree with Hal. Substituting 0 gives the equation 0 = 12.69, which is false.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I disagree with Jun. Substituting 1 gives the equation 4.23 = 12.69, which is false.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3580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E1D449-2120-0F20-4AD2-35733F97B48D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812981-994A-3010-7EB5-CBBF4E88466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J-22–23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D1CBAD-C99A-D3F8-2D4D-863585112127}"/>
              </a:ext>
            </a:extLst>
          </p:cNvPr>
          <p:cNvSpPr txBox="1"/>
          <p:nvPr/>
        </p:nvSpPr>
        <p:spPr>
          <a:xfrm>
            <a:off x="457200" y="419100"/>
            <a:ext cx="9235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Solve the equation 4.23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12.69 by trial and error.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E1232-A393-7F32-1017-3ACEA0026A91}"/>
              </a:ext>
            </a:extLst>
          </p:cNvPr>
          <p:cNvSpPr txBox="1"/>
          <p:nvPr/>
        </p:nvSpPr>
        <p:spPr>
          <a:xfrm>
            <a:off x="457200" y="3822700"/>
            <a:ext cx="91211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6AA70E-915B-5197-18D9-8C8C022C4565}"/>
              </a:ext>
            </a:extLst>
          </p:cNvPr>
          <p:cNvCxnSpPr>
            <a:cxnSpLocks/>
          </p:cNvCxnSpPr>
          <p:nvPr/>
        </p:nvCxnSpPr>
        <p:spPr>
          <a:xfrm flipV="1">
            <a:off x="-4763" y="3770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71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9BF7EC-6F67-181E-BF6C-4FEB6884953A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5988A7-1CB8-C593-5042-23A853452E0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J-22–23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A464CC-552D-D058-B5CC-788DCD40BD73}"/>
              </a:ext>
            </a:extLst>
          </p:cNvPr>
          <p:cNvSpPr txBox="1"/>
          <p:nvPr/>
        </p:nvSpPr>
        <p:spPr>
          <a:xfrm>
            <a:off x="469900" y="406400"/>
            <a:ext cx="8234553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Praveen finds a solution to the equation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5 × 12 − (154 × 369 – 263 × 68)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32 + 28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without doing any complicated calculations.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did Praveen do it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What is the solution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49B947-992B-50D5-F904-A8A151E4F7F5}"/>
              </a:ext>
            </a:extLst>
          </p:cNvPr>
          <p:cNvSpPr txBox="1"/>
          <p:nvPr/>
        </p:nvSpPr>
        <p:spPr>
          <a:xfrm>
            <a:off x="469900" y="3822700"/>
            <a:ext cx="8710676" cy="25053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The solution is 0. Praveen could have figured that out by testing out the value 0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or perhaps by noticing that the constant term on the left side, 5 × 12, which equals 60, is equal to the right side, 32 + 28.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F963AC-0C5A-5325-FCCA-F2C5721C821E}"/>
              </a:ext>
            </a:extLst>
          </p:cNvPr>
          <p:cNvCxnSpPr>
            <a:cxnSpLocks/>
          </p:cNvCxnSpPr>
          <p:nvPr/>
        </p:nvCxnSpPr>
        <p:spPr>
          <a:xfrm flipV="1">
            <a:off x="-4763" y="3770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4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993316-6F98-765E-AC47-45534E8F1778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A91C9E-CFC4-EA01-B3F4-51234B4D8F5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J-22–23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FB761A-40C7-F277-16A8-3D16FB57E97D}"/>
              </a:ext>
            </a:extLst>
          </p:cNvPr>
          <p:cNvSpPr txBox="1"/>
          <p:nvPr/>
        </p:nvSpPr>
        <p:spPr>
          <a:xfrm>
            <a:off x="381000" y="5664200"/>
            <a:ext cx="9146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211C1F"/>
                </a:solidFill>
                <a:latin typeface="Century Gothic"/>
              </a:rPr>
              <a:t>Selected answers: a) decreasing; b) too low; c)smaller than 10; d) </a:t>
            </a:r>
            <a:r>
              <a:rPr lang="en-US" sz="2800" i="1" dirty="0">
                <a:solidFill>
                  <a:srgbClr val="211C1F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211C1F"/>
                </a:solidFill>
                <a:latin typeface="Century Gothic"/>
              </a:rPr>
              <a:t> = 9</a:t>
            </a:r>
            <a:endParaRPr lang="en-CA" sz="2800" dirty="0">
              <a:solidFill>
                <a:srgbClr val="211C1F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4E2ADC-96EA-5736-724B-C16709015EE1}"/>
              </a:ext>
            </a:extLst>
          </p:cNvPr>
          <p:cNvSpPr txBox="1"/>
          <p:nvPr/>
        </p:nvSpPr>
        <p:spPr>
          <a:xfrm>
            <a:off x="457200" y="419100"/>
            <a:ext cx="9019794" cy="42867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4. a) Is the linear relation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35 − 2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 increasing or decreasing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How can you tell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Test the possible solution x = 10 in the equation 35 − 2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17. Is the value of the expression 35 − 2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too low or too high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Should the next test value be larger or smaller than 10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Solve the equation by trial and error.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6E8B84-C95B-1A44-8746-50E3FE308B18}"/>
              </a:ext>
            </a:extLst>
          </p:cNvPr>
          <p:cNvCxnSpPr>
            <a:cxnSpLocks/>
          </p:cNvCxnSpPr>
          <p:nvPr/>
        </p:nvCxnSpPr>
        <p:spPr>
          <a:xfrm flipV="1">
            <a:off x="-4763" y="5650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15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9FA8DF-4722-6A75-80FB-118DA3AC0909}"/>
              </a:ext>
            </a:extLst>
          </p:cNvPr>
          <p:cNvSpPr txBox="1"/>
          <p:nvPr/>
        </p:nvSpPr>
        <p:spPr>
          <a:xfrm>
            <a:off x="457200" y="393700"/>
            <a:ext cx="660654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7.2 pp. 6</a:t>
            </a:r>
            <a:r>
              <a:rPr lang="en-US" sz="2800" dirty="0">
                <a:solidFill>
                  <a:srgbClr val="282828"/>
                </a:solidFill>
                <a:latin typeface="Century Gothic"/>
              </a:rPr>
              <a:t>–7</a:t>
            </a:r>
            <a:endParaRPr lang="en-CA" sz="2800" dirty="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1234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C644AB-D1FD-0BFD-037F-4D5381F32367}"/>
              </a:ext>
            </a:extLst>
          </p:cNvPr>
          <p:cNvSpPr txBox="1"/>
          <p:nvPr/>
        </p:nvSpPr>
        <p:spPr>
          <a:xfrm>
            <a:off x="66903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J-19 for details.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64F283C-3105-ECB5-5A0A-EDFE7966D2BE}"/>
              </a:ext>
            </a:extLst>
          </p:cNvPr>
          <p:cNvSpPr/>
          <p:nvPr/>
        </p:nvSpPr>
        <p:spPr>
          <a:xfrm>
            <a:off x="3201057" y="25022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71A8C6-07A7-AF5C-C8B8-8811BC3A00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25019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320965-EC9D-FE4B-33E7-D182CBF5B615}"/>
              </a:ext>
            </a:extLst>
          </p:cNvPr>
          <p:cNvSpPr txBox="1"/>
          <p:nvPr/>
        </p:nvSpPr>
        <p:spPr>
          <a:xfrm>
            <a:off x="457200" y="2057400"/>
            <a:ext cx="827024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Add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(+3) + (+4)			b) (−3) + (−4)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(−3) + (+4)			d) (+3) + (−4)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7 – (+9)				f) 7 + (−9)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g) 7 – (−9)				h) −7 − 9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A607D3-D913-5188-E638-F4DBDA6F5ACA}"/>
              </a:ext>
            </a:extLst>
          </p:cNvPr>
          <p:cNvSpPr txBox="1"/>
          <p:nvPr/>
        </p:nvSpPr>
        <p:spPr>
          <a:xfrm>
            <a:off x="457200" y="5905500"/>
            <a:ext cx="8829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+7, b) −7, c) +1, d) −1, e) −2, f) −2,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g) +16, h) −16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58661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88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C23F20-F44F-D3C0-A5EC-6ABF4632C2C0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0E9945-8FA4-4653-AFB2-FBAA4DD29828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8D318B-6EB2-AFDB-30B6-DBACAE9C13F5}"/>
              </a:ext>
            </a:extLst>
          </p:cNvPr>
          <p:cNvSpPr txBox="1"/>
          <p:nvPr/>
        </p:nvSpPr>
        <p:spPr>
          <a:xfrm>
            <a:off x="457200" y="406400"/>
            <a:ext cx="85623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value for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makes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8 = 15 true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8A9CAD-25DA-7AE1-4F99-E8F20E984B55}"/>
              </a:ext>
            </a:extLst>
          </p:cNvPr>
          <p:cNvSpPr txBox="1"/>
          <p:nvPr/>
        </p:nvSpPr>
        <p:spPr>
          <a:xfrm>
            <a:off x="482600" y="1181100"/>
            <a:ext cx="87528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7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value for the variable that makes an equation true is called a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solution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equation. To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 equation means to find the solution.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BE6B7A-35A7-A564-7FAA-685B586318C0}"/>
              </a:ext>
            </a:extLst>
          </p:cNvPr>
          <p:cNvCxnSpPr>
            <a:cxnSpLocks/>
          </p:cNvCxnSpPr>
          <p:nvPr/>
        </p:nvCxnSpPr>
        <p:spPr>
          <a:xfrm>
            <a:off x="-210820" y="1102087"/>
            <a:ext cx="10509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E7BA2F-AE10-60FE-9C2D-3C62C3E881D3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8C2807-A996-DDB1-07AF-5AC00407B689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F0881B-50D4-E5F4-CD31-02A91F722FB8}"/>
              </a:ext>
            </a:extLst>
          </p:cNvPr>
          <p:cNvSpPr txBox="1"/>
          <p:nvPr/>
        </p:nvSpPr>
        <p:spPr>
          <a:xfrm>
            <a:off x="457200" y="419100"/>
            <a:ext cx="9032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To check if a value for a variable is a solution, substitute the value and see if the equation is true.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F1B8A-3555-BED3-CB79-939D08C49501}"/>
              </a:ext>
            </a:extLst>
          </p:cNvPr>
          <p:cNvSpPr txBox="1"/>
          <p:nvPr/>
        </p:nvSpPr>
        <p:spPr>
          <a:xfrm>
            <a:off x="457200" y="2514600"/>
            <a:ext cx="5445481" cy="31008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Solve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8 = 15.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Try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7: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LS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8			RS = 15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  = 7 + 8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= 15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​LS = RS, so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7 is the solution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2297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68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B236FD-156C-6BD1-7A10-B59E657C5A58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B873DA-234D-75A8-0C9D-95045AEC152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D22896-B4C5-198E-1304-D52A28A739F6}"/>
              </a:ext>
            </a:extLst>
          </p:cNvPr>
          <p:cNvSpPr txBox="1"/>
          <p:nvPr/>
        </p:nvSpPr>
        <p:spPr>
          <a:xfrm>
            <a:off x="469900" y="800100"/>
            <a:ext cx="9044940" cy="27104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Since the expression on the left side (LS) is equal to the expression on the right side (RS), the equation is true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7.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So the solution is 7, which can be written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m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7.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6623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C9E75D-9E18-1A5E-76B0-8D31B1C8A8AF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F99C5-2293-22D7-E5CE-1CBB7144E90C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6C43B1-8F3E-E33C-652F-35C62F57B2FC}"/>
              </a:ext>
            </a:extLst>
          </p:cNvPr>
          <p:cNvSpPr txBox="1"/>
          <p:nvPr/>
        </p:nvSpPr>
        <p:spPr>
          <a:xfrm>
            <a:off x="457200" y="406400"/>
            <a:ext cx="8587740" cy="3201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check if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2 is a solution to 15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+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18 = 78.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LS = 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+ 18			RS = 78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  = 15(2) + 18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  = 30 + 18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  = 48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LS ≠ RS, so 2 is not the solution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3992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147496-C165-4B11-65BD-D297468919B3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ACB9FB-070B-6924-D92D-5E324D83895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6B1406-3C73-C036-9766-B074761D41AC}"/>
              </a:ext>
            </a:extLst>
          </p:cNvPr>
          <p:cNvSpPr txBox="1"/>
          <p:nvPr/>
        </p:nvSpPr>
        <p:spPr>
          <a:xfrm>
            <a:off x="457200" y="406400"/>
            <a:ext cx="8981440" cy="37972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compare the process of evaluating an expression with testing a possible solution to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equation: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After you substitute a value for a variable into an expression or equation, what is the next step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E89A60-6B13-F62A-C8E9-D595BD7F28B4}"/>
              </a:ext>
            </a:extLst>
          </p:cNvPr>
          <p:cNvSpPr txBox="1"/>
          <p:nvPr/>
        </p:nvSpPr>
        <p:spPr>
          <a:xfrm>
            <a:off x="457200" y="4483100"/>
            <a:ext cx="780669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simplify by performing the operations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456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71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CDAB11-DE27-BF05-6379-D8BC6E1A2547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Identifying solutions to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09F109-D98C-01EF-0844-47A547037760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J-19–21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BFE42-538F-F317-4CF8-A3C1B3BF23B4}"/>
              </a:ext>
            </a:extLst>
          </p:cNvPr>
          <p:cNvSpPr txBox="1"/>
          <p:nvPr/>
        </p:nvSpPr>
        <p:spPr>
          <a:xfrm>
            <a:off x="457200" y="406400"/>
            <a:ext cx="92354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result when evaluating an expression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73C68A-65E2-0749-14A1-3D093F16FB06}"/>
              </a:ext>
            </a:extLst>
          </p:cNvPr>
          <p:cNvSpPr txBox="1"/>
          <p:nvPr/>
        </p:nvSpPr>
        <p:spPr>
          <a:xfrm>
            <a:off x="469900" y="1206500"/>
            <a:ext cx="10378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a numerical value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132E01-D337-284F-A825-16CB316D6877}"/>
              </a:ext>
            </a:extLst>
          </p:cNvPr>
          <p:cNvSpPr txBox="1"/>
          <p:nvPr/>
        </p:nvSpPr>
        <p:spPr>
          <a:xfrm>
            <a:off x="457200" y="2997200"/>
            <a:ext cx="9044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result when you test a possible solution in an equation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03B61F-BCA4-460E-D5E8-8C1E4E7780D0}"/>
              </a:ext>
            </a:extLst>
          </p:cNvPr>
          <p:cNvSpPr txBox="1"/>
          <p:nvPr/>
        </p:nvSpPr>
        <p:spPr>
          <a:xfrm>
            <a:off x="457200" y="4292600"/>
            <a:ext cx="9019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true or false equation; the value of the variable is a solution only if it makes the equation true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11798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-4763" y="4240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66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C04EC3-3929-4F2B-B823-669A142C675F}"/>
</file>

<file path=customXml/itemProps2.xml><?xml version="1.0" encoding="utf-8"?>
<ds:datastoreItem xmlns:ds="http://schemas.openxmlformats.org/officeDocument/2006/customXml" ds:itemID="{FC5B2AF4-5BB0-47CD-9965-183BAC9882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2326</Words>
  <Application>Microsoft Office PowerPoint</Application>
  <PresentationFormat>Custom</PresentationFormat>
  <Paragraphs>187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Century Gothic - 28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3</cp:revision>
  <dcterms:created xsi:type="dcterms:W3CDTF">2023-02-06T17:30:03Z</dcterms:created>
  <dcterms:modified xsi:type="dcterms:W3CDTF">2023-03-02T20:27:36Z</dcterms:modified>
</cp:coreProperties>
</file>