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Lst>
  <p:sldSz cx="10160000" cy="9309100"/>
  <p:notesSz cx="6858000" cy="9144000"/>
  <p:embeddedFontLst>
    <p:embeddedFont>
      <p:font typeface="Century Gothic" panose="020B0502020202020204" pitchFamily="34" charset="0"/>
      <p:regular r:id="rId40"/>
      <p:bold r:id="rId41"/>
      <p:italic r:id="rId42"/>
      <p:boldItalic r:id="rId4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1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3.fntdata"/><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font" Target="fonts/font1.fntdata"/><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font" Target="fonts/font4.fntdata"/><Relationship Id="rId48" Type="http://schemas.microsoft.com/office/2016/11/relationships/changesInfo" Target="changesInfos/changesInfo1.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Karpenko" userId="4bc4bee5-c4bf-4ac4-8ccd-805be0ae23de" providerId="ADAL" clId="{B0AA349A-4FD6-480E-B525-EDE5D46FBD07}"/>
    <pc:docChg chg="modSld">
      <pc:chgData name="Lindsay Karpenko" userId="4bc4bee5-c4bf-4ac4-8ccd-805be0ae23de" providerId="ADAL" clId="{B0AA349A-4FD6-480E-B525-EDE5D46FBD07}" dt="2023-03-03T19:48:12.140" v="18" actId="1035"/>
      <pc:docMkLst>
        <pc:docMk/>
      </pc:docMkLst>
      <pc:sldChg chg="modSp mod">
        <pc:chgData name="Lindsay Karpenko" userId="4bc4bee5-c4bf-4ac4-8ccd-805be0ae23de" providerId="ADAL" clId="{B0AA349A-4FD6-480E-B525-EDE5D46FBD07}" dt="2023-03-03T19:38:08.138" v="0" actId="2710"/>
        <pc:sldMkLst>
          <pc:docMk/>
          <pc:sldMk cId="3829746435" sldId="256"/>
        </pc:sldMkLst>
        <pc:spChg chg="mod">
          <ac:chgData name="Lindsay Karpenko" userId="4bc4bee5-c4bf-4ac4-8ccd-805be0ae23de" providerId="ADAL" clId="{B0AA349A-4FD6-480E-B525-EDE5D46FBD07}" dt="2023-03-03T19:38:08.138" v="0" actId="2710"/>
          <ac:spMkLst>
            <pc:docMk/>
            <pc:sldMk cId="3829746435" sldId="256"/>
            <ac:spMk id="3" creationId="{BFF1C8C5-6DA0-2E49-8D56-169DF85C6CA7}"/>
          </ac:spMkLst>
        </pc:spChg>
      </pc:sldChg>
      <pc:sldChg chg="modSp mod">
        <pc:chgData name="Lindsay Karpenko" userId="4bc4bee5-c4bf-4ac4-8ccd-805be0ae23de" providerId="ADAL" clId="{B0AA349A-4FD6-480E-B525-EDE5D46FBD07}" dt="2023-03-03T19:38:29.200" v="1" actId="114"/>
        <pc:sldMkLst>
          <pc:docMk/>
          <pc:sldMk cId="1227156326" sldId="257"/>
        </pc:sldMkLst>
        <pc:spChg chg="mod">
          <ac:chgData name="Lindsay Karpenko" userId="4bc4bee5-c4bf-4ac4-8ccd-805be0ae23de" providerId="ADAL" clId="{B0AA349A-4FD6-480E-B525-EDE5D46FBD07}" dt="2023-03-03T19:38:29.200" v="1" actId="114"/>
          <ac:spMkLst>
            <pc:docMk/>
            <pc:sldMk cId="1227156326" sldId="257"/>
            <ac:spMk id="3" creationId="{F0450328-D8F3-1601-24B9-2458761D10B5}"/>
          </ac:spMkLst>
        </pc:spChg>
      </pc:sldChg>
      <pc:sldChg chg="modSp mod">
        <pc:chgData name="Lindsay Karpenko" userId="4bc4bee5-c4bf-4ac4-8ccd-805be0ae23de" providerId="ADAL" clId="{B0AA349A-4FD6-480E-B525-EDE5D46FBD07}" dt="2023-03-03T19:48:12.140" v="18" actId="1035"/>
        <pc:sldMkLst>
          <pc:docMk/>
          <pc:sldMk cId="3434511666" sldId="282"/>
        </pc:sldMkLst>
        <pc:cxnChg chg="mod">
          <ac:chgData name="Lindsay Karpenko" userId="4bc4bee5-c4bf-4ac4-8ccd-805be0ae23de" providerId="ADAL" clId="{B0AA349A-4FD6-480E-B525-EDE5D46FBD07}" dt="2023-03-03T19:48:08.403" v="10" actId="1038"/>
          <ac:cxnSpMkLst>
            <pc:docMk/>
            <pc:sldMk cId="3434511666" sldId="282"/>
            <ac:cxnSpMk id="9" creationId="{7A6D5727-C6BA-2501-E16C-CF5D829D4F0B}"/>
          </ac:cxnSpMkLst>
        </pc:cxnChg>
        <pc:cxnChg chg="mod">
          <ac:chgData name="Lindsay Karpenko" userId="4bc4bee5-c4bf-4ac4-8ccd-805be0ae23de" providerId="ADAL" clId="{B0AA349A-4FD6-480E-B525-EDE5D46FBD07}" dt="2023-03-03T19:48:12.140" v="18" actId="1035"/>
          <ac:cxnSpMkLst>
            <pc:docMk/>
            <pc:sldMk cId="3434511666" sldId="282"/>
            <ac:cxnSpMk id="10" creationId="{F7EDF177-594E-B309-1476-D04D19F58652}"/>
          </ac:cxnSpMkLst>
        </pc:cxnChg>
      </pc:sldChg>
    </pc:docChg>
  </pc:docChgLst>
  <pc:docChgLst>
    <pc:chgData name="Dishpreet Kaur" userId="19ba2128-39f9-4128-b8af-0f9b31cf97c0" providerId="ADAL" clId="{6D454C37-3653-4E14-9F2B-6B533551AB7F}"/>
    <pc:docChg chg="undo custSel modSld">
      <pc:chgData name="Dishpreet Kaur" userId="19ba2128-39f9-4128-b8af-0f9b31cf97c0" providerId="ADAL" clId="{6D454C37-3653-4E14-9F2B-6B533551AB7F}" dt="2023-03-02T13:58:16.545" v="1593" actId="948"/>
      <pc:docMkLst>
        <pc:docMk/>
      </pc:docMkLst>
      <pc:sldChg chg="modSp mod">
        <pc:chgData name="Dishpreet Kaur" userId="19ba2128-39f9-4128-b8af-0f9b31cf97c0" providerId="ADAL" clId="{6D454C37-3653-4E14-9F2B-6B533551AB7F}" dt="2023-03-02T01:57:20.265" v="20" actId="1035"/>
        <pc:sldMkLst>
          <pc:docMk/>
          <pc:sldMk cId="3829746435" sldId="256"/>
        </pc:sldMkLst>
        <pc:spChg chg="mod">
          <ac:chgData name="Dishpreet Kaur" userId="19ba2128-39f9-4128-b8af-0f9b31cf97c0" providerId="ADAL" clId="{6D454C37-3653-4E14-9F2B-6B533551AB7F}" dt="2023-03-02T01:57:20.265" v="20" actId="1035"/>
          <ac:spMkLst>
            <pc:docMk/>
            <pc:sldMk cId="3829746435" sldId="256"/>
            <ac:spMk id="2" creationId="{C870CD72-4401-D73E-DCCB-C39101D88824}"/>
          </ac:spMkLst>
        </pc:spChg>
        <pc:spChg chg="mod">
          <ac:chgData name="Dishpreet Kaur" userId="19ba2128-39f9-4128-b8af-0f9b31cf97c0" providerId="ADAL" clId="{6D454C37-3653-4E14-9F2B-6B533551AB7F}" dt="2023-03-02T01:56:14.867" v="2" actId="948"/>
          <ac:spMkLst>
            <pc:docMk/>
            <pc:sldMk cId="3829746435" sldId="256"/>
            <ac:spMk id="3" creationId="{BFF1C8C5-6DA0-2E49-8D56-169DF85C6CA7}"/>
          </ac:spMkLst>
        </pc:spChg>
        <pc:spChg chg="mod">
          <ac:chgData name="Dishpreet Kaur" userId="19ba2128-39f9-4128-b8af-0f9b31cf97c0" providerId="ADAL" clId="{6D454C37-3653-4E14-9F2B-6B533551AB7F}" dt="2023-03-02T01:56:39.309" v="6" actId="12"/>
          <ac:spMkLst>
            <pc:docMk/>
            <pc:sldMk cId="3829746435" sldId="256"/>
            <ac:spMk id="7" creationId="{D829F7C7-3C93-200C-B897-D398D1F3A2EF}"/>
          </ac:spMkLst>
        </pc:spChg>
        <pc:spChg chg="mod">
          <ac:chgData name="Dishpreet Kaur" userId="19ba2128-39f9-4128-b8af-0f9b31cf97c0" providerId="ADAL" clId="{6D454C37-3653-4E14-9F2B-6B533551AB7F}" dt="2023-03-02T01:57:01.925" v="11" actId="12"/>
          <ac:spMkLst>
            <pc:docMk/>
            <pc:sldMk cId="3829746435" sldId="256"/>
            <ac:spMk id="9" creationId="{9A7CCD13-0D95-BFA7-30E7-66AC4CDB4FAB}"/>
          </ac:spMkLst>
        </pc:spChg>
      </pc:sldChg>
      <pc:sldChg chg="delSp modSp mod">
        <pc:chgData name="Dishpreet Kaur" userId="19ba2128-39f9-4128-b8af-0f9b31cf97c0" providerId="ADAL" clId="{6D454C37-3653-4E14-9F2B-6B533551AB7F}" dt="2023-03-02T01:59:29.907" v="155" actId="1036"/>
        <pc:sldMkLst>
          <pc:docMk/>
          <pc:sldMk cId="1227156326" sldId="257"/>
        </pc:sldMkLst>
        <pc:spChg chg="mod">
          <ac:chgData name="Dishpreet Kaur" userId="19ba2128-39f9-4128-b8af-0f9b31cf97c0" providerId="ADAL" clId="{6D454C37-3653-4E14-9F2B-6B533551AB7F}" dt="2023-03-02T01:59:16.169" v="82" actId="1036"/>
          <ac:spMkLst>
            <pc:docMk/>
            <pc:sldMk cId="1227156326" sldId="257"/>
            <ac:spMk id="2" creationId="{9FF0D539-42BD-33EE-C93B-AF5DABBA5555}"/>
          </ac:spMkLst>
        </pc:spChg>
        <pc:spChg chg="mod">
          <ac:chgData name="Dishpreet Kaur" userId="19ba2128-39f9-4128-b8af-0f9b31cf97c0" providerId="ADAL" clId="{6D454C37-3653-4E14-9F2B-6B533551AB7F}" dt="2023-03-02T01:59:29.907" v="155" actId="1036"/>
          <ac:spMkLst>
            <pc:docMk/>
            <pc:sldMk cId="1227156326" sldId="257"/>
            <ac:spMk id="3" creationId="{F0450328-D8F3-1601-24B9-2458761D10B5}"/>
          </ac:spMkLst>
        </pc:spChg>
        <pc:spChg chg="mod topLvl">
          <ac:chgData name="Dishpreet Kaur" userId="19ba2128-39f9-4128-b8af-0f9b31cf97c0" providerId="ADAL" clId="{6D454C37-3653-4E14-9F2B-6B533551AB7F}" dt="2023-03-02T01:57:31.897" v="21" actId="165"/>
          <ac:spMkLst>
            <pc:docMk/>
            <pc:sldMk cId="1227156326" sldId="257"/>
            <ac:spMk id="4" creationId="{45B80B1B-59DC-FE07-1B80-BE5CA048A082}"/>
          </ac:spMkLst>
        </pc:spChg>
        <pc:spChg chg="del mod topLvl">
          <ac:chgData name="Dishpreet Kaur" userId="19ba2128-39f9-4128-b8af-0f9b31cf97c0" providerId="ADAL" clId="{6D454C37-3653-4E14-9F2B-6B533551AB7F}" dt="2023-03-02T01:57:34.592" v="22" actId="478"/>
          <ac:spMkLst>
            <pc:docMk/>
            <pc:sldMk cId="1227156326" sldId="257"/>
            <ac:spMk id="7" creationId="{60CC7FB7-366F-B30D-2134-64A86D5BDDCC}"/>
          </ac:spMkLst>
        </pc:spChg>
        <pc:grpChg chg="del">
          <ac:chgData name="Dishpreet Kaur" userId="19ba2128-39f9-4128-b8af-0f9b31cf97c0" providerId="ADAL" clId="{6D454C37-3653-4E14-9F2B-6B533551AB7F}" dt="2023-03-02T01:57:31.897" v="21" actId="165"/>
          <ac:grpSpMkLst>
            <pc:docMk/>
            <pc:sldMk cId="1227156326" sldId="257"/>
            <ac:grpSpMk id="8" creationId="{A3293B19-88B6-F40F-9BA6-32FF2D2B0E02}"/>
          </ac:grpSpMkLst>
        </pc:grpChg>
        <pc:picChg chg="mod topLvl">
          <ac:chgData name="Dishpreet Kaur" userId="19ba2128-39f9-4128-b8af-0f9b31cf97c0" providerId="ADAL" clId="{6D454C37-3653-4E14-9F2B-6B533551AB7F}" dt="2023-03-02T01:57:31.897" v="21" actId="165"/>
          <ac:picMkLst>
            <pc:docMk/>
            <pc:sldMk cId="1227156326" sldId="257"/>
            <ac:picMk id="6" creationId="{C4593C64-BC12-0CEC-FBD5-62CBCD2FE10C}"/>
          </ac:picMkLst>
        </pc:picChg>
        <pc:picChg chg="mod">
          <ac:chgData name="Dishpreet Kaur" userId="19ba2128-39f9-4128-b8af-0f9b31cf97c0" providerId="ADAL" clId="{6D454C37-3653-4E14-9F2B-6B533551AB7F}" dt="2023-03-02T01:58:35.905" v="57" actId="1038"/>
          <ac:picMkLst>
            <pc:docMk/>
            <pc:sldMk cId="1227156326" sldId="257"/>
            <ac:picMk id="10" creationId="{97687B73-80AA-CBBC-BE73-F240260F045C}"/>
          </ac:picMkLst>
        </pc:picChg>
      </pc:sldChg>
      <pc:sldChg chg="addSp delSp modSp mod modAnim">
        <pc:chgData name="Dishpreet Kaur" userId="19ba2128-39f9-4128-b8af-0f9b31cf97c0" providerId="ADAL" clId="{6D454C37-3653-4E14-9F2B-6B533551AB7F}" dt="2023-03-02T02:03:10.870" v="172"/>
        <pc:sldMkLst>
          <pc:docMk/>
          <pc:sldMk cId="3184239644" sldId="258"/>
        </pc:sldMkLst>
        <pc:spChg chg="mod topLvl">
          <ac:chgData name="Dishpreet Kaur" userId="19ba2128-39f9-4128-b8af-0f9b31cf97c0" providerId="ADAL" clId="{6D454C37-3653-4E14-9F2B-6B533551AB7F}" dt="2023-03-02T02:01:32.091" v="156" actId="165"/>
          <ac:spMkLst>
            <pc:docMk/>
            <pc:sldMk cId="3184239644" sldId="258"/>
            <ac:spMk id="3" creationId="{40122C97-849C-9942-D02C-64A329CE10B0}"/>
          </ac:spMkLst>
        </pc:spChg>
        <pc:spChg chg="del mod topLvl">
          <ac:chgData name="Dishpreet Kaur" userId="19ba2128-39f9-4128-b8af-0f9b31cf97c0" providerId="ADAL" clId="{6D454C37-3653-4E14-9F2B-6B533551AB7F}" dt="2023-03-02T02:01:35.001" v="157" actId="478"/>
          <ac:spMkLst>
            <pc:docMk/>
            <pc:sldMk cId="3184239644" sldId="258"/>
            <ac:spMk id="6" creationId="{94103ABC-DCCA-3E05-99C8-6398D4AD17ED}"/>
          </ac:spMkLst>
        </pc:spChg>
        <pc:spChg chg="mod">
          <ac:chgData name="Dishpreet Kaur" userId="19ba2128-39f9-4128-b8af-0f9b31cf97c0" providerId="ADAL" clId="{6D454C37-3653-4E14-9F2B-6B533551AB7F}" dt="2023-03-02T02:02:27.471" v="170" actId="20577"/>
          <ac:spMkLst>
            <pc:docMk/>
            <pc:sldMk cId="3184239644" sldId="258"/>
            <ac:spMk id="11" creationId="{C5C06F41-85EC-CCD5-B44E-AB86F640BDE4}"/>
          </ac:spMkLst>
        </pc:spChg>
        <pc:spChg chg="mod">
          <ac:chgData name="Dishpreet Kaur" userId="19ba2128-39f9-4128-b8af-0f9b31cf97c0" providerId="ADAL" clId="{6D454C37-3653-4E14-9F2B-6B533551AB7F}" dt="2023-03-02T02:01:55.565" v="159" actId="948"/>
          <ac:spMkLst>
            <pc:docMk/>
            <pc:sldMk cId="3184239644" sldId="258"/>
            <ac:spMk id="12" creationId="{044399EA-BAD3-E094-BF21-4CD5D216B71C}"/>
          </ac:spMkLst>
        </pc:spChg>
        <pc:grpChg chg="del">
          <ac:chgData name="Dishpreet Kaur" userId="19ba2128-39f9-4128-b8af-0f9b31cf97c0" providerId="ADAL" clId="{6D454C37-3653-4E14-9F2B-6B533551AB7F}" dt="2023-03-02T02:01:32.091" v="156" actId="165"/>
          <ac:grpSpMkLst>
            <pc:docMk/>
            <pc:sldMk cId="3184239644" sldId="258"/>
            <ac:grpSpMk id="7" creationId="{AF893CD2-144C-FB30-2391-FE0ABDB53448}"/>
          </ac:grpSpMkLst>
        </pc:grpChg>
        <pc:grpChg chg="del">
          <ac:chgData name="Dishpreet Kaur" userId="19ba2128-39f9-4128-b8af-0f9b31cf97c0" providerId="ADAL" clId="{6D454C37-3653-4E14-9F2B-6B533551AB7F}" dt="2023-03-02T02:01:58.320" v="160" actId="478"/>
          <ac:grpSpMkLst>
            <pc:docMk/>
            <pc:sldMk cId="3184239644" sldId="258"/>
            <ac:grpSpMk id="10" creationId="{ABA898D9-7AED-AB9C-EC91-7F89F82359A7}"/>
          </ac:grpSpMkLst>
        </pc:grpChg>
        <pc:picChg chg="mod topLvl">
          <ac:chgData name="Dishpreet Kaur" userId="19ba2128-39f9-4128-b8af-0f9b31cf97c0" providerId="ADAL" clId="{6D454C37-3653-4E14-9F2B-6B533551AB7F}" dt="2023-03-02T02:01:32.091" v="156" actId="165"/>
          <ac:picMkLst>
            <pc:docMk/>
            <pc:sldMk cId="3184239644" sldId="258"/>
            <ac:picMk id="5" creationId="{01B46E75-EC69-8DD5-02C7-43007D63CC6D}"/>
          </ac:picMkLst>
        </pc:picChg>
        <pc:cxnChg chg="add mod">
          <ac:chgData name="Dishpreet Kaur" userId="19ba2128-39f9-4128-b8af-0f9b31cf97c0" providerId="ADAL" clId="{6D454C37-3653-4E14-9F2B-6B533551AB7F}" dt="2023-03-02T02:03:02.100" v="171"/>
          <ac:cxnSpMkLst>
            <pc:docMk/>
            <pc:sldMk cId="3184239644" sldId="258"/>
            <ac:cxnSpMk id="4" creationId="{D26FCF2C-62A1-1FC4-1681-3166CD343E38}"/>
          </ac:cxnSpMkLst>
        </pc:cxnChg>
      </pc:sldChg>
      <pc:sldChg chg="modSp mod">
        <pc:chgData name="Dishpreet Kaur" userId="19ba2128-39f9-4128-b8af-0f9b31cf97c0" providerId="ADAL" clId="{6D454C37-3653-4E14-9F2B-6B533551AB7F}" dt="2023-03-02T02:15:53.164" v="177" actId="20577"/>
        <pc:sldMkLst>
          <pc:docMk/>
          <pc:sldMk cId="1383204566" sldId="259"/>
        </pc:sldMkLst>
        <pc:spChg chg="mod">
          <ac:chgData name="Dishpreet Kaur" userId="19ba2128-39f9-4128-b8af-0f9b31cf97c0" providerId="ADAL" clId="{6D454C37-3653-4E14-9F2B-6B533551AB7F}" dt="2023-03-02T02:15:53.164" v="177" actId="20577"/>
          <ac:spMkLst>
            <pc:docMk/>
            <pc:sldMk cId="1383204566" sldId="259"/>
            <ac:spMk id="4" creationId="{601B9730-C9A5-676A-D734-5E6A009061CF}"/>
          </ac:spMkLst>
        </pc:spChg>
      </pc:sldChg>
      <pc:sldChg chg="addSp delSp modSp mod modAnim">
        <pc:chgData name="Dishpreet Kaur" userId="19ba2128-39f9-4128-b8af-0f9b31cf97c0" providerId="ADAL" clId="{6D454C37-3653-4E14-9F2B-6B533551AB7F}" dt="2023-03-02T02:17:40.667" v="224"/>
        <pc:sldMkLst>
          <pc:docMk/>
          <pc:sldMk cId="481172964" sldId="260"/>
        </pc:sldMkLst>
        <pc:spChg chg="mod">
          <ac:chgData name="Dishpreet Kaur" userId="19ba2128-39f9-4128-b8af-0f9b31cf97c0" providerId="ADAL" clId="{6D454C37-3653-4E14-9F2B-6B533551AB7F}" dt="2023-03-02T02:16:26.997" v="181" actId="20577"/>
          <ac:spMkLst>
            <pc:docMk/>
            <pc:sldMk cId="481172964" sldId="260"/>
            <ac:spMk id="4" creationId="{1E6CBE24-0415-D29F-6933-A5C64F9960B6}"/>
          </ac:spMkLst>
        </pc:spChg>
        <pc:spChg chg="mod">
          <ac:chgData name="Dishpreet Kaur" userId="19ba2128-39f9-4128-b8af-0f9b31cf97c0" providerId="ADAL" clId="{6D454C37-3653-4E14-9F2B-6B533551AB7F}" dt="2023-03-02T02:16:53.819" v="183" actId="948"/>
          <ac:spMkLst>
            <pc:docMk/>
            <pc:sldMk cId="481172964" sldId="260"/>
            <ac:spMk id="8" creationId="{7B6E4865-A44E-AA5A-E5F4-D7CC31165741}"/>
          </ac:spMkLst>
        </pc:spChg>
        <pc:spChg chg="mod">
          <ac:chgData name="Dishpreet Kaur" userId="19ba2128-39f9-4128-b8af-0f9b31cf97c0" providerId="ADAL" clId="{6D454C37-3653-4E14-9F2B-6B533551AB7F}" dt="2023-03-02T02:16:43.413" v="182" actId="948"/>
          <ac:spMkLst>
            <pc:docMk/>
            <pc:sldMk cId="481172964" sldId="260"/>
            <ac:spMk id="12" creationId="{3125EDA7-ECE1-2197-21FD-A824B8279DE5}"/>
          </ac:spMkLst>
        </pc:spChg>
        <pc:spChg chg="mod">
          <ac:chgData name="Dishpreet Kaur" userId="19ba2128-39f9-4128-b8af-0f9b31cf97c0" providerId="ADAL" clId="{6D454C37-3653-4E14-9F2B-6B533551AB7F}" dt="2023-03-02T02:17:07.313" v="184" actId="948"/>
          <ac:spMkLst>
            <pc:docMk/>
            <pc:sldMk cId="481172964" sldId="260"/>
            <ac:spMk id="13" creationId="{13CB9AB4-51FB-6B68-0730-BB30364C5A8F}"/>
          </ac:spMkLst>
        </pc:spChg>
        <pc:grpChg chg="del">
          <ac:chgData name="Dishpreet Kaur" userId="19ba2128-39f9-4128-b8af-0f9b31cf97c0" providerId="ADAL" clId="{6D454C37-3653-4E14-9F2B-6B533551AB7F}" dt="2023-03-02T02:17:16.041" v="185" actId="478"/>
          <ac:grpSpMkLst>
            <pc:docMk/>
            <pc:sldMk cId="481172964" sldId="260"/>
            <ac:grpSpMk id="7" creationId="{1DF1B8F9-F083-6565-1A2B-DE89C295E115}"/>
          </ac:grpSpMkLst>
        </pc:grpChg>
        <pc:cxnChg chg="add mod">
          <ac:chgData name="Dishpreet Kaur" userId="19ba2128-39f9-4128-b8af-0f9b31cf97c0" providerId="ADAL" clId="{6D454C37-3653-4E14-9F2B-6B533551AB7F}" dt="2023-03-02T02:17:20.216" v="223" actId="1035"/>
          <ac:cxnSpMkLst>
            <pc:docMk/>
            <pc:sldMk cId="481172964" sldId="260"/>
            <ac:cxnSpMk id="14" creationId="{FBB19078-1FD7-C164-953F-16C134E35B66}"/>
          </ac:cxnSpMkLst>
        </pc:cxnChg>
      </pc:sldChg>
      <pc:sldChg chg="modSp mod">
        <pc:chgData name="Dishpreet Kaur" userId="19ba2128-39f9-4128-b8af-0f9b31cf97c0" providerId="ADAL" clId="{6D454C37-3653-4E14-9F2B-6B533551AB7F}" dt="2023-03-02T02:18:16.298" v="226" actId="20577"/>
        <pc:sldMkLst>
          <pc:docMk/>
          <pc:sldMk cId="2001799624" sldId="261"/>
        </pc:sldMkLst>
        <pc:spChg chg="mod">
          <ac:chgData name="Dishpreet Kaur" userId="19ba2128-39f9-4128-b8af-0f9b31cf97c0" providerId="ADAL" clId="{6D454C37-3653-4E14-9F2B-6B533551AB7F}" dt="2023-03-02T02:18:16.298" v="226" actId="20577"/>
          <ac:spMkLst>
            <pc:docMk/>
            <pc:sldMk cId="2001799624" sldId="261"/>
            <ac:spMk id="4" creationId="{6C7603CE-D912-37EB-4FE9-3DAD753D3D0C}"/>
          </ac:spMkLst>
        </pc:spChg>
      </pc:sldChg>
      <pc:sldChg chg="addSp delSp modSp mod modAnim">
        <pc:chgData name="Dishpreet Kaur" userId="19ba2128-39f9-4128-b8af-0f9b31cf97c0" providerId="ADAL" clId="{6D454C37-3653-4E14-9F2B-6B533551AB7F}" dt="2023-03-02T02:21:48.911" v="291"/>
        <pc:sldMkLst>
          <pc:docMk/>
          <pc:sldMk cId="1924011657" sldId="262"/>
        </pc:sldMkLst>
        <pc:spChg chg="mod">
          <ac:chgData name="Dishpreet Kaur" userId="19ba2128-39f9-4128-b8af-0f9b31cf97c0" providerId="ADAL" clId="{6D454C37-3653-4E14-9F2B-6B533551AB7F}" dt="2023-03-02T02:19:03.742" v="227" actId="948"/>
          <ac:spMkLst>
            <pc:docMk/>
            <pc:sldMk cId="1924011657" sldId="262"/>
            <ac:spMk id="4" creationId="{8FEBE3AC-14EF-87B8-B909-DB5E8E5B69EF}"/>
          </ac:spMkLst>
        </pc:spChg>
        <pc:spChg chg="mod">
          <ac:chgData name="Dishpreet Kaur" userId="19ba2128-39f9-4128-b8af-0f9b31cf97c0" providerId="ADAL" clId="{6D454C37-3653-4E14-9F2B-6B533551AB7F}" dt="2023-03-02T02:19:43.004" v="231" actId="948"/>
          <ac:spMkLst>
            <pc:docMk/>
            <pc:sldMk cId="1924011657" sldId="262"/>
            <ac:spMk id="11" creationId="{14207B31-9BE7-19C2-46A5-B721821774EA}"/>
          </ac:spMkLst>
        </pc:spChg>
        <pc:spChg chg="mod">
          <ac:chgData name="Dishpreet Kaur" userId="19ba2128-39f9-4128-b8af-0f9b31cf97c0" providerId="ADAL" clId="{6D454C37-3653-4E14-9F2B-6B533551AB7F}" dt="2023-03-02T02:19:15.107" v="228" actId="948"/>
          <ac:spMkLst>
            <pc:docMk/>
            <pc:sldMk cId="1924011657" sldId="262"/>
            <ac:spMk id="13" creationId="{CF6A024E-0F06-06EA-786C-3C4F590512B2}"/>
          </ac:spMkLst>
        </pc:spChg>
        <pc:spChg chg="mod">
          <ac:chgData name="Dishpreet Kaur" userId="19ba2128-39f9-4128-b8af-0f9b31cf97c0" providerId="ADAL" clId="{6D454C37-3653-4E14-9F2B-6B533551AB7F}" dt="2023-03-02T02:20:32.096" v="271" actId="20577"/>
          <ac:spMkLst>
            <pc:docMk/>
            <pc:sldMk cId="1924011657" sldId="262"/>
            <ac:spMk id="16" creationId="{557F4349-F0BA-9A74-0027-0A012ADB1502}"/>
          </ac:spMkLst>
        </pc:spChg>
        <pc:spChg chg="mod">
          <ac:chgData name="Dishpreet Kaur" userId="19ba2128-39f9-4128-b8af-0f9b31cf97c0" providerId="ADAL" clId="{6D454C37-3653-4E14-9F2B-6B533551AB7F}" dt="2023-03-02T02:19:34.462" v="230" actId="948"/>
          <ac:spMkLst>
            <pc:docMk/>
            <pc:sldMk cId="1924011657" sldId="262"/>
            <ac:spMk id="17" creationId="{F1E7FC62-B32B-0484-9A0A-CC58255092CF}"/>
          </ac:spMkLst>
        </pc:spChg>
        <pc:spChg chg="mod">
          <ac:chgData name="Dishpreet Kaur" userId="19ba2128-39f9-4128-b8af-0f9b31cf97c0" providerId="ADAL" clId="{6D454C37-3653-4E14-9F2B-6B533551AB7F}" dt="2023-03-02T02:21:30.865" v="290" actId="1036"/>
          <ac:spMkLst>
            <pc:docMk/>
            <pc:sldMk cId="1924011657" sldId="262"/>
            <ac:spMk id="18" creationId="{D87B1F0E-5EB2-A449-583F-A48A3FFD0726}"/>
          </ac:spMkLst>
        </pc:spChg>
        <pc:grpChg chg="del">
          <ac:chgData name="Dishpreet Kaur" userId="19ba2128-39f9-4128-b8af-0f9b31cf97c0" providerId="ADAL" clId="{6D454C37-3653-4E14-9F2B-6B533551AB7F}" dt="2023-03-02T02:19:57.693" v="233" actId="478"/>
          <ac:grpSpMkLst>
            <pc:docMk/>
            <pc:sldMk cId="1924011657" sldId="262"/>
            <ac:grpSpMk id="7" creationId="{3FAA4240-CAAB-5837-BF67-A9C3CDB86F67}"/>
          </ac:grpSpMkLst>
        </pc:grpChg>
        <pc:grpChg chg="mod">
          <ac:chgData name="Dishpreet Kaur" userId="19ba2128-39f9-4128-b8af-0f9b31cf97c0" providerId="ADAL" clId="{6D454C37-3653-4E14-9F2B-6B533551AB7F}" dt="2023-03-02T02:21:24.661" v="280" actId="1035"/>
          <ac:grpSpMkLst>
            <pc:docMk/>
            <pc:sldMk cId="1924011657" sldId="262"/>
            <ac:grpSpMk id="12" creationId="{2D3393A9-53F8-A8E8-B463-2852282D20EA}"/>
          </ac:grpSpMkLst>
        </pc:grpChg>
        <pc:cxnChg chg="add mod">
          <ac:chgData name="Dishpreet Kaur" userId="19ba2128-39f9-4128-b8af-0f9b31cf97c0" providerId="ADAL" clId="{6D454C37-3653-4E14-9F2B-6B533551AB7F}" dt="2023-03-02T02:20:00.924" v="268" actId="1035"/>
          <ac:cxnSpMkLst>
            <pc:docMk/>
            <pc:sldMk cId="1924011657" sldId="262"/>
            <ac:cxnSpMk id="14" creationId="{136712E9-6392-1759-E86D-0CEF2D0FB459}"/>
          </ac:cxnSpMkLst>
        </pc:cxnChg>
      </pc:sldChg>
      <pc:sldChg chg="modSp mod">
        <pc:chgData name="Dishpreet Kaur" userId="19ba2128-39f9-4128-b8af-0f9b31cf97c0" providerId="ADAL" clId="{6D454C37-3653-4E14-9F2B-6B533551AB7F}" dt="2023-03-02T02:23:02.860" v="303" actId="1036"/>
        <pc:sldMkLst>
          <pc:docMk/>
          <pc:sldMk cId="1423576434" sldId="263"/>
        </pc:sldMkLst>
        <pc:spChg chg="mod">
          <ac:chgData name="Dishpreet Kaur" userId="19ba2128-39f9-4128-b8af-0f9b31cf97c0" providerId="ADAL" clId="{6D454C37-3653-4E14-9F2B-6B533551AB7F}" dt="2023-03-02T02:22:42.259" v="292" actId="948"/>
          <ac:spMkLst>
            <pc:docMk/>
            <pc:sldMk cId="1423576434" sldId="263"/>
            <ac:spMk id="4" creationId="{54B55447-900F-BEE8-A8E8-F964FB32E492}"/>
          </ac:spMkLst>
        </pc:spChg>
        <pc:picChg chg="mod">
          <ac:chgData name="Dishpreet Kaur" userId="19ba2128-39f9-4128-b8af-0f9b31cf97c0" providerId="ADAL" clId="{6D454C37-3653-4E14-9F2B-6B533551AB7F}" dt="2023-03-02T02:23:02.860" v="303" actId="1036"/>
          <ac:picMkLst>
            <pc:docMk/>
            <pc:sldMk cId="1423576434" sldId="263"/>
            <ac:picMk id="6" creationId="{62CA1C1E-A54D-C13F-6B69-7F15F96A3466}"/>
          </ac:picMkLst>
        </pc:picChg>
      </pc:sldChg>
      <pc:sldChg chg="modSp mod">
        <pc:chgData name="Dishpreet Kaur" userId="19ba2128-39f9-4128-b8af-0f9b31cf97c0" providerId="ADAL" clId="{6D454C37-3653-4E14-9F2B-6B533551AB7F}" dt="2023-03-02T02:23:34.328" v="309" actId="20577"/>
        <pc:sldMkLst>
          <pc:docMk/>
          <pc:sldMk cId="2022015761" sldId="264"/>
        </pc:sldMkLst>
        <pc:spChg chg="mod">
          <ac:chgData name="Dishpreet Kaur" userId="19ba2128-39f9-4128-b8af-0f9b31cf97c0" providerId="ADAL" clId="{6D454C37-3653-4E14-9F2B-6B533551AB7F}" dt="2023-03-02T02:23:34.328" v="309" actId="20577"/>
          <ac:spMkLst>
            <pc:docMk/>
            <pc:sldMk cId="2022015761" sldId="264"/>
            <ac:spMk id="4" creationId="{E7DFB095-F4F8-54CC-536F-9791D2431704}"/>
          </ac:spMkLst>
        </pc:spChg>
      </pc:sldChg>
      <pc:sldChg chg="modSp mod">
        <pc:chgData name="Dishpreet Kaur" userId="19ba2128-39f9-4128-b8af-0f9b31cf97c0" providerId="ADAL" clId="{6D454C37-3653-4E14-9F2B-6B533551AB7F}" dt="2023-03-02T02:26:03.831" v="372" actId="20577"/>
        <pc:sldMkLst>
          <pc:docMk/>
          <pc:sldMk cId="1634594574" sldId="265"/>
        </pc:sldMkLst>
        <pc:spChg chg="mod">
          <ac:chgData name="Dishpreet Kaur" userId="19ba2128-39f9-4128-b8af-0f9b31cf97c0" providerId="ADAL" clId="{6D454C37-3653-4E14-9F2B-6B533551AB7F}" dt="2023-03-02T02:26:03.831" v="372" actId="20577"/>
          <ac:spMkLst>
            <pc:docMk/>
            <pc:sldMk cId="1634594574" sldId="265"/>
            <ac:spMk id="5" creationId="{E7D3024F-67F7-E5C7-0AC1-B49B25484796}"/>
          </ac:spMkLst>
        </pc:spChg>
      </pc:sldChg>
      <pc:sldChg chg="addSp delSp modSp mod modAnim">
        <pc:chgData name="Dishpreet Kaur" userId="19ba2128-39f9-4128-b8af-0f9b31cf97c0" providerId="ADAL" clId="{6D454C37-3653-4E14-9F2B-6B533551AB7F}" dt="2023-03-02T02:27:27.012" v="416"/>
        <pc:sldMkLst>
          <pc:docMk/>
          <pc:sldMk cId="923761935" sldId="266"/>
        </pc:sldMkLst>
        <pc:spChg chg="mod">
          <ac:chgData name="Dishpreet Kaur" userId="19ba2128-39f9-4128-b8af-0f9b31cf97c0" providerId="ADAL" clId="{6D454C37-3653-4E14-9F2B-6B533551AB7F}" dt="2023-03-02T02:26:35.851" v="373" actId="948"/>
          <ac:spMkLst>
            <pc:docMk/>
            <pc:sldMk cId="923761935" sldId="266"/>
            <ac:spMk id="7" creationId="{DEB0D01C-2F1E-2462-CFF0-B7688FF40BD8}"/>
          </ac:spMkLst>
        </pc:spChg>
        <pc:spChg chg="mod">
          <ac:chgData name="Dishpreet Kaur" userId="19ba2128-39f9-4128-b8af-0f9b31cf97c0" providerId="ADAL" clId="{6D454C37-3653-4E14-9F2B-6B533551AB7F}" dt="2023-03-02T02:26:48.616" v="375" actId="20577"/>
          <ac:spMkLst>
            <pc:docMk/>
            <pc:sldMk cId="923761935" sldId="266"/>
            <ac:spMk id="8" creationId="{BAB3A41E-EBDB-A24D-F893-D117C9E27733}"/>
          </ac:spMkLst>
        </pc:spChg>
        <pc:grpChg chg="del">
          <ac:chgData name="Dishpreet Kaur" userId="19ba2128-39f9-4128-b8af-0f9b31cf97c0" providerId="ADAL" clId="{6D454C37-3653-4E14-9F2B-6B533551AB7F}" dt="2023-03-02T02:27:17.024" v="387" actId="478"/>
          <ac:grpSpMkLst>
            <pc:docMk/>
            <pc:sldMk cId="923761935" sldId="266"/>
            <ac:grpSpMk id="6" creationId="{F1A4BF19-859D-B711-76C2-8417A269ED0A}"/>
          </ac:grpSpMkLst>
        </pc:grpChg>
        <pc:cxnChg chg="mod">
          <ac:chgData name="Dishpreet Kaur" userId="19ba2128-39f9-4128-b8af-0f9b31cf97c0" providerId="ADAL" clId="{6D454C37-3653-4E14-9F2B-6B533551AB7F}" dt="2023-03-02T02:27:07.150" v="379" actId="1036"/>
          <ac:cxnSpMkLst>
            <pc:docMk/>
            <pc:sldMk cId="923761935" sldId="266"/>
            <ac:cxnSpMk id="9" creationId="{AACEC4F3-FC61-98D9-43D7-2A25AC0C4802}"/>
          </ac:cxnSpMkLst>
        </pc:cxnChg>
        <pc:cxnChg chg="mod">
          <ac:chgData name="Dishpreet Kaur" userId="19ba2128-39f9-4128-b8af-0f9b31cf97c0" providerId="ADAL" clId="{6D454C37-3653-4E14-9F2B-6B533551AB7F}" dt="2023-03-02T02:27:13.557" v="386" actId="1036"/>
          <ac:cxnSpMkLst>
            <pc:docMk/>
            <pc:sldMk cId="923761935" sldId="266"/>
            <ac:cxnSpMk id="10" creationId="{B71E8171-F3D9-1219-3D97-003960EC1320}"/>
          </ac:cxnSpMkLst>
        </pc:cxnChg>
        <pc:cxnChg chg="add mod">
          <ac:chgData name="Dishpreet Kaur" userId="19ba2128-39f9-4128-b8af-0f9b31cf97c0" providerId="ADAL" clId="{6D454C37-3653-4E14-9F2B-6B533551AB7F}" dt="2023-03-02T02:27:20.786" v="415" actId="1036"/>
          <ac:cxnSpMkLst>
            <pc:docMk/>
            <pc:sldMk cId="923761935" sldId="266"/>
            <ac:cxnSpMk id="12" creationId="{02F319F7-E389-9919-3036-E5D3092B9B94}"/>
          </ac:cxnSpMkLst>
        </pc:cxnChg>
      </pc:sldChg>
      <pc:sldChg chg="addSp delSp modSp mod modAnim">
        <pc:chgData name="Dishpreet Kaur" userId="19ba2128-39f9-4128-b8af-0f9b31cf97c0" providerId="ADAL" clId="{6D454C37-3653-4E14-9F2B-6B533551AB7F}" dt="2023-03-02T02:28:24.653" v="460"/>
        <pc:sldMkLst>
          <pc:docMk/>
          <pc:sldMk cId="3189681144" sldId="267"/>
        </pc:sldMkLst>
        <pc:spChg chg="mod">
          <ac:chgData name="Dishpreet Kaur" userId="19ba2128-39f9-4128-b8af-0f9b31cf97c0" providerId="ADAL" clId="{6D454C37-3653-4E14-9F2B-6B533551AB7F}" dt="2023-03-02T02:27:41.230" v="417" actId="948"/>
          <ac:spMkLst>
            <pc:docMk/>
            <pc:sldMk cId="3189681144" sldId="267"/>
            <ac:spMk id="7" creationId="{D0975520-30FD-6552-60E5-0B41E1406AC7}"/>
          </ac:spMkLst>
        </pc:spChg>
        <pc:spChg chg="mod">
          <ac:chgData name="Dishpreet Kaur" userId="19ba2128-39f9-4128-b8af-0f9b31cf97c0" providerId="ADAL" clId="{6D454C37-3653-4E14-9F2B-6B533551AB7F}" dt="2023-03-02T02:27:55.366" v="419" actId="20577"/>
          <ac:spMkLst>
            <pc:docMk/>
            <pc:sldMk cId="3189681144" sldId="267"/>
            <ac:spMk id="8" creationId="{E4746F62-4D78-7BC4-4397-FE5EE99F5D96}"/>
          </ac:spMkLst>
        </pc:spChg>
        <pc:grpChg chg="del">
          <ac:chgData name="Dishpreet Kaur" userId="19ba2128-39f9-4128-b8af-0f9b31cf97c0" providerId="ADAL" clId="{6D454C37-3653-4E14-9F2B-6B533551AB7F}" dt="2023-03-02T02:28:15.630" v="433" actId="478"/>
          <ac:grpSpMkLst>
            <pc:docMk/>
            <pc:sldMk cId="3189681144" sldId="267"/>
            <ac:grpSpMk id="6" creationId="{D3F26DB5-2008-CC24-DCBC-6E7C3628CAA0}"/>
          </ac:grpSpMkLst>
        </pc:grpChg>
        <pc:cxnChg chg="mod">
          <ac:chgData name="Dishpreet Kaur" userId="19ba2128-39f9-4128-b8af-0f9b31cf97c0" providerId="ADAL" clId="{6D454C37-3653-4E14-9F2B-6B533551AB7F}" dt="2023-03-02T02:28:04.825" v="424" actId="1036"/>
          <ac:cxnSpMkLst>
            <pc:docMk/>
            <pc:sldMk cId="3189681144" sldId="267"/>
            <ac:cxnSpMk id="9" creationId="{B2E6E7C2-3828-77D3-CBA5-B0D5A80669DD}"/>
          </ac:cxnSpMkLst>
        </pc:cxnChg>
        <pc:cxnChg chg="mod">
          <ac:chgData name="Dishpreet Kaur" userId="19ba2128-39f9-4128-b8af-0f9b31cf97c0" providerId="ADAL" clId="{6D454C37-3653-4E14-9F2B-6B533551AB7F}" dt="2023-03-02T02:28:10.173" v="432" actId="1036"/>
          <ac:cxnSpMkLst>
            <pc:docMk/>
            <pc:sldMk cId="3189681144" sldId="267"/>
            <ac:cxnSpMk id="10" creationId="{88C3D245-F239-8720-799E-B89ADEB59C4B}"/>
          </ac:cxnSpMkLst>
        </pc:cxnChg>
        <pc:cxnChg chg="add mod">
          <ac:chgData name="Dishpreet Kaur" userId="19ba2128-39f9-4128-b8af-0f9b31cf97c0" providerId="ADAL" clId="{6D454C37-3653-4E14-9F2B-6B533551AB7F}" dt="2023-03-02T02:28:20.044" v="459" actId="1035"/>
          <ac:cxnSpMkLst>
            <pc:docMk/>
            <pc:sldMk cId="3189681144" sldId="267"/>
            <ac:cxnSpMk id="12" creationId="{49E5FBB3-2DED-D9C3-17B9-220DD0C4B575}"/>
          </ac:cxnSpMkLst>
        </pc:cxnChg>
      </pc:sldChg>
      <pc:sldChg chg="modSp mod">
        <pc:chgData name="Dishpreet Kaur" userId="19ba2128-39f9-4128-b8af-0f9b31cf97c0" providerId="ADAL" clId="{6D454C37-3653-4E14-9F2B-6B533551AB7F}" dt="2023-03-02T02:29:12.386" v="464" actId="20577"/>
        <pc:sldMkLst>
          <pc:docMk/>
          <pc:sldMk cId="58843791" sldId="268"/>
        </pc:sldMkLst>
        <pc:spChg chg="mod">
          <ac:chgData name="Dishpreet Kaur" userId="19ba2128-39f9-4128-b8af-0f9b31cf97c0" providerId="ADAL" clId="{6D454C37-3653-4E14-9F2B-6B533551AB7F}" dt="2023-03-02T02:28:56.469" v="462" actId="948"/>
          <ac:spMkLst>
            <pc:docMk/>
            <pc:sldMk cId="58843791" sldId="268"/>
            <ac:spMk id="4" creationId="{6301DD1D-9E62-F2AA-D870-FB347D5C773C}"/>
          </ac:spMkLst>
        </pc:spChg>
        <pc:spChg chg="mod">
          <ac:chgData name="Dishpreet Kaur" userId="19ba2128-39f9-4128-b8af-0f9b31cf97c0" providerId="ADAL" clId="{6D454C37-3653-4E14-9F2B-6B533551AB7F}" dt="2023-03-02T02:29:12.386" v="464" actId="20577"/>
          <ac:spMkLst>
            <pc:docMk/>
            <pc:sldMk cId="58843791" sldId="268"/>
            <ac:spMk id="5" creationId="{6545279B-5831-1632-EC74-78502F748BCA}"/>
          </ac:spMkLst>
        </pc:spChg>
      </pc:sldChg>
      <pc:sldChg chg="modSp mod">
        <pc:chgData name="Dishpreet Kaur" userId="19ba2128-39f9-4128-b8af-0f9b31cf97c0" providerId="ADAL" clId="{6D454C37-3653-4E14-9F2B-6B533551AB7F}" dt="2023-03-02T02:29:59.820" v="469" actId="20577"/>
        <pc:sldMkLst>
          <pc:docMk/>
          <pc:sldMk cId="1082876962" sldId="269"/>
        </pc:sldMkLst>
        <pc:spChg chg="mod">
          <ac:chgData name="Dishpreet Kaur" userId="19ba2128-39f9-4128-b8af-0f9b31cf97c0" providerId="ADAL" clId="{6D454C37-3653-4E14-9F2B-6B533551AB7F}" dt="2023-03-02T02:29:49.491" v="466" actId="948"/>
          <ac:spMkLst>
            <pc:docMk/>
            <pc:sldMk cId="1082876962" sldId="269"/>
            <ac:spMk id="4" creationId="{51B5D23E-0B29-2D80-9FF4-E26C99BC6A63}"/>
          </ac:spMkLst>
        </pc:spChg>
        <pc:spChg chg="mod">
          <ac:chgData name="Dishpreet Kaur" userId="19ba2128-39f9-4128-b8af-0f9b31cf97c0" providerId="ADAL" clId="{6D454C37-3653-4E14-9F2B-6B533551AB7F}" dt="2023-03-02T02:29:59.820" v="469" actId="20577"/>
          <ac:spMkLst>
            <pc:docMk/>
            <pc:sldMk cId="1082876962" sldId="269"/>
            <ac:spMk id="5" creationId="{F6E042F1-D977-D8FD-B94E-4EE9B3D62BFF}"/>
          </ac:spMkLst>
        </pc:spChg>
      </pc:sldChg>
      <pc:sldChg chg="addSp delSp modSp mod modAnim">
        <pc:chgData name="Dishpreet Kaur" userId="19ba2128-39f9-4128-b8af-0f9b31cf97c0" providerId="ADAL" clId="{6D454C37-3653-4E14-9F2B-6B533551AB7F}" dt="2023-03-02T02:32:39.881" v="624"/>
        <pc:sldMkLst>
          <pc:docMk/>
          <pc:sldMk cId="3727857980" sldId="270"/>
        </pc:sldMkLst>
        <pc:spChg chg="mod">
          <ac:chgData name="Dishpreet Kaur" userId="19ba2128-39f9-4128-b8af-0f9b31cf97c0" providerId="ADAL" clId="{6D454C37-3653-4E14-9F2B-6B533551AB7F}" dt="2023-03-02T02:30:22.524" v="470" actId="948"/>
          <ac:spMkLst>
            <pc:docMk/>
            <pc:sldMk cId="3727857980" sldId="270"/>
            <ac:spMk id="4" creationId="{7A264062-5D81-14FC-699C-8C142DCA6484}"/>
          </ac:spMkLst>
        </pc:spChg>
        <pc:spChg chg="mod">
          <ac:chgData name="Dishpreet Kaur" userId="19ba2128-39f9-4128-b8af-0f9b31cf97c0" providerId="ADAL" clId="{6D454C37-3653-4E14-9F2B-6B533551AB7F}" dt="2023-03-02T02:30:34.408" v="473" actId="948"/>
          <ac:spMkLst>
            <pc:docMk/>
            <pc:sldMk cId="3727857980" sldId="270"/>
            <ac:spMk id="5" creationId="{5835AEC1-F2FF-5D54-3737-7D3CACC4B1DA}"/>
          </ac:spMkLst>
        </pc:spChg>
        <pc:spChg chg="mod">
          <ac:chgData name="Dishpreet Kaur" userId="19ba2128-39f9-4128-b8af-0f9b31cf97c0" providerId="ADAL" clId="{6D454C37-3653-4E14-9F2B-6B533551AB7F}" dt="2023-03-02T02:31:33.126" v="527" actId="14100"/>
          <ac:spMkLst>
            <pc:docMk/>
            <pc:sldMk cId="3727857980" sldId="270"/>
            <ac:spMk id="6" creationId="{34D68D53-E654-DCC6-5960-540179B94AB2}"/>
          </ac:spMkLst>
        </pc:spChg>
        <pc:spChg chg="mod">
          <ac:chgData name="Dishpreet Kaur" userId="19ba2128-39f9-4128-b8af-0f9b31cf97c0" providerId="ADAL" clId="{6D454C37-3653-4E14-9F2B-6B533551AB7F}" dt="2023-03-02T02:31:51.834" v="536" actId="6549"/>
          <ac:spMkLst>
            <pc:docMk/>
            <pc:sldMk cId="3727857980" sldId="270"/>
            <ac:spMk id="7" creationId="{E2968886-04CE-D7C0-DC28-84C558FC3BEA}"/>
          </ac:spMkLst>
        </pc:spChg>
        <pc:spChg chg="mod">
          <ac:chgData name="Dishpreet Kaur" userId="19ba2128-39f9-4128-b8af-0f9b31cf97c0" providerId="ADAL" clId="{6D454C37-3653-4E14-9F2B-6B533551AB7F}" dt="2023-03-02T02:32:19.001" v="621" actId="14100"/>
          <ac:spMkLst>
            <pc:docMk/>
            <pc:sldMk cId="3727857980" sldId="270"/>
            <ac:spMk id="18" creationId="{211F02C4-C1EC-541B-BE62-39D1053472A8}"/>
          </ac:spMkLst>
        </pc:spChg>
        <pc:grpChg chg="del">
          <ac:chgData name="Dishpreet Kaur" userId="19ba2128-39f9-4128-b8af-0f9b31cf97c0" providerId="ADAL" clId="{6D454C37-3653-4E14-9F2B-6B533551AB7F}" dt="2023-03-02T02:31:13.664" v="477" actId="478"/>
          <ac:grpSpMkLst>
            <pc:docMk/>
            <pc:sldMk cId="3727857980" sldId="270"/>
            <ac:grpSpMk id="11" creationId="{D7FB29F1-8D8D-830A-2EF5-22C9A98E7C2A}"/>
          </ac:grpSpMkLst>
        </pc:grpChg>
        <pc:grpChg chg="del">
          <ac:chgData name="Dishpreet Kaur" userId="19ba2128-39f9-4128-b8af-0f9b31cf97c0" providerId="ADAL" clId="{6D454C37-3653-4E14-9F2B-6B533551AB7F}" dt="2023-03-02T02:32:05.042" v="580" actId="478"/>
          <ac:grpSpMkLst>
            <pc:docMk/>
            <pc:sldMk cId="3727857980" sldId="270"/>
            <ac:grpSpMk id="14" creationId="{4D2ABC34-40A7-39F1-0953-44597AC2E761}"/>
          </ac:grpSpMkLst>
        </pc:grpChg>
        <pc:grpChg chg="del">
          <ac:chgData name="Dishpreet Kaur" userId="19ba2128-39f9-4128-b8af-0f9b31cf97c0" providerId="ADAL" clId="{6D454C37-3653-4E14-9F2B-6B533551AB7F}" dt="2023-03-02T02:32:10.339" v="588" actId="478"/>
          <ac:grpSpMkLst>
            <pc:docMk/>
            <pc:sldMk cId="3727857980" sldId="270"/>
            <ac:grpSpMk id="17" creationId="{59AFCBC4-75EA-A36A-02F0-DFCFB754E691}"/>
          </ac:grpSpMkLst>
        </pc:grpChg>
        <pc:cxnChg chg="add mod">
          <ac:chgData name="Dishpreet Kaur" userId="19ba2128-39f9-4128-b8af-0f9b31cf97c0" providerId="ADAL" clId="{6D454C37-3653-4E14-9F2B-6B533551AB7F}" dt="2023-03-02T02:31:17.064" v="526" actId="1035"/>
          <ac:cxnSpMkLst>
            <pc:docMk/>
            <pc:sldMk cId="3727857980" sldId="270"/>
            <ac:cxnSpMk id="19" creationId="{11C0B40D-50C8-567C-6D3C-CA02D835EC87}"/>
          </ac:cxnSpMkLst>
        </pc:cxnChg>
        <pc:cxnChg chg="add mod">
          <ac:chgData name="Dishpreet Kaur" userId="19ba2128-39f9-4128-b8af-0f9b31cf97c0" providerId="ADAL" clId="{6D454C37-3653-4E14-9F2B-6B533551AB7F}" dt="2023-03-02T02:32:08.063" v="587" actId="1035"/>
          <ac:cxnSpMkLst>
            <pc:docMk/>
            <pc:sldMk cId="3727857980" sldId="270"/>
            <ac:cxnSpMk id="20" creationId="{86506116-A2E6-667E-A2C4-D0AA64E4EEB2}"/>
          </ac:cxnSpMkLst>
        </pc:cxnChg>
        <pc:cxnChg chg="add mod">
          <ac:chgData name="Dishpreet Kaur" userId="19ba2128-39f9-4128-b8af-0f9b31cf97c0" providerId="ADAL" clId="{6D454C37-3653-4E14-9F2B-6B533551AB7F}" dt="2023-03-02T02:32:15.197" v="620" actId="1035"/>
          <ac:cxnSpMkLst>
            <pc:docMk/>
            <pc:sldMk cId="3727857980" sldId="270"/>
            <ac:cxnSpMk id="21" creationId="{6CB2ABE5-5FE7-4C43-B9E5-BA5F95AC7A64}"/>
          </ac:cxnSpMkLst>
        </pc:cxnChg>
      </pc:sldChg>
      <pc:sldChg chg="addSp delSp modSp mod modAnim">
        <pc:chgData name="Dishpreet Kaur" userId="19ba2128-39f9-4128-b8af-0f9b31cf97c0" providerId="ADAL" clId="{6D454C37-3653-4E14-9F2B-6B533551AB7F}" dt="2023-03-02T02:39:59.541" v="798"/>
        <pc:sldMkLst>
          <pc:docMk/>
          <pc:sldMk cId="1404049897" sldId="271"/>
        </pc:sldMkLst>
        <pc:spChg chg="mod">
          <ac:chgData name="Dishpreet Kaur" userId="19ba2128-39f9-4128-b8af-0f9b31cf97c0" providerId="ADAL" clId="{6D454C37-3653-4E14-9F2B-6B533551AB7F}" dt="2023-03-02T02:33:09.467" v="626" actId="114"/>
          <ac:spMkLst>
            <pc:docMk/>
            <pc:sldMk cId="1404049897" sldId="271"/>
            <ac:spMk id="4" creationId="{2B6255C0-2EB3-F305-7D34-A6D9D45097F4}"/>
          </ac:spMkLst>
        </pc:spChg>
        <pc:spChg chg="mod">
          <ac:chgData name="Dishpreet Kaur" userId="19ba2128-39f9-4128-b8af-0f9b31cf97c0" providerId="ADAL" clId="{6D454C37-3653-4E14-9F2B-6B533551AB7F}" dt="2023-03-02T02:33:33.053" v="631" actId="6549"/>
          <ac:spMkLst>
            <pc:docMk/>
            <pc:sldMk cId="1404049897" sldId="271"/>
            <ac:spMk id="5" creationId="{580F39C4-7C4B-26DC-CCFD-C5E2B6655573}"/>
          </ac:spMkLst>
        </pc:spChg>
        <pc:grpChg chg="del">
          <ac:chgData name="Dishpreet Kaur" userId="19ba2128-39f9-4128-b8af-0f9b31cf97c0" providerId="ADAL" clId="{6D454C37-3653-4E14-9F2B-6B533551AB7F}" dt="2023-03-02T02:33:49.379" v="632" actId="478"/>
          <ac:grpSpMkLst>
            <pc:docMk/>
            <pc:sldMk cId="1404049897" sldId="271"/>
            <ac:grpSpMk id="8" creationId="{4F084694-EFA5-8DC7-C8B6-3D2C881D98F0}"/>
          </ac:grpSpMkLst>
        </pc:grpChg>
        <pc:cxnChg chg="add mod">
          <ac:chgData name="Dishpreet Kaur" userId="19ba2128-39f9-4128-b8af-0f9b31cf97c0" providerId="ADAL" clId="{6D454C37-3653-4E14-9F2B-6B533551AB7F}" dt="2023-03-02T02:34:00.455" v="692" actId="1035"/>
          <ac:cxnSpMkLst>
            <pc:docMk/>
            <pc:sldMk cId="1404049897" sldId="271"/>
            <ac:cxnSpMk id="9" creationId="{3BC9067D-D5B4-3606-670D-B8D55878B49E}"/>
          </ac:cxnSpMkLst>
        </pc:cxnChg>
      </pc:sldChg>
      <pc:sldChg chg="addSp delSp modSp mod modAnim">
        <pc:chgData name="Dishpreet Kaur" userId="19ba2128-39f9-4128-b8af-0f9b31cf97c0" providerId="ADAL" clId="{6D454C37-3653-4E14-9F2B-6B533551AB7F}" dt="2023-03-02T02:35:23.568" v="728"/>
        <pc:sldMkLst>
          <pc:docMk/>
          <pc:sldMk cId="3618646748" sldId="272"/>
        </pc:sldMkLst>
        <pc:spChg chg="mod">
          <ac:chgData name="Dishpreet Kaur" userId="19ba2128-39f9-4128-b8af-0f9b31cf97c0" providerId="ADAL" clId="{6D454C37-3653-4E14-9F2B-6B533551AB7F}" dt="2023-03-02T02:34:28.977" v="696" actId="6549"/>
          <ac:spMkLst>
            <pc:docMk/>
            <pc:sldMk cId="3618646748" sldId="272"/>
            <ac:spMk id="4" creationId="{79F88A80-3628-769B-FBFA-BEB78AE43299}"/>
          </ac:spMkLst>
        </pc:spChg>
        <pc:spChg chg="mod">
          <ac:chgData name="Dishpreet Kaur" userId="19ba2128-39f9-4128-b8af-0f9b31cf97c0" providerId="ADAL" clId="{6D454C37-3653-4E14-9F2B-6B533551AB7F}" dt="2023-03-02T02:34:40.874" v="699" actId="20577"/>
          <ac:spMkLst>
            <pc:docMk/>
            <pc:sldMk cId="3618646748" sldId="272"/>
            <ac:spMk id="5" creationId="{14FCE0FF-F679-CEEE-4529-C5DB30167699}"/>
          </ac:spMkLst>
        </pc:spChg>
        <pc:grpChg chg="del">
          <ac:chgData name="Dishpreet Kaur" userId="19ba2128-39f9-4128-b8af-0f9b31cf97c0" providerId="ADAL" clId="{6D454C37-3653-4E14-9F2B-6B533551AB7F}" dt="2023-03-02T02:35:02.788" v="700" actId="478"/>
          <ac:grpSpMkLst>
            <pc:docMk/>
            <pc:sldMk cId="3618646748" sldId="272"/>
            <ac:grpSpMk id="8" creationId="{63D3C2B3-27C7-5BC4-2EC1-BEAFBD63B0B2}"/>
          </ac:grpSpMkLst>
        </pc:grpChg>
        <pc:cxnChg chg="add mod">
          <ac:chgData name="Dishpreet Kaur" userId="19ba2128-39f9-4128-b8af-0f9b31cf97c0" providerId="ADAL" clId="{6D454C37-3653-4E14-9F2B-6B533551AB7F}" dt="2023-03-02T02:35:06.543" v="727" actId="1035"/>
          <ac:cxnSpMkLst>
            <pc:docMk/>
            <pc:sldMk cId="3618646748" sldId="272"/>
            <ac:cxnSpMk id="9" creationId="{697604C4-F711-96C9-5AB2-4926BB084D93}"/>
          </ac:cxnSpMkLst>
        </pc:cxnChg>
      </pc:sldChg>
      <pc:sldChg chg="addSp delSp modSp mod modAnim">
        <pc:chgData name="Dishpreet Kaur" userId="19ba2128-39f9-4128-b8af-0f9b31cf97c0" providerId="ADAL" clId="{6D454C37-3653-4E14-9F2B-6B533551AB7F}" dt="2023-03-02T02:38:07.429" v="739"/>
        <pc:sldMkLst>
          <pc:docMk/>
          <pc:sldMk cId="1756387246" sldId="273"/>
        </pc:sldMkLst>
        <pc:spChg chg="mod">
          <ac:chgData name="Dishpreet Kaur" userId="19ba2128-39f9-4128-b8af-0f9b31cf97c0" providerId="ADAL" clId="{6D454C37-3653-4E14-9F2B-6B533551AB7F}" dt="2023-03-02T02:35:45.629" v="729" actId="948"/>
          <ac:spMkLst>
            <pc:docMk/>
            <pc:sldMk cId="1756387246" sldId="273"/>
            <ac:spMk id="4" creationId="{9358E30D-ED33-196E-70F1-40A0B46DD3DE}"/>
          </ac:spMkLst>
        </pc:spChg>
        <pc:spChg chg="mod">
          <ac:chgData name="Dishpreet Kaur" userId="19ba2128-39f9-4128-b8af-0f9b31cf97c0" providerId="ADAL" clId="{6D454C37-3653-4E14-9F2B-6B533551AB7F}" dt="2023-03-02T02:35:55.526" v="730" actId="948"/>
          <ac:spMkLst>
            <pc:docMk/>
            <pc:sldMk cId="1756387246" sldId="273"/>
            <ac:spMk id="5" creationId="{5A66CBB9-4DC4-3F3F-0708-380E5FC1F915}"/>
          </ac:spMkLst>
        </pc:spChg>
        <pc:spChg chg="mod">
          <ac:chgData name="Dishpreet Kaur" userId="19ba2128-39f9-4128-b8af-0f9b31cf97c0" providerId="ADAL" clId="{6D454C37-3653-4E14-9F2B-6B533551AB7F}" dt="2023-03-02T02:36:07.702" v="731" actId="948"/>
          <ac:spMkLst>
            <pc:docMk/>
            <pc:sldMk cId="1756387246" sldId="273"/>
            <ac:spMk id="6" creationId="{6CD22682-0563-C4E7-3417-56E0C9A478EA}"/>
          </ac:spMkLst>
        </pc:spChg>
        <pc:spChg chg="mod">
          <ac:chgData name="Dishpreet Kaur" userId="19ba2128-39f9-4128-b8af-0f9b31cf97c0" providerId="ADAL" clId="{6D454C37-3653-4E14-9F2B-6B533551AB7F}" dt="2023-03-02T02:36:37.563" v="734" actId="948"/>
          <ac:spMkLst>
            <pc:docMk/>
            <pc:sldMk cId="1756387246" sldId="273"/>
            <ac:spMk id="7" creationId="{E6034606-9D85-5210-D9FA-B42A7A96B824}"/>
          </ac:spMkLst>
        </pc:spChg>
        <pc:spChg chg="mod">
          <ac:chgData name="Dishpreet Kaur" userId="19ba2128-39f9-4128-b8af-0f9b31cf97c0" providerId="ADAL" clId="{6D454C37-3653-4E14-9F2B-6B533551AB7F}" dt="2023-03-02T02:36:18.440" v="732" actId="948"/>
          <ac:spMkLst>
            <pc:docMk/>
            <pc:sldMk cId="1756387246" sldId="273"/>
            <ac:spMk id="8" creationId="{AAC1BF0A-76A0-3248-72B5-19E1C38B7254}"/>
          </ac:spMkLst>
        </pc:spChg>
        <pc:spChg chg="mod">
          <ac:chgData name="Dishpreet Kaur" userId="19ba2128-39f9-4128-b8af-0f9b31cf97c0" providerId="ADAL" clId="{6D454C37-3653-4E14-9F2B-6B533551AB7F}" dt="2023-03-02T02:36:27.117" v="733" actId="948"/>
          <ac:spMkLst>
            <pc:docMk/>
            <pc:sldMk cId="1756387246" sldId="273"/>
            <ac:spMk id="9" creationId="{2C1D67E3-2B65-7659-2EB7-519E9CD2FCB6}"/>
          </ac:spMkLst>
        </pc:spChg>
        <pc:grpChg chg="del">
          <ac:chgData name="Dishpreet Kaur" userId="19ba2128-39f9-4128-b8af-0f9b31cf97c0" providerId="ADAL" clId="{6D454C37-3653-4E14-9F2B-6B533551AB7F}" dt="2023-03-02T02:36:57.999" v="735" actId="478"/>
          <ac:grpSpMkLst>
            <pc:docMk/>
            <pc:sldMk cId="1756387246" sldId="273"/>
            <ac:grpSpMk id="12" creationId="{0464C0E8-23BD-A00F-CAA3-2EAF778F898E}"/>
          </ac:grpSpMkLst>
        </pc:grpChg>
        <pc:grpChg chg="add mod">
          <ac:chgData name="Dishpreet Kaur" userId="19ba2128-39f9-4128-b8af-0f9b31cf97c0" providerId="ADAL" clId="{6D454C37-3653-4E14-9F2B-6B533551AB7F}" dt="2023-03-02T02:37:59.279" v="738" actId="14100"/>
          <ac:grpSpMkLst>
            <pc:docMk/>
            <pc:sldMk cId="1756387246" sldId="273"/>
            <ac:grpSpMk id="13" creationId="{5FB0A3B0-EEF3-633A-8465-065DBA72EEB2}"/>
          </ac:grpSpMkLst>
        </pc:grpChg>
        <pc:cxnChg chg="mod">
          <ac:chgData name="Dishpreet Kaur" userId="19ba2128-39f9-4128-b8af-0f9b31cf97c0" providerId="ADAL" clId="{6D454C37-3653-4E14-9F2B-6B533551AB7F}" dt="2023-03-02T02:37:49.810" v="736"/>
          <ac:cxnSpMkLst>
            <pc:docMk/>
            <pc:sldMk cId="1756387246" sldId="273"/>
            <ac:cxnSpMk id="14" creationId="{1151B4CC-95F6-AA60-6DF6-96F0836998E4}"/>
          </ac:cxnSpMkLst>
        </pc:cxnChg>
        <pc:cxnChg chg="mod">
          <ac:chgData name="Dishpreet Kaur" userId="19ba2128-39f9-4128-b8af-0f9b31cf97c0" providerId="ADAL" clId="{6D454C37-3653-4E14-9F2B-6B533551AB7F}" dt="2023-03-02T02:37:49.810" v="736"/>
          <ac:cxnSpMkLst>
            <pc:docMk/>
            <pc:sldMk cId="1756387246" sldId="273"/>
            <ac:cxnSpMk id="15" creationId="{D9A3C7E0-21DF-7A36-74C1-B711AA421307}"/>
          </ac:cxnSpMkLst>
        </pc:cxnChg>
      </pc:sldChg>
      <pc:sldChg chg="addSp delSp modSp mod modAnim">
        <pc:chgData name="Dishpreet Kaur" userId="19ba2128-39f9-4128-b8af-0f9b31cf97c0" providerId="ADAL" clId="{6D454C37-3653-4E14-9F2B-6B533551AB7F}" dt="2023-03-02T02:39:51.231" v="797"/>
        <pc:sldMkLst>
          <pc:docMk/>
          <pc:sldMk cId="3646300760" sldId="274"/>
        </pc:sldMkLst>
        <pc:spChg chg="mod">
          <ac:chgData name="Dishpreet Kaur" userId="19ba2128-39f9-4128-b8af-0f9b31cf97c0" providerId="ADAL" clId="{6D454C37-3653-4E14-9F2B-6B533551AB7F}" dt="2023-03-02T02:38:51.429" v="744" actId="948"/>
          <ac:spMkLst>
            <pc:docMk/>
            <pc:sldMk cId="3646300760" sldId="274"/>
            <ac:spMk id="4" creationId="{734CB689-D2D1-758B-B727-8B767433AC18}"/>
          </ac:spMkLst>
        </pc:spChg>
        <pc:spChg chg="mod">
          <ac:chgData name="Dishpreet Kaur" userId="19ba2128-39f9-4128-b8af-0f9b31cf97c0" providerId="ADAL" clId="{6D454C37-3653-4E14-9F2B-6B533551AB7F}" dt="2023-03-02T02:39:18.559" v="755" actId="114"/>
          <ac:spMkLst>
            <pc:docMk/>
            <pc:sldMk cId="3646300760" sldId="274"/>
            <ac:spMk id="5" creationId="{9E71DAFA-D165-602D-C01E-8CDC416297FA}"/>
          </ac:spMkLst>
        </pc:spChg>
        <pc:grpChg chg="del">
          <ac:chgData name="Dishpreet Kaur" userId="19ba2128-39f9-4128-b8af-0f9b31cf97c0" providerId="ADAL" clId="{6D454C37-3653-4E14-9F2B-6B533551AB7F}" dt="2023-03-02T02:39:32.904" v="756" actId="478"/>
          <ac:grpSpMkLst>
            <pc:docMk/>
            <pc:sldMk cId="3646300760" sldId="274"/>
            <ac:grpSpMk id="8" creationId="{D62D72B1-BB1B-4A23-0E9E-020D8DB7B46B}"/>
          </ac:grpSpMkLst>
        </pc:grpChg>
        <pc:cxnChg chg="add mod">
          <ac:chgData name="Dishpreet Kaur" userId="19ba2128-39f9-4128-b8af-0f9b31cf97c0" providerId="ADAL" clId="{6D454C37-3653-4E14-9F2B-6B533551AB7F}" dt="2023-03-02T02:39:43.849" v="796" actId="1035"/>
          <ac:cxnSpMkLst>
            <pc:docMk/>
            <pc:sldMk cId="3646300760" sldId="274"/>
            <ac:cxnSpMk id="9" creationId="{5C22BB82-B871-EC7A-E9F1-C1FFC2CFD473}"/>
          </ac:cxnSpMkLst>
        </pc:cxnChg>
      </pc:sldChg>
      <pc:sldChg chg="addSp delSp modSp mod modAnim">
        <pc:chgData name="Dishpreet Kaur" userId="19ba2128-39f9-4128-b8af-0f9b31cf97c0" providerId="ADAL" clId="{6D454C37-3653-4E14-9F2B-6B533551AB7F}" dt="2023-03-02T02:42:25.809" v="889" actId="1036"/>
        <pc:sldMkLst>
          <pc:docMk/>
          <pc:sldMk cId="3570372062" sldId="275"/>
        </pc:sldMkLst>
        <pc:spChg chg="mod">
          <ac:chgData name="Dishpreet Kaur" userId="19ba2128-39f9-4128-b8af-0f9b31cf97c0" providerId="ADAL" clId="{6D454C37-3653-4E14-9F2B-6B533551AB7F}" dt="2023-03-02T02:40:16.874" v="799" actId="948"/>
          <ac:spMkLst>
            <pc:docMk/>
            <pc:sldMk cId="3570372062" sldId="275"/>
            <ac:spMk id="4" creationId="{E6A520A2-3433-1A3D-71D3-A3EA4EA5C69E}"/>
          </ac:spMkLst>
        </pc:spChg>
        <pc:spChg chg="mod">
          <ac:chgData name="Dishpreet Kaur" userId="19ba2128-39f9-4128-b8af-0f9b31cf97c0" providerId="ADAL" clId="{6D454C37-3653-4E14-9F2B-6B533551AB7F}" dt="2023-03-02T02:41:38.607" v="882" actId="114"/>
          <ac:spMkLst>
            <pc:docMk/>
            <pc:sldMk cId="3570372062" sldId="275"/>
            <ac:spMk id="5" creationId="{2565C8B1-34B9-1996-A21E-8916154ACE7C}"/>
          </ac:spMkLst>
        </pc:spChg>
        <pc:spChg chg="mod">
          <ac:chgData name="Dishpreet Kaur" userId="19ba2128-39f9-4128-b8af-0f9b31cf97c0" providerId="ADAL" clId="{6D454C37-3653-4E14-9F2B-6B533551AB7F}" dt="2023-03-02T02:42:25.809" v="889" actId="1036"/>
          <ac:spMkLst>
            <pc:docMk/>
            <pc:sldMk cId="3570372062" sldId="275"/>
            <ac:spMk id="6" creationId="{FCF7E3B6-8C5D-D654-1E8D-4CCB9C9A8ADF}"/>
          </ac:spMkLst>
        </pc:spChg>
        <pc:grpChg chg="del">
          <ac:chgData name="Dishpreet Kaur" userId="19ba2128-39f9-4128-b8af-0f9b31cf97c0" providerId="ADAL" clId="{6D454C37-3653-4E14-9F2B-6B533551AB7F}" dt="2023-03-02T02:40:55.136" v="807" actId="478"/>
          <ac:grpSpMkLst>
            <pc:docMk/>
            <pc:sldMk cId="3570372062" sldId="275"/>
            <ac:grpSpMk id="9" creationId="{60BA1706-540A-6B90-FFE4-35B861C8080F}"/>
          </ac:grpSpMkLst>
        </pc:grpChg>
        <pc:cxnChg chg="add mod">
          <ac:chgData name="Dishpreet Kaur" userId="19ba2128-39f9-4128-b8af-0f9b31cf97c0" providerId="ADAL" clId="{6D454C37-3653-4E14-9F2B-6B533551AB7F}" dt="2023-03-02T02:41:00.850" v="867" actId="1036"/>
          <ac:cxnSpMkLst>
            <pc:docMk/>
            <pc:sldMk cId="3570372062" sldId="275"/>
            <ac:cxnSpMk id="10" creationId="{02257993-1278-0FC2-6C0D-C11F3F0F57D4}"/>
          </ac:cxnSpMkLst>
        </pc:cxnChg>
      </pc:sldChg>
      <pc:sldChg chg="addSp delSp modSp mod modAnim">
        <pc:chgData name="Dishpreet Kaur" userId="19ba2128-39f9-4128-b8af-0f9b31cf97c0" providerId="ADAL" clId="{6D454C37-3653-4E14-9F2B-6B533551AB7F}" dt="2023-03-02T13:33:40.707" v="1021"/>
        <pc:sldMkLst>
          <pc:docMk/>
          <pc:sldMk cId="1157225121" sldId="276"/>
        </pc:sldMkLst>
        <pc:spChg chg="mod">
          <ac:chgData name="Dishpreet Kaur" userId="19ba2128-39f9-4128-b8af-0f9b31cf97c0" providerId="ADAL" clId="{6D454C37-3653-4E14-9F2B-6B533551AB7F}" dt="2023-03-02T13:33:12.704" v="968" actId="1036"/>
          <ac:spMkLst>
            <pc:docMk/>
            <pc:sldMk cId="1157225121" sldId="276"/>
            <ac:spMk id="2" creationId="{18E3DCAA-1246-5BB6-1A44-92A4EB2DA866}"/>
          </ac:spMkLst>
        </pc:spChg>
        <pc:spChg chg="mod">
          <ac:chgData name="Dishpreet Kaur" userId="19ba2128-39f9-4128-b8af-0f9b31cf97c0" providerId="ADAL" clId="{6D454C37-3653-4E14-9F2B-6B533551AB7F}" dt="2023-03-02T13:33:12.704" v="968" actId="1036"/>
          <ac:spMkLst>
            <pc:docMk/>
            <pc:sldMk cId="1157225121" sldId="276"/>
            <ac:spMk id="3" creationId="{F9F1065F-7787-5DD6-E091-52329A23FC4E}"/>
          </ac:spMkLst>
        </pc:spChg>
        <pc:spChg chg="mod">
          <ac:chgData name="Dishpreet Kaur" userId="19ba2128-39f9-4128-b8af-0f9b31cf97c0" providerId="ADAL" clId="{6D454C37-3653-4E14-9F2B-6B533551AB7F}" dt="2023-03-02T02:42:42.962" v="890" actId="948"/>
          <ac:spMkLst>
            <pc:docMk/>
            <pc:sldMk cId="1157225121" sldId="276"/>
            <ac:spMk id="4" creationId="{EB8C06D8-E0D5-0BBD-5A03-7A98280A8AB3}"/>
          </ac:spMkLst>
        </pc:spChg>
        <pc:spChg chg="mod">
          <ac:chgData name="Dishpreet Kaur" userId="19ba2128-39f9-4128-b8af-0f9b31cf97c0" providerId="ADAL" clId="{6D454C37-3653-4E14-9F2B-6B533551AB7F}" dt="2023-03-02T13:33:17.427" v="985" actId="1036"/>
          <ac:spMkLst>
            <pc:docMk/>
            <pc:sldMk cId="1157225121" sldId="276"/>
            <ac:spMk id="5" creationId="{778835AB-A357-5088-C258-8B7A90D7F650}"/>
          </ac:spMkLst>
        </pc:spChg>
        <pc:spChg chg="mod">
          <ac:chgData name="Dishpreet Kaur" userId="19ba2128-39f9-4128-b8af-0f9b31cf97c0" providerId="ADAL" clId="{6D454C37-3653-4E14-9F2B-6B533551AB7F}" dt="2023-03-02T02:43:26.031" v="894" actId="948"/>
          <ac:spMkLst>
            <pc:docMk/>
            <pc:sldMk cId="1157225121" sldId="276"/>
            <ac:spMk id="6" creationId="{77B191AA-E3DA-E3E0-0A37-E80DA5115529}"/>
          </ac:spMkLst>
        </pc:spChg>
        <pc:spChg chg="mod">
          <ac:chgData name="Dishpreet Kaur" userId="19ba2128-39f9-4128-b8af-0f9b31cf97c0" providerId="ADAL" clId="{6D454C37-3653-4E14-9F2B-6B533551AB7F}" dt="2023-03-02T02:42:58.869" v="891" actId="948"/>
          <ac:spMkLst>
            <pc:docMk/>
            <pc:sldMk cId="1157225121" sldId="276"/>
            <ac:spMk id="7" creationId="{77D80B59-89C6-2E70-381F-3918263000D4}"/>
          </ac:spMkLst>
        </pc:spChg>
        <pc:spChg chg="mod">
          <ac:chgData name="Dishpreet Kaur" userId="19ba2128-39f9-4128-b8af-0f9b31cf97c0" providerId="ADAL" clId="{6D454C37-3653-4E14-9F2B-6B533551AB7F}" dt="2023-03-02T02:43:08.325" v="892" actId="948"/>
          <ac:spMkLst>
            <pc:docMk/>
            <pc:sldMk cId="1157225121" sldId="276"/>
            <ac:spMk id="8" creationId="{67CE29AF-CB02-139D-255C-578AA69630E9}"/>
          </ac:spMkLst>
        </pc:spChg>
        <pc:spChg chg="mod">
          <ac:chgData name="Dishpreet Kaur" userId="19ba2128-39f9-4128-b8af-0f9b31cf97c0" providerId="ADAL" clId="{6D454C37-3653-4E14-9F2B-6B533551AB7F}" dt="2023-03-02T02:43:17.630" v="893" actId="948"/>
          <ac:spMkLst>
            <pc:docMk/>
            <pc:sldMk cId="1157225121" sldId="276"/>
            <ac:spMk id="9" creationId="{87797475-CF9E-A451-305B-98C366541DC6}"/>
          </ac:spMkLst>
        </pc:spChg>
        <pc:grpChg chg="del">
          <ac:chgData name="Dishpreet Kaur" userId="19ba2128-39f9-4128-b8af-0f9b31cf97c0" providerId="ADAL" clId="{6D454C37-3653-4E14-9F2B-6B533551AB7F}" dt="2023-03-02T02:45:09.864" v="905" actId="478"/>
          <ac:grpSpMkLst>
            <pc:docMk/>
            <pc:sldMk cId="1157225121" sldId="276"/>
            <ac:grpSpMk id="12" creationId="{C53D4AF5-82D9-B3A5-671B-8CC93DBAAEFD}"/>
          </ac:grpSpMkLst>
        </pc:grpChg>
        <pc:grpChg chg="del">
          <ac:chgData name="Dishpreet Kaur" userId="19ba2128-39f9-4128-b8af-0f9b31cf97c0" providerId="ADAL" clId="{6D454C37-3653-4E14-9F2B-6B533551AB7F}" dt="2023-03-02T02:45:12.030" v="906" actId="478"/>
          <ac:grpSpMkLst>
            <pc:docMk/>
            <pc:sldMk cId="1157225121" sldId="276"/>
            <ac:grpSpMk id="15" creationId="{8A17D58E-F4D4-81B6-AA16-ABC62926CB8F}"/>
          </ac:grpSpMkLst>
        </pc:grpChg>
        <pc:cxnChg chg="add mod">
          <ac:chgData name="Dishpreet Kaur" userId="19ba2128-39f9-4128-b8af-0f9b31cf97c0" providerId="ADAL" clId="{6D454C37-3653-4E14-9F2B-6B533551AB7F}" dt="2023-03-02T02:45:18.579" v="937" actId="1035"/>
          <ac:cxnSpMkLst>
            <pc:docMk/>
            <pc:sldMk cId="1157225121" sldId="276"/>
            <ac:cxnSpMk id="17" creationId="{A228D026-4778-9A87-BB20-7D6CAF63F2F7}"/>
          </ac:cxnSpMkLst>
        </pc:cxnChg>
        <pc:cxnChg chg="add mod">
          <ac:chgData name="Dishpreet Kaur" userId="19ba2128-39f9-4128-b8af-0f9b31cf97c0" providerId="ADAL" clId="{6D454C37-3653-4E14-9F2B-6B533551AB7F}" dt="2023-03-02T13:33:31.461" v="1019" actId="1036"/>
          <ac:cxnSpMkLst>
            <pc:docMk/>
            <pc:sldMk cId="1157225121" sldId="276"/>
            <ac:cxnSpMk id="18" creationId="{4C032A5E-E5DA-F508-ED30-D8C2794056BF}"/>
          </ac:cxnSpMkLst>
        </pc:cxnChg>
      </pc:sldChg>
      <pc:sldChg chg="addSp delSp modSp mod modAnim">
        <pc:chgData name="Dishpreet Kaur" userId="19ba2128-39f9-4128-b8af-0f9b31cf97c0" providerId="ADAL" clId="{6D454C37-3653-4E14-9F2B-6B533551AB7F}" dt="2023-03-02T13:35:06.688" v="1073"/>
        <pc:sldMkLst>
          <pc:docMk/>
          <pc:sldMk cId="3893819340" sldId="277"/>
        </pc:sldMkLst>
        <pc:spChg chg="mod">
          <ac:chgData name="Dishpreet Kaur" userId="19ba2128-39f9-4128-b8af-0f9b31cf97c0" providerId="ADAL" clId="{6D454C37-3653-4E14-9F2B-6B533551AB7F}" dt="2023-03-02T13:34:50.249" v="1072" actId="20577"/>
          <ac:spMkLst>
            <pc:docMk/>
            <pc:sldMk cId="3893819340" sldId="277"/>
            <ac:spMk id="4" creationId="{1354E507-CC03-9C83-3F9C-FB698FE54AF7}"/>
          </ac:spMkLst>
        </pc:spChg>
        <pc:spChg chg="mod">
          <ac:chgData name="Dishpreet Kaur" userId="19ba2128-39f9-4128-b8af-0f9b31cf97c0" providerId="ADAL" clId="{6D454C37-3653-4E14-9F2B-6B533551AB7F}" dt="2023-03-02T13:34:09.973" v="1023" actId="948"/>
          <ac:spMkLst>
            <pc:docMk/>
            <pc:sldMk cId="3893819340" sldId="277"/>
            <ac:spMk id="5" creationId="{8122A70F-F5D6-F448-87FF-04962A6264E1}"/>
          </ac:spMkLst>
        </pc:spChg>
        <pc:spChg chg="mod">
          <ac:chgData name="Dishpreet Kaur" userId="19ba2128-39f9-4128-b8af-0f9b31cf97c0" providerId="ADAL" clId="{6D454C37-3653-4E14-9F2B-6B533551AB7F}" dt="2023-03-02T13:34:18.847" v="1024" actId="948"/>
          <ac:spMkLst>
            <pc:docMk/>
            <pc:sldMk cId="3893819340" sldId="277"/>
            <ac:spMk id="6" creationId="{37EA0C9A-B408-8EE7-1B82-82FA44CEC0A3}"/>
          </ac:spMkLst>
        </pc:spChg>
        <pc:spChg chg="mod">
          <ac:chgData name="Dishpreet Kaur" userId="19ba2128-39f9-4128-b8af-0f9b31cf97c0" providerId="ADAL" clId="{6D454C37-3653-4E14-9F2B-6B533551AB7F}" dt="2023-03-02T13:34:28.256" v="1025" actId="948"/>
          <ac:spMkLst>
            <pc:docMk/>
            <pc:sldMk cId="3893819340" sldId="277"/>
            <ac:spMk id="7" creationId="{7F58303B-2FB5-6540-EF18-4ABDA4ACD4B4}"/>
          </ac:spMkLst>
        </pc:spChg>
        <pc:grpChg chg="del">
          <ac:chgData name="Dishpreet Kaur" userId="19ba2128-39f9-4128-b8af-0f9b31cf97c0" providerId="ADAL" clId="{6D454C37-3653-4E14-9F2B-6B533551AB7F}" dt="2023-03-02T13:34:32.184" v="1026" actId="478"/>
          <ac:grpSpMkLst>
            <pc:docMk/>
            <pc:sldMk cId="3893819340" sldId="277"/>
            <ac:grpSpMk id="10" creationId="{4294F444-3A41-B5DB-F137-0992F7D54D98}"/>
          </ac:grpSpMkLst>
        </pc:grpChg>
        <pc:cxnChg chg="add mod">
          <ac:chgData name="Dishpreet Kaur" userId="19ba2128-39f9-4128-b8af-0f9b31cf97c0" providerId="ADAL" clId="{6D454C37-3653-4E14-9F2B-6B533551AB7F}" dt="2023-03-02T13:34:37.185" v="1069" actId="1035"/>
          <ac:cxnSpMkLst>
            <pc:docMk/>
            <pc:sldMk cId="3893819340" sldId="277"/>
            <ac:cxnSpMk id="11" creationId="{DADCABE0-5AB7-528D-8E31-AEEDE1586FC9}"/>
          </ac:cxnSpMkLst>
        </pc:cxnChg>
      </pc:sldChg>
      <pc:sldChg chg="addSp delSp modSp mod modAnim">
        <pc:chgData name="Dishpreet Kaur" userId="19ba2128-39f9-4128-b8af-0f9b31cf97c0" providerId="ADAL" clId="{6D454C37-3653-4E14-9F2B-6B533551AB7F}" dt="2023-03-02T13:38:29.075" v="1113"/>
        <pc:sldMkLst>
          <pc:docMk/>
          <pc:sldMk cId="4259779599" sldId="278"/>
        </pc:sldMkLst>
        <pc:spChg chg="mod">
          <ac:chgData name="Dishpreet Kaur" userId="19ba2128-39f9-4128-b8af-0f9b31cf97c0" providerId="ADAL" clId="{6D454C37-3653-4E14-9F2B-6B533551AB7F}" dt="2023-03-02T13:37:52.860" v="1080" actId="313"/>
          <ac:spMkLst>
            <pc:docMk/>
            <pc:sldMk cId="4259779599" sldId="278"/>
            <ac:spMk id="4" creationId="{D48A53F8-D992-7E5B-0AC6-B7E9F8FDAA88}"/>
          </ac:spMkLst>
        </pc:spChg>
        <pc:spChg chg="mod">
          <ac:chgData name="Dishpreet Kaur" userId="19ba2128-39f9-4128-b8af-0f9b31cf97c0" providerId="ADAL" clId="{6D454C37-3653-4E14-9F2B-6B533551AB7F}" dt="2023-03-02T13:37:58.836" v="1081" actId="20577"/>
          <ac:spMkLst>
            <pc:docMk/>
            <pc:sldMk cId="4259779599" sldId="278"/>
            <ac:spMk id="5" creationId="{043C3A03-0BB3-11F2-0B3D-CBB8EEB5EB66}"/>
          </ac:spMkLst>
        </pc:spChg>
        <pc:spChg chg="mod">
          <ac:chgData name="Dishpreet Kaur" userId="19ba2128-39f9-4128-b8af-0f9b31cf97c0" providerId="ADAL" clId="{6D454C37-3653-4E14-9F2B-6B533551AB7F}" dt="2023-03-02T13:37:29.822" v="1076" actId="948"/>
          <ac:spMkLst>
            <pc:docMk/>
            <pc:sldMk cId="4259779599" sldId="278"/>
            <ac:spMk id="6" creationId="{350AB050-694F-0AE3-8A5A-1C4A5CAC9381}"/>
          </ac:spMkLst>
        </pc:spChg>
        <pc:spChg chg="mod">
          <ac:chgData name="Dishpreet Kaur" userId="19ba2128-39f9-4128-b8af-0f9b31cf97c0" providerId="ADAL" clId="{6D454C37-3653-4E14-9F2B-6B533551AB7F}" dt="2023-03-02T13:37:48.963" v="1078" actId="948"/>
          <ac:spMkLst>
            <pc:docMk/>
            <pc:sldMk cId="4259779599" sldId="278"/>
            <ac:spMk id="7" creationId="{AA58B6B0-3352-9762-961A-CC98A191D78B}"/>
          </ac:spMkLst>
        </pc:spChg>
        <pc:spChg chg="mod">
          <ac:chgData name="Dishpreet Kaur" userId="19ba2128-39f9-4128-b8af-0f9b31cf97c0" providerId="ADAL" clId="{6D454C37-3653-4E14-9F2B-6B533551AB7F}" dt="2023-03-02T13:37:40.028" v="1077" actId="948"/>
          <ac:spMkLst>
            <pc:docMk/>
            <pc:sldMk cId="4259779599" sldId="278"/>
            <ac:spMk id="8" creationId="{922AD92D-A381-AD4F-8F11-6024F374035E}"/>
          </ac:spMkLst>
        </pc:spChg>
        <pc:grpChg chg="del">
          <ac:chgData name="Dishpreet Kaur" userId="19ba2128-39f9-4128-b8af-0f9b31cf97c0" providerId="ADAL" clId="{6D454C37-3653-4E14-9F2B-6B533551AB7F}" dt="2023-03-02T13:38:01.344" v="1082" actId="478"/>
          <ac:grpSpMkLst>
            <pc:docMk/>
            <pc:sldMk cId="4259779599" sldId="278"/>
            <ac:grpSpMk id="11" creationId="{C004F16F-90B5-BFB9-FC1A-148A44FA2738}"/>
          </ac:grpSpMkLst>
        </pc:grpChg>
        <pc:cxnChg chg="add mod">
          <ac:chgData name="Dishpreet Kaur" userId="19ba2128-39f9-4128-b8af-0f9b31cf97c0" providerId="ADAL" clId="{6D454C37-3653-4E14-9F2B-6B533551AB7F}" dt="2023-03-02T13:38:06.558" v="1112" actId="1036"/>
          <ac:cxnSpMkLst>
            <pc:docMk/>
            <pc:sldMk cId="4259779599" sldId="278"/>
            <ac:cxnSpMk id="12" creationId="{EDB31958-D299-3427-938F-B42CC47050AA}"/>
          </ac:cxnSpMkLst>
        </pc:cxnChg>
      </pc:sldChg>
      <pc:sldChg chg="addSp delSp modSp mod modAnim">
        <pc:chgData name="Dishpreet Kaur" userId="19ba2128-39f9-4128-b8af-0f9b31cf97c0" providerId="ADAL" clId="{6D454C37-3653-4E14-9F2B-6B533551AB7F}" dt="2023-03-02T13:39:57.222" v="1179"/>
        <pc:sldMkLst>
          <pc:docMk/>
          <pc:sldMk cId="363235741" sldId="279"/>
        </pc:sldMkLst>
        <pc:spChg chg="mod">
          <ac:chgData name="Dishpreet Kaur" userId="19ba2128-39f9-4128-b8af-0f9b31cf97c0" providerId="ADAL" clId="{6D454C37-3653-4E14-9F2B-6B533551AB7F}" dt="2023-03-02T13:39:19.478" v="1118" actId="14100"/>
          <ac:spMkLst>
            <pc:docMk/>
            <pc:sldMk cId="363235741" sldId="279"/>
            <ac:spMk id="7" creationId="{6C5185B5-4F3E-E019-7EF7-D918641D0D35}"/>
          </ac:spMkLst>
        </pc:spChg>
        <pc:spChg chg="mod">
          <ac:chgData name="Dishpreet Kaur" userId="19ba2128-39f9-4128-b8af-0f9b31cf97c0" providerId="ADAL" clId="{6D454C37-3653-4E14-9F2B-6B533551AB7F}" dt="2023-03-02T13:38:59.053" v="1115" actId="948"/>
          <ac:spMkLst>
            <pc:docMk/>
            <pc:sldMk cId="363235741" sldId="279"/>
            <ac:spMk id="8" creationId="{06D6307F-AFF7-32E5-0A35-20F1B3C80708}"/>
          </ac:spMkLst>
        </pc:spChg>
        <pc:spChg chg="mod">
          <ac:chgData name="Dishpreet Kaur" userId="19ba2128-39f9-4128-b8af-0f9b31cf97c0" providerId="ADAL" clId="{6D454C37-3653-4E14-9F2B-6B533551AB7F}" dt="2023-03-02T13:39:09.425" v="1116" actId="948"/>
          <ac:spMkLst>
            <pc:docMk/>
            <pc:sldMk cId="363235741" sldId="279"/>
            <ac:spMk id="9" creationId="{97BD5E9E-B5D0-37CD-454C-DD5A0DE064F5}"/>
          </ac:spMkLst>
        </pc:spChg>
        <pc:grpChg chg="del">
          <ac:chgData name="Dishpreet Kaur" userId="19ba2128-39f9-4128-b8af-0f9b31cf97c0" providerId="ADAL" clId="{6D454C37-3653-4E14-9F2B-6B533551AB7F}" dt="2023-03-02T13:39:21.877" v="1119" actId="478"/>
          <ac:grpSpMkLst>
            <pc:docMk/>
            <pc:sldMk cId="363235741" sldId="279"/>
            <ac:grpSpMk id="6" creationId="{CF945FD2-0105-B3B5-FAA6-C5D12863A5BE}"/>
          </ac:grpSpMkLst>
        </pc:grpChg>
        <pc:grpChg chg="del mod">
          <ac:chgData name="Dishpreet Kaur" userId="19ba2128-39f9-4128-b8af-0f9b31cf97c0" providerId="ADAL" clId="{6D454C37-3653-4E14-9F2B-6B533551AB7F}" dt="2023-03-02T13:39:28.044" v="1145" actId="478"/>
          <ac:grpSpMkLst>
            <pc:docMk/>
            <pc:sldMk cId="363235741" sldId="279"/>
            <ac:grpSpMk id="12" creationId="{D038FA36-D036-F5D4-AB87-A8B9139FE769}"/>
          </ac:grpSpMkLst>
        </pc:grpChg>
        <pc:cxnChg chg="add mod">
          <ac:chgData name="Dishpreet Kaur" userId="19ba2128-39f9-4128-b8af-0f9b31cf97c0" providerId="ADAL" clId="{6D454C37-3653-4E14-9F2B-6B533551AB7F}" dt="2023-03-02T13:39:25.578" v="1143" actId="1036"/>
          <ac:cxnSpMkLst>
            <pc:docMk/>
            <pc:sldMk cId="363235741" sldId="279"/>
            <ac:cxnSpMk id="13" creationId="{75C09F2F-97D6-59BF-9543-B9E49F3BFC58}"/>
          </ac:cxnSpMkLst>
        </pc:cxnChg>
        <pc:cxnChg chg="add mod">
          <ac:chgData name="Dishpreet Kaur" userId="19ba2128-39f9-4128-b8af-0f9b31cf97c0" providerId="ADAL" clId="{6D454C37-3653-4E14-9F2B-6B533551AB7F}" dt="2023-03-02T13:39:32.145" v="1177" actId="1035"/>
          <ac:cxnSpMkLst>
            <pc:docMk/>
            <pc:sldMk cId="363235741" sldId="279"/>
            <ac:cxnSpMk id="14" creationId="{1862EB81-036F-42D5-36DD-4520421F0E2A}"/>
          </ac:cxnSpMkLst>
        </pc:cxnChg>
      </pc:sldChg>
      <pc:sldChg chg="modSp mod">
        <pc:chgData name="Dishpreet Kaur" userId="19ba2128-39f9-4128-b8af-0f9b31cf97c0" providerId="ADAL" clId="{6D454C37-3653-4E14-9F2B-6B533551AB7F}" dt="2023-03-02T13:40:41.795" v="1181" actId="20577"/>
        <pc:sldMkLst>
          <pc:docMk/>
          <pc:sldMk cId="2001879809" sldId="280"/>
        </pc:sldMkLst>
        <pc:spChg chg="mod">
          <ac:chgData name="Dishpreet Kaur" userId="19ba2128-39f9-4128-b8af-0f9b31cf97c0" providerId="ADAL" clId="{6D454C37-3653-4E14-9F2B-6B533551AB7F}" dt="2023-03-02T13:40:41.795" v="1181" actId="20577"/>
          <ac:spMkLst>
            <pc:docMk/>
            <pc:sldMk cId="2001879809" sldId="280"/>
            <ac:spMk id="4" creationId="{D925BB3C-0696-74A6-6A48-3F7271983681}"/>
          </ac:spMkLst>
        </pc:spChg>
      </pc:sldChg>
      <pc:sldChg chg="modSp mod">
        <pc:chgData name="Dishpreet Kaur" userId="19ba2128-39f9-4128-b8af-0f9b31cf97c0" providerId="ADAL" clId="{6D454C37-3653-4E14-9F2B-6B533551AB7F}" dt="2023-03-02T13:41:40.469" v="1182" actId="948"/>
        <pc:sldMkLst>
          <pc:docMk/>
          <pc:sldMk cId="233075307" sldId="281"/>
        </pc:sldMkLst>
        <pc:spChg chg="mod">
          <ac:chgData name="Dishpreet Kaur" userId="19ba2128-39f9-4128-b8af-0f9b31cf97c0" providerId="ADAL" clId="{6D454C37-3653-4E14-9F2B-6B533551AB7F}" dt="2023-03-02T13:41:40.469" v="1182" actId="948"/>
          <ac:spMkLst>
            <pc:docMk/>
            <pc:sldMk cId="233075307" sldId="281"/>
            <ac:spMk id="4" creationId="{58EEAC13-EAF3-26EB-B8DF-0E093A3B09F9}"/>
          </ac:spMkLst>
        </pc:spChg>
      </pc:sldChg>
      <pc:sldChg chg="addSp delSp modSp mod modAnim">
        <pc:chgData name="Dishpreet Kaur" userId="19ba2128-39f9-4128-b8af-0f9b31cf97c0" providerId="ADAL" clId="{6D454C37-3653-4E14-9F2B-6B533551AB7F}" dt="2023-03-02T13:44:23.692" v="1280" actId="1035"/>
        <pc:sldMkLst>
          <pc:docMk/>
          <pc:sldMk cId="3434511666" sldId="282"/>
        </pc:sldMkLst>
        <pc:spChg chg="mod">
          <ac:chgData name="Dishpreet Kaur" userId="19ba2128-39f9-4128-b8af-0f9b31cf97c0" providerId="ADAL" clId="{6D454C37-3653-4E14-9F2B-6B533551AB7F}" dt="2023-03-02T13:44:15.228" v="1266" actId="1035"/>
          <ac:spMkLst>
            <pc:docMk/>
            <pc:sldMk cId="3434511666" sldId="282"/>
            <ac:spMk id="7" creationId="{E6B0C0DE-2153-CDB0-85DB-9CA5206E6B84}"/>
          </ac:spMkLst>
        </pc:spChg>
        <pc:spChg chg="mod">
          <ac:chgData name="Dishpreet Kaur" userId="19ba2128-39f9-4128-b8af-0f9b31cf97c0" providerId="ADAL" clId="{6D454C37-3653-4E14-9F2B-6B533551AB7F}" dt="2023-03-02T13:44:23.692" v="1280" actId="1035"/>
          <ac:spMkLst>
            <pc:docMk/>
            <pc:sldMk cId="3434511666" sldId="282"/>
            <ac:spMk id="8" creationId="{C2F52E47-C8C7-A446-5563-09AD48A629BD}"/>
          </ac:spMkLst>
        </pc:spChg>
        <pc:grpChg chg="del">
          <ac:chgData name="Dishpreet Kaur" userId="19ba2128-39f9-4128-b8af-0f9b31cf97c0" providerId="ADAL" clId="{6D454C37-3653-4E14-9F2B-6B533551AB7F}" dt="2023-03-02T13:43:30.875" v="1205" actId="478"/>
          <ac:grpSpMkLst>
            <pc:docMk/>
            <pc:sldMk cId="3434511666" sldId="282"/>
            <ac:grpSpMk id="6" creationId="{6F047476-995C-8817-52D8-64BB93413A82}"/>
          </ac:grpSpMkLst>
        </pc:grpChg>
        <pc:cxnChg chg="mod">
          <ac:chgData name="Dishpreet Kaur" userId="19ba2128-39f9-4128-b8af-0f9b31cf97c0" providerId="ADAL" clId="{6D454C37-3653-4E14-9F2B-6B533551AB7F}" dt="2023-03-02T13:43:19.501" v="1199" actId="1036"/>
          <ac:cxnSpMkLst>
            <pc:docMk/>
            <pc:sldMk cId="3434511666" sldId="282"/>
            <ac:cxnSpMk id="9" creationId="{7A6D5727-C6BA-2501-E16C-CF5D829D4F0B}"/>
          </ac:cxnSpMkLst>
        </pc:cxnChg>
        <pc:cxnChg chg="mod">
          <ac:chgData name="Dishpreet Kaur" userId="19ba2128-39f9-4128-b8af-0f9b31cf97c0" providerId="ADAL" clId="{6D454C37-3653-4E14-9F2B-6B533551AB7F}" dt="2023-03-02T13:43:23.300" v="1204" actId="1036"/>
          <ac:cxnSpMkLst>
            <pc:docMk/>
            <pc:sldMk cId="3434511666" sldId="282"/>
            <ac:cxnSpMk id="10" creationId="{F7EDF177-594E-B309-1476-D04D19F58652}"/>
          </ac:cxnSpMkLst>
        </pc:cxnChg>
        <pc:cxnChg chg="add mod">
          <ac:chgData name="Dishpreet Kaur" userId="19ba2128-39f9-4128-b8af-0f9b31cf97c0" providerId="ADAL" clId="{6D454C37-3653-4E14-9F2B-6B533551AB7F}" dt="2023-03-02T13:44:19.541" v="1274" actId="1035"/>
          <ac:cxnSpMkLst>
            <pc:docMk/>
            <pc:sldMk cId="3434511666" sldId="282"/>
            <ac:cxnSpMk id="11" creationId="{1F4E6762-A403-1472-A827-10E996011A5C}"/>
          </ac:cxnSpMkLst>
        </pc:cxnChg>
      </pc:sldChg>
      <pc:sldChg chg="modSp mod">
        <pc:chgData name="Dishpreet Kaur" userId="19ba2128-39f9-4128-b8af-0f9b31cf97c0" providerId="ADAL" clId="{6D454C37-3653-4E14-9F2B-6B533551AB7F}" dt="2023-03-02T13:44:55.439" v="1283" actId="948"/>
        <pc:sldMkLst>
          <pc:docMk/>
          <pc:sldMk cId="1849677713" sldId="283"/>
        </pc:sldMkLst>
        <pc:spChg chg="mod">
          <ac:chgData name="Dishpreet Kaur" userId="19ba2128-39f9-4128-b8af-0f9b31cf97c0" providerId="ADAL" clId="{6D454C37-3653-4E14-9F2B-6B533551AB7F}" dt="2023-03-02T13:44:47.798" v="1282" actId="12"/>
          <ac:spMkLst>
            <pc:docMk/>
            <pc:sldMk cId="1849677713" sldId="283"/>
            <ac:spMk id="4" creationId="{FED0A17C-9A94-86F4-D44A-CC2194662C5A}"/>
          </ac:spMkLst>
        </pc:spChg>
        <pc:spChg chg="mod">
          <ac:chgData name="Dishpreet Kaur" userId="19ba2128-39f9-4128-b8af-0f9b31cf97c0" providerId="ADAL" clId="{6D454C37-3653-4E14-9F2B-6B533551AB7F}" dt="2023-03-02T13:44:55.439" v="1283" actId="948"/>
          <ac:spMkLst>
            <pc:docMk/>
            <pc:sldMk cId="1849677713" sldId="283"/>
            <ac:spMk id="5" creationId="{BBEBACA4-5C70-6C83-1D43-FDE85B8852CD}"/>
          </ac:spMkLst>
        </pc:spChg>
      </pc:sldChg>
      <pc:sldChg chg="addSp delSp modSp mod">
        <pc:chgData name="Dishpreet Kaur" userId="19ba2128-39f9-4128-b8af-0f9b31cf97c0" providerId="ADAL" clId="{6D454C37-3653-4E14-9F2B-6B533551AB7F}" dt="2023-03-02T13:48:02.822" v="1332" actId="1035"/>
        <pc:sldMkLst>
          <pc:docMk/>
          <pc:sldMk cId="3978420426" sldId="284"/>
        </pc:sldMkLst>
        <pc:spChg chg="mod">
          <ac:chgData name="Dishpreet Kaur" userId="19ba2128-39f9-4128-b8af-0f9b31cf97c0" providerId="ADAL" clId="{6D454C37-3653-4E14-9F2B-6B533551AB7F}" dt="2023-03-02T13:47:07.596" v="1298" actId="1036"/>
          <ac:spMkLst>
            <pc:docMk/>
            <pc:sldMk cId="3978420426" sldId="284"/>
            <ac:spMk id="2" creationId="{F851DD51-3656-5C11-D14F-88FECB095668}"/>
          </ac:spMkLst>
        </pc:spChg>
        <pc:spChg chg="mod">
          <ac:chgData name="Dishpreet Kaur" userId="19ba2128-39f9-4128-b8af-0f9b31cf97c0" providerId="ADAL" clId="{6D454C37-3653-4E14-9F2B-6B533551AB7F}" dt="2023-03-02T13:47:07.596" v="1298" actId="1036"/>
          <ac:spMkLst>
            <pc:docMk/>
            <pc:sldMk cId="3978420426" sldId="284"/>
            <ac:spMk id="3" creationId="{B719B15E-B3D5-6056-5971-B05A14F66B57}"/>
          </ac:spMkLst>
        </pc:spChg>
        <pc:spChg chg="mod">
          <ac:chgData name="Dishpreet Kaur" userId="19ba2128-39f9-4128-b8af-0f9b31cf97c0" providerId="ADAL" clId="{6D454C37-3653-4E14-9F2B-6B533551AB7F}" dt="2023-03-02T13:46:19.888" v="1287" actId="20577"/>
          <ac:spMkLst>
            <pc:docMk/>
            <pc:sldMk cId="3978420426" sldId="284"/>
            <ac:spMk id="7" creationId="{A6775BA2-B7B3-4BE7-0357-3DEED3281AB9}"/>
          </ac:spMkLst>
        </pc:spChg>
        <pc:spChg chg="mod">
          <ac:chgData name="Dishpreet Kaur" userId="19ba2128-39f9-4128-b8af-0f9b31cf97c0" providerId="ADAL" clId="{6D454C37-3653-4E14-9F2B-6B533551AB7F}" dt="2023-03-02T13:48:02.822" v="1332" actId="1035"/>
          <ac:spMkLst>
            <pc:docMk/>
            <pc:sldMk cId="3978420426" sldId="284"/>
            <ac:spMk id="8" creationId="{4F776394-AA76-992C-F2AE-B439BD3CAC39}"/>
          </ac:spMkLst>
        </pc:spChg>
        <pc:grpChg chg="del">
          <ac:chgData name="Dishpreet Kaur" userId="19ba2128-39f9-4128-b8af-0f9b31cf97c0" providerId="ADAL" clId="{6D454C37-3653-4E14-9F2B-6B533551AB7F}" dt="2023-03-02T13:47:32.853" v="1309" actId="478"/>
          <ac:grpSpMkLst>
            <pc:docMk/>
            <pc:sldMk cId="3978420426" sldId="284"/>
            <ac:grpSpMk id="6" creationId="{78227328-DAD6-A506-EDE4-B1A4834833D6}"/>
          </ac:grpSpMkLst>
        </pc:grpChg>
        <pc:cxnChg chg="add mod">
          <ac:chgData name="Dishpreet Kaur" userId="19ba2128-39f9-4128-b8af-0f9b31cf97c0" providerId="ADAL" clId="{6D454C37-3653-4E14-9F2B-6B533551AB7F}" dt="2023-03-02T13:47:56.898" v="1321" actId="1035"/>
          <ac:cxnSpMkLst>
            <pc:docMk/>
            <pc:sldMk cId="3978420426" sldId="284"/>
            <ac:cxnSpMk id="9" creationId="{0D2B0A46-D456-4C02-473A-FE4521359AB2}"/>
          </ac:cxnSpMkLst>
        </pc:cxnChg>
      </pc:sldChg>
      <pc:sldChg chg="modSp mod">
        <pc:chgData name="Dishpreet Kaur" userId="19ba2128-39f9-4128-b8af-0f9b31cf97c0" providerId="ADAL" clId="{6D454C37-3653-4E14-9F2B-6B533551AB7F}" dt="2023-03-02T13:49:49.088" v="1334" actId="114"/>
        <pc:sldMkLst>
          <pc:docMk/>
          <pc:sldMk cId="110763266" sldId="285"/>
        </pc:sldMkLst>
        <pc:spChg chg="mod">
          <ac:chgData name="Dishpreet Kaur" userId="19ba2128-39f9-4128-b8af-0f9b31cf97c0" providerId="ADAL" clId="{6D454C37-3653-4E14-9F2B-6B533551AB7F}" dt="2023-03-02T13:49:49.088" v="1334" actId="114"/>
          <ac:spMkLst>
            <pc:docMk/>
            <pc:sldMk cId="110763266" sldId="285"/>
            <ac:spMk id="4" creationId="{9AE54365-5958-BFED-25C1-94D4EA5FA97D}"/>
          </ac:spMkLst>
        </pc:spChg>
      </pc:sldChg>
      <pc:sldChg chg="modSp mod">
        <pc:chgData name="Dishpreet Kaur" userId="19ba2128-39f9-4128-b8af-0f9b31cf97c0" providerId="ADAL" clId="{6D454C37-3653-4E14-9F2B-6B533551AB7F}" dt="2023-03-02T13:51:20.741" v="1347" actId="1036"/>
        <pc:sldMkLst>
          <pc:docMk/>
          <pc:sldMk cId="4002993423" sldId="286"/>
        </pc:sldMkLst>
        <pc:spChg chg="mod">
          <ac:chgData name="Dishpreet Kaur" userId="19ba2128-39f9-4128-b8af-0f9b31cf97c0" providerId="ADAL" clId="{6D454C37-3653-4E14-9F2B-6B533551AB7F}" dt="2023-03-02T13:50:11.200" v="1335" actId="948"/>
          <ac:spMkLst>
            <pc:docMk/>
            <pc:sldMk cId="4002993423" sldId="286"/>
            <ac:spMk id="4" creationId="{4FEB14E9-747C-75F7-3D79-E7C3B1F8760F}"/>
          </ac:spMkLst>
        </pc:spChg>
        <pc:spChg chg="mod">
          <ac:chgData name="Dishpreet Kaur" userId="19ba2128-39f9-4128-b8af-0f9b31cf97c0" providerId="ADAL" clId="{6D454C37-3653-4E14-9F2B-6B533551AB7F}" dt="2023-03-02T13:51:20.741" v="1347" actId="1036"/>
          <ac:spMkLst>
            <pc:docMk/>
            <pc:sldMk cId="4002993423" sldId="286"/>
            <ac:spMk id="5" creationId="{7A069D74-F414-C7DE-F146-F83807A36207}"/>
          </ac:spMkLst>
        </pc:spChg>
        <pc:spChg chg="mod">
          <ac:chgData name="Dishpreet Kaur" userId="19ba2128-39f9-4128-b8af-0f9b31cf97c0" providerId="ADAL" clId="{6D454C37-3653-4E14-9F2B-6B533551AB7F}" dt="2023-03-02T13:50:37.834" v="1337" actId="948"/>
          <ac:spMkLst>
            <pc:docMk/>
            <pc:sldMk cId="4002993423" sldId="286"/>
            <ac:spMk id="6" creationId="{B5A7B3CD-9E82-E57C-C44B-A378DC04CBD1}"/>
          </ac:spMkLst>
        </pc:spChg>
      </pc:sldChg>
      <pc:sldChg chg="addSp delSp modSp mod modAnim">
        <pc:chgData name="Dishpreet Kaur" userId="19ba2128-39f9-4128-b8af-0f9b31cf97c0" providerId="ADAL" clId="{6D454C37-3653-4E14-9F2B-6B533551AB7F}" dt="2023-03-02T13:52:43.750" v="1392"/>
        <pc:sldMkLst>
          <pc:docMk/>
          <pc:sldMk cId="160424095" sldId="287"/>
        </pc:sldMkLst>
        <pc:spChg chg="mod">
          <ac:chgData name="Dishpreet Kaur" userId="19ba2128-39f9-4128-b8af-0f9b31cf97c0" providerId="ADAL" clId="{6D454C37-3653-4E14-9F2B-6B533551AB7F}" dt="2023-03-02T13:51:45.664" v="1348" actId="948"/>
          <ac:spMkLst>
            <pc:docMk/>
            <pc:sldMk cId="160424095" sldId="287"/>
            <ac:spMk id="4" creationId="{2FDB35A2-9814-0D24-A29D-370B236A7ABD}"/>
          </ac:spMkLst>
        </pc:spChg>
        <pc:spChg chg="mod">
          <ac:chgData name="Dishpreet Kaur" userId="19ba2128-39f9-4128-b8af-0f9b31cf97c0" providerId="ADAL" clId="{6D454C37-3653-4E14-9F2B-6B533551AB7F}" dt="2023-03-02T13:52:17.403" v="1352" actId="20577"/>
          <ac:spMkLst>
            <pc:docMk/>
            <pc:sldMk cId="160424095" sldId="287"/>
            <ac:spMk id="5" creationId="{F99F3C02-B9B3-5967-51FE-602C8FDE5FB5}"/>
          </ac:spMkLst>
        </pc:spChg>
        <pc:grpChg chg="del">
          <ac:chgData name="Dishpreet Kaur" userId="19ba2128-39f9-4128-b8af-0f9b31cf97c0" providerId="ADAL" clId="{6D454C37-3653-4E14-9F2B-6B533551AB7F}" dt="2023-03-02T13:52:33.819" v="1353" actId="478"/>
          <ac:grpSpMkLst>
            <pc:docMk/>
            <pc:sldMk cId="160424095" sldId="287"/>
            <ac:grpSpMk id="8" creationId="{84D773DC-CAFB-D8BB-7D75-E8479EE6764E}"/>
          </ac:grpSpMkLst>
        </pc:grpChg>
        <pc:cxnChg chg="add mod">
          <ac:chgData name="Dishpreet Kaur" userId="19ba2128-39f9-4128-b8af-0f9b31cf97c0" providerId="ADAL" clId="{6D454C37-3653-4E14-9F2B-6B533551AB7F}" dt="2023-03-02T13:52:38.011" v="1391" actId="1035"/>
          <ac:cxnSpMkLst>
            <pc:docMk/>
            <pc:sldMk cId="160424095" sldId="287"/>
            <ac:cxnSpMk id="9" creationId="{ECDD0E96-269A-2F2B-04A6-1509C6DEEA79}"/>
          </ac:cxnSpMkLst>
        </pc:cxnChg>
      </pc:sldChg>
      <pc:sldChg chg="addSp delSp modSp mod modAnim">
        <pc:chgData name="Dishpreet Kaur" userId="19ba2128-39f9-4128-b8af-0f9b31cf97c0" providerId="ADAL" clId="{6D454C37-3653-4E14-9F2B-6B533551AB7F}" dt="2023-03-02T13:54:38.196" v="1449"/>
        <pc:sldMkLst>
          <pc:docMk/>
          <pc:sldMk cId="202297309" sldId="288"/>
        </pc:sldMkLst>
        <pc:spChg chg="mod">
          <ac:chgData name="Dishpreet Kaur" userId="19ba2128-39f9-4128-b8af-0f9b31cf97c0" providerId="ADAL" clId="{6D454C37-3653-4E14-9F2B-6B533551AB7F}" dt="2023-03-02T13:52:57.545" v="1393" actId="948"/>
          <ac:spMkLst>
            <pc:docMk/>
            <pc:sldMk cId="202297309" sldId="288"/>
            <ac:spMk id="5" creationId="{DF11BEDA-80D9-B485-D747-9B28AE401668}"/>
          </ac:spMkLst>
        </pc:spChg>
        <pc:spChg chg="mod">
          <ac:chgData name="Dishpreet Kaur" userId="19ba2128-39f9-4128-b8af-0f9b31cf97c0" providerId="ADAL" clId="{6D454C37-3653-4E14-9F2B-6B533551AB7F}" dt="2023-03-02T13:53:20.657" v="1397" actId="20577"/>
          <ac:spMkLst>
            <pc:docMk/>
            <pc:sldMk cId="202297309" sldId="288"/>
            <ac:spMk id="6" creationId="{AD36AF7B-8471-77EC-6C5E-1206044C6092}"/>
          </ac:spMkLst>
        </pc:spChg>
        <pc:grpChg chg="del">
          <ac:chgData name="Dishpreet Kaur" userId="19ba2128-39f9-4128-b8af-0f9b31cf97c0" providerId="ADAL" clId="{6D454C37-3653-4E14-9F2B-6B533551AB7F}" dt="2023-03-02T13:53:30.032" v="1398" actId="478"/>
          <ac:grpSpMkLst>
            <pc:docMk/>
            <pc:sldMk cId="202297309" sldId="288"/>
            <ac:grpSpMk id="9" creationId="{E78B243F-ADE5-B4E9-D29C-A38CD310A714}"/>
          </ac:grpSpMkLst>
        </pc:grpChg>
        <pc:cxnChg chg="add mod">
          <ac:chgData name="Dishpreet Kaur" userId="19ba2128-39f9-4128-b8af-0f9b31cf97c0" providerId="ADAL" clId="{6D454C37-3653-4E14-9F2B-6B533551AB7F}" dt="2023-03-02T13:53:34.354" v="1448" actId="1035"/>
          <ac:cxnSpMkLst>
            <pc:docMk/>
            <pc:sldMk cId="202297309" sldId="288"/>
            <ac:cxnSpMk id="10" creationId="{097C88CB-DF92-7A12-4C07-DCE83F71D9AE}"/>
          </ac:cxnSpMkLst>
        </pc:cxnChg>
      </pc:sldChg>
      <pc:sldChg chg="addSp delSp modSp mod modAnim">
        <pc:chgData name="Dishpreet Kaur" userId="19ba2128-39f9-4128-b8af-0f9b31cf97c0" providerId="ADAL" clId="{6D454C37-3653-4E14-9F2B-6B533551AB7F}" dt="2023-03-02T13:55:38.342" v="1497"/>
        <pc:sldMkLst>
          <pc:docMk/>
          <pc:sldMk cId="1983421403" sldId="289"/>
        </pc:sldMkLst>
        <pc:spChg chg="mod">
          <ac:chgData name="Dishpreet Kaur" userId="19ba2128-39f9-4128-b8af-0f9b31cf97c0" providerId="ADAL" clId="{6D454C37-3653-4E14-9F2B-6B533551AB7F}" dt="2023-03-02T13:54:51.196" v="1450" actId="948"/>
          <ac:spMkLst>
            <pc:docMk/>
            <pc:sldMk cId="1983421403" sldId="289"/>
            <ac:spMk id="4" creationId="{0AAD4890-96CF-D227-0024-3FDB375BBF03}"/>
          </ac:spMkLst>
        </pc:spChg>
        <pc:spChg chg="mod">
          <ac:chgData name="Dishpreet Kaur" userId="19ba2128-39f9-4128-b8af-0f9b31cf97c0" providerId="ADAL" clId="{6D454C37-3653-4E14-9F2B-6B533551AB7F}" dt="2023-03-02T13:55:12.437" v="1454" actId="20577"/>
          <ac:spMkLst>
            <pc:docMk/>
            <pc:sldMk cId="1983421403" sldId="289"/>
            <ac:spMk id="5" creationId="{6332A552-37D3-1234-2F4D-E8886B192553}"/>
          </ac:spMkLst>
        </pc:spChg>
        <pc:grpChg chg="del">
          <ac:chgData name="Dishpreet Kaur" userId="19ba2128-39f9-4128-b8af-0f9b31cf97c0" providerId="ADAL" clId="{6D454C37-3653-4E14-9F2B-6B533551AB7F}" dt="2023-03-02T13:55:31.768" v="1455" actId="478"/>
          <ac:grpSpMkLst>
            <pc:docMk/>
            <pc:sldMk cId="1983421403" sldId="289"/>
            <ac:grpSpMk id="8" creationId="{35992B3B-DA41-E26B-EC41-52EDA9CEFAD2}"/>
          </ac:grpSpMkLst>
        </pc:grpChg>
        <pc:cxnChg chg="add mod">
          <ac:chgData name="Dishpreet Kaur" userId="19ba2128-39f9-4128-b8af-0f9b31cf97c0" providerId="ADAL" clId="{6D454C37-3653-4E14-9F2B-6B533551AB7F}" dt="2023-03-02T13:55:36.027" v="1496" actId="1035"/>
          <ac:cxnSpMkLst>
            <pc:docMk/>
            <pc:sldMk cId="1983421403" sldId="289"/>
            <ac:cxnSpMk id="9" creationId="{547694DE-4921-175B-36E0-6B0F09270358}"/>
          </ac:cxnSpMkLst>
        </pc:cxnChg>
      </pc:sldChg>
      <pc:sldChg chg="addSp delSp modSp mod modAnim">
        <pc:chgData name="Dishpreet Kaur" userId="19ba2128-39f9-4128-b8af-0f9b31cf97c0" providerId="ADAL" clId="{6D454C37-3653-4E14-9F2B-6B533551AB7F}" dt="2023-03-02T13:57:38.950" v="1590"/>
        <pc:sldMkLst>
          <pc:docMk/>
          <pc:sldMk cId="3264556365" sldId="290"/>
        </pc:sldMkLst>
        <pc:spChg chg="mod">
          <ac:chgData name="Dishpreet Kaur" userId="19ba2128-39f9-4128-b8af-0f9b31cf97c0" providerId="ADAL" clId="{6D454C37-3653-4E14-9F2B-6B533551AB7F}" dt="2023-03-02T13:57:16.792" v="1555" actId="1036"/>
          <ac:spMkLst>
            <pc:docMk/>
            <pc:sldMk cId="3264556365" sldId="290"/>
            <ac:spMk id="2" creationId="{9825EE38-B4B9-0F77-D747-23B9C2841E78}"/>
          </ac:spMkLst>
        </pc:spChg>
        <pc:spChg chg="mod">
          <ac:chgData name="Dishpreet Kaur" userId="19ba2128-39f9-4128-b8af-0f9b31cf97c0" providerId="ADAL" clId="{6D454C37-3653-4E14-9F2B-6B533551AB7F}" dt="2023-03-02T13:57:16.792" v="1555" actId="1036"/>
          <ac:spMkLst>
            <pc:docMk/>
            <pc:sldMk cId="3264556365" sldId="290"/>
            <ac:spMk id="3" creationId="{E1CCED6F-AD15-515E-C153-84AAEE1B0337}"/>
          </ac:spMkLst>
        </pc:spChg>
        <pc:spChg chg="mod">
          <ac:chgData name="Dishpreet Kaur" userId="19ba2128-39f9-4128-b8af-0f9b31cf97c0" providerId="ADAL" clId="{6D454C37-3653-4E14-9F2B-6B533551AB7F}" dt="2023-03-02T13:57:24.094" v="1575" actId="1035"/>
          <ac:spMkLst>
            <pc:docMk/>
            <pc:sldMk cId="3264556365" sldId="290"/>
            <ac:spMk id="4" creationId="{DC76F089-D2E5-C7BB-E5E8-F5F53C1E41EA}"/>
          </ac:spMkLst>
        </pc:spChg>
        <pc:spChg chg="mod">
          <ac:chgData name="Dishpreet Kaur" userId="19ba2128-39f9-4128-b8af-0f9b31cf97c0" providerId="ADAL" clId="{6D454C37-3653-4E14-9F2B-6B533551AB7F}" dt="2023-03-02T13:56:31.377" v="1504" actId="20577"/>
          <ac:spMkLst>
            <pc:docMk/>
            <pc:sldMk cId="3264556365" sldId="290"/>
            <ac:spMk id="8" creationId="{C6E8C2C5-2CB0-B4F4-291B-A42DE31FF523}"/>
          </ac:spMkLst>
        </pc:spChg>
        <pc:grpChg chg="del">
          <ac:chgData name="Dishpreet Kaur" userId="19ba2128-39f9-4128-b8af-0f9b31cf97c0" providerId="ADAL" clId="{6D454C37-3653-4E14-9F2B-6B533551AB7F}" dt="2023-03-02T13:56:43.515" v="1507" actId="478"/>
          <ac:grpSpMkLst>
            <pc:docMk/>
            <pc:sldMk cId="3264556365" sldId="290"/>
            <ac:grpSpMk id="7" creationId="{CA589B80-4422-2AB3-F627-DE5BD0E1618F}"/>
          </ac:grpSpMkLst>
        </pc:grpChg>
        <pc:cxnChg chg="add mod">
          <ac:chgData name="Dishpreet Kaur" userId="19ba2128-39f9-4128-b8af-0f9b31cf97c0" providerId="ADAL" clId="{6D454C37-3653-4E14-9F2B-6B533551AB7F}" dt="2023-03-02T13:57:30.379" v="1589" actId="1036"/>
          <ac:cxnSpMkLst>
            <pc:docMk/>
            <pc:sldMk cId="3264556365" sldId="290"/>
            <ac:cxnSpMk id="9" creationId="{314E8421-C945-95B0-5CD3-85B0C89110ED}"/>
          </ac:cxnSpMkLst>
        </pc:cxnChg>
      </pc:sldChg>
      <pc:sldChg chg="modSp mod">
        <pc:chgData name="Dishpreet Kaur" userId="19ba2128-39f9-4128-b8af-0f9b31cf97c0" providerId="ADAL" clId="{6D454C37-3653-4E14-9F2B-6B533551AB7F}" dt="2023-03-02T13:58:16.545" v="1593" actId="948"/>
        <pc:sldMkLst>
          <pc:docMk/>
          <pc:sldMk cId="424314701" sldId="291"/>
        </pc:sldMkLst>
        <pc:spChg chg="mod">
          <ac:chgData name="Dishpreet Kaur" userId="19ba2128-39f9-4128-b8af-0f9b31cf97c0" providerId="ADAL" clId="{6D454C37-3653-4E14-9F2B-6B533551AB7F}" dt="2023-03-02T13:58:16.545" v="1593" actId="948"/>
          <ac:spMkLst>
            <pc:docMk/>
            <pc:sldMk cId="424314701" sldId="291"/>
            <ac:spMk id="2" creationId="{D8C35239-54CE-3F9D-F47F-A774AEF4D3C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14C5B-ED6E-72A4-F1B2-29D8F6C0F9B1}"/>
              </a:ext>
            </a:extLst>
          </p:cNvPr>
          <p:cNvSpPr>
            <a:spLocks noGrp="1"/>
          </p:cNvSpPr>
          <p:nvPr>
            <p:ph type="ctrTitle"/>
          </p:nvPr>
        </p:nvSpPr>
        <p:spPr>
          <a:xfrm>
            <a:off x="1270000" y="1523504"/>
            <a:ext cx="7620000" cy="3240946"/>
          </a:xfrm>
        </p:spPr>
        <p:txBody>
          <a:bodyPr anchor="b"/>
          <a:lstStyle>
            <a:lvl1pPr algn="ctr">
              <a:defRPr sz="5000"/>
            </a:lvl1pPr>
          </a:lstStyle>
          <a:p>
            <a:r>
              <a:rPr lang="en-US"/>
              <a:t>Click to edit Master title style</a:t>
            </a:r>
            <a:endParaRPr lang="en-CA"/>
          </a:p>
        </p:txBody>
      </p:sp>
      <p:sp>
        <p:nvSpPr>
          <p:cNvPr id="3" name="Subtitle 2">
            <a:extLst>
              <a:ext uri="{FF2B5EF4-FFF2-40B4-BE49-F238E27FC236}">
                <a16:creationId xmlns:a16="http://schemas.microsoft.com/office/drawing/2014/main" id="{F9D46D43-9F99-2702-FEF4-DA8E84678337}"/>
              </a:ext>
            </a:extLst>
          </p:cNvPr>
          <p:cNvSpPr>
            <a:spLocks noGrp="1"/>
          </p:cNvSpPr>
          <p:nvPr>
            <p:ph type="subTitle" idx="1"/>
          </p:nvPr>
        </p:nvSpPr>
        <p:spPr>
          <a:xfrm>
            <a:off x="1270000" y="4889433"/>
            <a:ext cx="7620000" cy="2247544"/>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06E2D746-F7CC-1BA1-D949-059880CC8CED}"/>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5" name="Footer Placeholder 4">
            <a:extLst>
              <a:ext uri="{FF2B5EF4-FFF2-40B4-BE49-F238E27FC236}">
                <a16:creationId xmlns:a16="http://schemas.microsoft.com/office/drawing/2014/main" id="{0C72E9CD-155C-DFCC-4F19-498AB184221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0624D63-A1F8-97DE-C7A8-C108CB20AD08}"/>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4138409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553A2-6A7D-3EAF-457B-506C871E5769}"/>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3A140FD5-F121-AA5C-B3A2-F279A6CF38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F6D5C52-393F-73D7-7CE6-997E0FE7E3C8}"/>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5" name="Footer Placeholder 4">
            <a:extLst>
              <a:ext uri="{FF2B5EF4-FFF2-40B4-BE49-F238E27FC236}">
                <a16:creationId xmlns:a16="http://schemas.microsoft.com/office/drawing/2014/main" id="{5F1F4E66-654D-B386-4F89-FBF6F6626BF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62D662D-17C8-D1F4-5D52-42867FBD1F43}"/>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3582812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0E8824-FFA0-5D03-7311-046D22A4E1CE}"/>
              </a:ext>
            </a:extLst>
          </p:cNvPr>
          <p:cNvSpPr>
            <a:spLocks noGrp="1"/>
          </p:cNvSpPr>
          <p:nvPr>
            <p:ph type="title" orient="vert"/>
          </p:nvPr>
        </p:nvSpPr>
        <p:spPr>
          <a:xfrm>
            <a:off x="7270750" y="495623"/>
            <a:ext cx="2190750" cy="7889032"/>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02F269E6-C54D-DBC1-0B8F-72D741DAE856}"/>
              </a:ext>
            </a:extLst>
          </p:cNvPr>
          <p:cNvSpPr>
            <a:spLocks noGrp="1"/>
          </p:cNvSpPr>
          <p:nvPr>
            <p:ph type="body" orient="vert" idx="1"/>
          </p:nvPr>
        </p:nvSpPr>
        <p:spPr>
          <a:xfrm>
            <a:off x="698500" y="495623"/>
            <a:ext cx="6445250" cy="78890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5434550-85DE-0AE0-E243-C9C53241AE8B}"/>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5" name="Footer Placeholder 4">
            <a:extLst>
              <a:ext uri="{FF2B5EF4-FFF2-40B4-BE49-F238E27FC236}">
                <a16:creationId xmlns:a16="http://schemas.microsoft.com/office/drawing/2014/main" id="{D48DB886-561E-56FB-3853-95B143503BA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D5E7242-55B9-5B22-77C9-7520F3F794C6}"/>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2837713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233AC-E28E-26B4-6773-4E6D4943F89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A7D1CE4-0EB6-8015-EF06-4C4751F466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CB892B8-7E74-F509-C398-54932B1C3D5D}"/>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5" name="Footer Placeholder 4">
            <a:extLst>
              <a:ext uri="{FF2B5EF4-FFF2-40B4-BE49-F238E27FC236}">
                <a16:creationId xmlns:a16="http://schemas.microsoft.com/office/drawing/2014/main" id="{65ADFB0D-E982-D75F-7FDB-720EDC7488F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ED921BA-889F-59FC-39D0-7F139E7E9DCB}"/>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1006235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5DD12-641A-93BF-C1C7-12175CA52E11}"/>
              </a:ext>
            </a:extLst>
          </p:cNvPr>
          <p:cNvSpPr>
            <a:spLocks noGrp="1"/>
          </p:cNvSpPr>
          <p:nvPr>
            <p:ph type="title"/>
          </p:nvPr>
        </p:nvSpPr>
        <p:spPr>
          <a:xfrm>
            <a:off x="693208" y="2320813"/>
            <a:ext cx="8763000" cy="3872326"/>
          </a:xfrm>
        </p:spPr>
        <p:txBody>
          <a:bodyPr anchor="b"/>
          <a:lstStyle>
            <a:lvl1pPr>
              <a:defRPr sz="5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C93CF21F-D465-9DA3-8FE1-DBB2FBD56E17}"/>
              </a:ext>
            </a:extLst>
          </p:cNvPr>
          <p:cNvSpPr>
            <a:spLocks noGrp="1"/>
          </p:cNvSpPr>
          <p:nvPr>
            <p:ph type="body" idx="1"/>
          </p:nvPr>
        </p:nvSpPr>
        <p:spPr>
          <a:xfrm>
            <a:off x="693208" y="6229773"/>
            <a:ext cx="8763000" cy="2036365"/>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4D851AC-368D-6854-7EA1-D2FD81DFD267}"/>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5" name="Footer Placeholder 4">
            <a:extLst>
              <a:ext uri="{FF2B5EF4-FFF2-40B4-BE49-F238E27FC236}">
                <a16:creationId xmlns:a16="http://schemas.microsoft.com/office/drawing/2014/main" id="{06DA8BFF-A883-BB93-B2EF-22115B90AB4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AF261A7-E1F5-45A3-7459-A6648199300E}"/>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1355289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280F5-EBEB-EB9E-7727-BFA0CBEF08F1}"/>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297514A-DD90-9212-6B7A-E60CEBF0C3B1}"/>
              </a:ext>
            </a:extLst>
          </p:cNvPr>
          <p:cNvSpPr>
            <a:spLocks noGrp="1"/>
          </p:cNvSpPr>
          <p:nvPr>
            <p:ph sz="half" idx="1"/>
          </p:nvPr>
        </p:nvSpPr>
        <p:spPr>
          <a:xfrm>
            <a:off x="698500" y="2478117"/>
            <a:ext cx="4318000" cy="59065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C2D1B5AD-3563-5CAA-F2FB-AF4565662DCF}"/>
              </a:ext>
            </a:extLst>
          </p:cNvPr>
          <p:cNvSpPr>
            <a:spLocks noGrp="1"/>
          </p:cNvSpPr>
          <p:nvPr>
            <p:ph sz="half" idx="2"/>
          </p:nvPr>
        </p:nvSpPr>
        <p:spPr>
          <a:xfrm>
            <a:off x="5143500" y="2478117"/>
            <a:ext cx="4318000" cy="59065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38AAE1B0-A9C3-49F0-9929-9807C20DD30E}"/>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6" name="Footer Placeholder 5">
            <a:extLst>
              <a:ext uri="{FF2B5EF4-FFF2-40B4-BE49-F238E27FC236}">
                <a16:creationId xmlns:a16="http://schemas.microsoft.com/office/drawing/2014/main" id="{8DF41EA4-3FCE-76E4-8B29-DC3D981E15FA}"/>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13A40859-3AB3-A921-90B6-05140210CE72}"/>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701302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8C31-F3ED-BB67-0D23-89BE387A4554}"/>
              </a:ext>
            </a:extLst>
          </p:cNvPr>
          <p:cNvSpPr>
            <a:spLocks noGrp="1"/>
          </p:cNvSpPr>
          <p:nvPr>
            <p:ph type="title"/>
          </p:nvPr>
        </p:nvSpPr>
        <p:spPr>
          <a:xfrm>
            <a:off x="699823" y="495625"/>
            <a:ext cx="8763000" cy="1799329"/>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48FF833-8BFC-4AE1-1CF7-AD5F0CA8826E}"/>
              </a:ext>
            </a:extLst>
          </p:cNvPr>
          <p:cNvSpPr>
            <a:spLocks noGrp="1"/>
          </p:cNvSpPr>
          <p:nvPr>
            <p:ph type="body" idx="1"/>
          </p:nvPr>
        </p:nvSpPr>
        <p:spPr>
          <a:xfrm>
            <a:off x="699824" y="2282023"/>
            <a:ext cx="4298156" cy="111838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a:extLst>
              <a:ext uri="{FF2B5EF4-FFF2-40B4-BE49-F238E27FC236}">
                <a16:creationId xmlns:a16="http://schemas.microsoft.com/office/drawing/2014/main" id="{B8613975-D3CC-2134-CAC7-0E69A2BB2E7C}"/>
              </a:ext>
            </a:extLst>
          </p:cNvPr>
          <p:cNvSpPr>
            <a:spLocks noGrp="1"/>
          </p:cNvSpPr>
          <p:nvPr>
            <p:ph sz="half" idx="2"/>
          </p:nvPr>
        </p:nvSpPr>
        <p:spPr>
          <a:xfrm>
            <a:off x="699824" y="3400407"/>
            <a:ext cx="4298156" cy="5001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9CDAF0C4-86CB-2D19-296F-A489EF76E8B7}"/>
              </a:ext>
            </a:extLst>
          </p:cNvPr>
          <p:cNvSpPr>
            <a:spLocks noGrp="1"/>
          </p:cNvSpPr>
          <p:nvPr>
            <p:ph type="body" sz="quarter" idx="3"/>
          </p:nvPr>
        </p:nvSpPr>
        <p:spPr>
          <a:xfrm>
            <a:off x="5143501" y="2282023"/>
            <a:ext cx="4319323" cy="1118384"/>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a:extLst>
              <a:ext uri="{FF2B5EF4-FFF2-40B4-BE49-F238E27FC236}">
                <a16:creationId xmlns:a16="http://schemas.microsoft.com/office/drawing/2014/main" id="{5315711D-157A-4946-6C7D-8A312396C241}"/>
              </a:ext>
            </a:extLst>
          </p:cNvPr>
          <p:cNvSpPr>
            <a:spLocks noGrp="1"/>
          </p:cNvSpPr>
          <p:nvPr>
            <p:ph sz="quarter" idx="4"/>
          </p:nvPr>
        </p:nvSpPr>
        <p:spPr>
          <a:xfrm>
            <a:off x="5143501" y="3400407"/>
            <a:ext cx="4319323" cy="5001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4DC7F0A8-32B5-7F1E-F2A4-4A663557F9F3}"/>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8" name="Footer Placeholder 7">
            <a:extLst>
              <a:ext uri="{FF2B5EF4-FFF2-40B4-BE49-F238E27FC236}">
                <a16:creationId xmlns:a16="http://schemas.microsoft.com/office/drawing/2014/main" id="{0A345322-2B66-B0F4-F2B0-E878322FB68C}"/>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EFE08571-27F3-D3F8-1D64-5CA821E1184B}"/>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2639112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6D579-42B9-7807-DD8C-B0ADBD88395C}"/>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AF386314-7EB2-50EC-ADB6-EFF103FA49AE}"/>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4" name="Footer Placeholder 3">
            <a:extLst>
              <a:ext uri="{FF2B5EF4-FFF2-40B4-BE49-F238E27FC236}">
                <a16:creationId xmlns:a16="http://schemas.microsoft.com/office/drawing/2014/main" id="{5D4C2082-9CC6-039B-4592-DAFD26EC741D}"/>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DDAFD947-668B-6410-FEF8-70694DA02EDD}"/>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2270390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3AC4DF-6B09-6B97-2C79-98A4CBDB6D6A}"/>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3" name="Footer Placeholder 2">
            <a:extLst>
              <a:ext uri="{FF2B5EF4-FFF2-40B4-BE49-F238E27FC236}">
                <a16:creationId xmlns:a16="http://schemas.microsoft.com/office/drawing/2014/main" id="{ABAB7AEE-B1A0-DD9C-AF24-E2A01C394BD1}"/>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157943A9-88AB-E6B5-DB3E-BD56DE138DAC}"/>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734289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46B6C-6800-7DD3-72AF-ECC46B95FC7A}"/>
              </a:ext>
            </a:extLst>
          </p:cNvPr>
          <p:cNvSpPr>
            <a:spLocks noGrp="1"/>
          </p:cNvSpPr>
          <p:nvPr>
            <p:ph type="title"/>
          </p:nvPr>
        </p:nvSpPr>
        <p:spPr>
          <a:xfrm>
            <a:off x="699824" y="620607"/>
            <a:ext cx="3276864" cy="2172123"/>
          </a:xfrm>
        </p:spPr>
        <p:txBody>
          <a:bodyPr anchor="b"/>
          <a:lstStyle>
            <a:lvl1pPr>
              <a:defRPr sz="2667"/>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2D40D74D-80FA-B84D-BEF7-C48279EF4E5C}"/>
              </a:ext>
            </a:extLst>
          </p:cNvPr>
          <p:cNvSpPr>
            <a:spLocks noGrp="1"/>
          </p:cNvSpPr>
          <p:nvPr>
            <p:ph idx="1"/>
          </p:nvPr>
        </p:nvSpPr>
        <p:spPr>
          <a:xfrm>
            <a:off x="4319323" y="1340340"/>
            <a:ext cx="5143500" cy="6615495"/>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1D412728-7EB9-658B-70FD-E228CFA4EE9F}"/>
              </a:ext>
            </a:extLst>
          </p:cNvPr>
          <p:cNvSpPr>
            <a:spLocks noGrp="1"/>
          </p:cNvSpPr>
          <p:nvPr>
            <p:ph type="body" sz="half" idx="2"/>
          </p:nvPr>
        </p:nvSpPr>
        <p:spPr>
          <a:xfrm>
            <a:off x="699824" y="2792730"/>
            <a:ext cx="3276864" cy="517387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29238543-737D-BEFC-6D1B-5312C89EE6C6}"/>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6" name="Footer Placeholder 5">
            <a:extLst>
              <a:ext uri="{FF2B5EF4-FFF2-40B4-BE49-F238E27FC236}">
                <a16:creationId xmlns:a16="http://schemas.microsoft.com/office/drawing/2014/main" id="{9CBAB0D3-ABE3-B703-594A-D196B074EFA9}"/>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D6080011-2DE3-3679-0138-BA2C93894AA0}"/>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1802111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1707B-F27C-155B-96B4-27C54531D8EB}"/>
              </a:ext>
            </a:extLst>
          </p:cNvPr>
          <p:cNvSpPr>
            <a:spLocks noGrp="1"/>
          </p:cNvSpPr>
          <p:nvPr>
            <p:ph type="title"/>
          </p:nvPr>
        </p:nvSpPr>
        <p:spPr>
          <a:xfrm>
            <a:off x="699824" y="620607"/>
            <a:ext cx="3276864" cy="2172123"/>
          </a:xfrm>
        </p:spPr>
        <p:txBody>
          <a:bodyPr anchor="b"/>
          <a:lstStyle>
            <a:lvl1pPr>
              <a:defRPr sz="2667"/>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7FA4D1A5-D326-79D7-5F8C-01DE1EFA4BD7}"/>
              </a:ext>
            </a:extLst>
          </p:cNvPr>
          <p:cNvSpPr>
            <a:spLocks noGrp="1"/>
          </p:cNvSpPr>
          <p:nvPr>
            <p:ph type="pic" idx="1"/>
          </p:nvPr>
        </p:nvSpPr>
        <p:spPr>
          <a:xfrm>
            <a:off x="4319323" y="1340340"/>
            <a:ext cx="5143500" cy="6615495"/>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a:extLst>
              <a:ext uri="{FF2B5EF4-FFF2-40B4-BE49-F238E27FC236}">
                <a16:creationId xmlns:a16="http://schemas.microsoft.com/office/drawing/2014/main" id="{9AFB1E6F-74F0-DBC7-49C0-AF0A4C56E0F4}"/>
              </a:ext>
            </a:extLst>
          </p:cNvPr>
          <p:cNvSpPr>
            <a:spLocks noGrp="1"/>
          </p:cNvSpPr>
          <p:nvPr>
            <p:ph type="body" sz="half" idx="2"/>
          </p:nvPr>
        </p:nvSpPr>
        <p:spPr>
          <a:xfrm>
            <a:off x="699824" y="2792730"/>
            <a:ext cx="3276864" cy="517387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a:extLst>
              <a:ext uri="{FF2B5EF4-FFF2-40B4-BE49-F238E27FC236}">
                <a16:creationId xmlns:a16="http://schemas.microsoft.com/office/drawing/2014/main" id="{D4A3D6E4-59BD-0464-78F2-A93B6BDCA023}"/>
              </a:ext>
            </a:extLst>
          </p:cNvPr>
          <p:cNvSpPr>
            <a:spLocks noGrp="1"/>
          </p:cNvSpPr>
          <p:nvPr>
            <p:ph type="dt" sz="half" idx="10"/>
          </p:nvPr>
        </p:nvSpPr>
        <p:spPr/>
        <p:txBody>
          <a:bodyPr/>
          <a:lstStyle/>
          <a:p>
            <a:fld id="{1D0E8C0C-4B52-4806-86B9-FC43A0CED34E}" type="datetimeFigureOut">
              <a:rPr lang="en-CA" smtClean="0"/>
              <a:t>2023-03-03</a:t>
            </a:fld>
            <a:endParaRPr lang="en-CA"/>
          </a:p>
        </p:txBody>
      </p:sp>
      <p:sp>
        <p:nvSpPr>
          <p:cNvPr id="6" name="Footer Placeholder 5">
            <a:extLst>
              <a:ext uri="{FF2B5EF4-FFF2-40B4-BE49-F238E27FC236}">
                <a16:creationId xmlns:a16="http://schemas.microsoft.com/office/drawing/2014/main" id="{817CE88A-5DFC-F546-4F00-3D1C87DCA655}"/>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87E214B9-639E-1FA7-B0AE-E0D9117B9673}"/>
              </a:ext>
            </a:extLst>
          </p:cNvPr>
          <p:cNvSpPr>
            <a:spLocks noGrp="1"/>
          </p:cNvSpPr>
          <p:nvPr>
            <p:ph type="sldNum" sz="quarter" idx="12"/>
          </p:nvPr>
        </p:nvSpPr>
        <p:spPr/>
        <p:txBody>
          <a:bodyPr/>
          <a:lstStyle/>
          <a:p>
            <a:fld id="{856C0011-D11F-4981-86CA-E5491412345C}" type="slidenum">
              <a:rPr lang="en-CA" smtClean="0"/>
              <a:t>‹#›</a:t>
            </a:fld>
            <a:endParaRPr lang="en-CA"/>
          </a:p>
        </p:txBody>
      </p:sp>
    </p:spTree>
    <p:extLst>
      <p:ext uri="{BB962C8B-B14F-4D97-AF65-F5344CB8AC3E}">
        <p14:creationId xmlns:p14="http://schemas.microsoft.com/office/powerpoint/2010/main" val="4207142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BE700C-5BBC-1915-D83B-A0BA7D5327A8}"/>
              </a:ext>
            </a:extLst>
          </p:cNvPr>
          <p:cNvSpPr>
            <a:spLocks noGrp="1"/>
          </p:cNvSpPr>
          <p:nvPr>
            <p:ph type="title"/>
          </p:nvPr>
        </p:nvSpPr>
        <p:spPr>
          <a:xfrm>
            <a:off x="698500" y="495625"/>
            <a:ext cx="8763000" cy="1799329"/>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4BF28F7-0F34-CC4D-1899-6B4C78B21A47}"/>
              </a:ext>
            </a:extLst>
          </p:cNvPr>
          <p:cNvSpPr>
            <a:spLocks noGrp="1"/>
          </p:cNvSpPr>
          <p:nvPr>
            <p:ph type="body" idx="1"/>
          </p:nvPr>
        </p:nvSpPr>
        <p:spPr>
          <a:xfrm>
            <a:off x="698500" y="2478117"/>
            <a:ext cx="8763000" cy="59065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8A83A30-2873-92BC-AB63-B6D6008334B7}"/>
              </a:ext>
            </a:extLst>
          </p:cNvPr>
          <p:cNvSpPr>
            <a:spLocks noGrp="1"/>
          </p:cNvSpPr>
          <p:nvPr>
            <p:ph type="dt" sz="half" idx="2"/>
          </p:nvPr>
        </p:nvSpPr>
        <p:spPr>
          <a:xfrm>
            <a:off x="698500" y="8628159"/>
            <a:ext cx="2286000" cy="495623"/>
          </a:xfrm>
          <a:prstGeom prst="rect">
            <a:avLst/>
          </a:prstGeom>
        </p:spPr>
        <p:txBody>
          <a:bodyPr vert="horz" lIns="91440" tIns="45720" rIns="91440" bIns="45720" rtlCol="0" anchor="ctr"/>
          <a:lstStyle>
            <a:lvl1pPr algn="l">
              <a:defRPr sz="1000">
                <a:solidFill>
                  <a:schemeClr val="tx1">
                    <a:tint val="75000"/>
                  </a:schemeClr>
                </a:solidFill>
              </a:defRPr>
            </a:lvl1pPr>
          </a:lstStyle>
          <a:p>
            <a:fld id="{1D0E8C0C-4B52-4806-86B9-FC43A0CED34E}" type="datetimeFigureOut">
              <a:rPr lang="en-CA" smtClean="0"/>
              <a:t>2023-03-03</a:t>
            </a:fld>
            <a:endParaRPr lang="en-CA"/>
          </a:p>
        </p:txBody>
      </p:sp>
      <p:sp>
        <p:nvSpPr>
          <p:cNvPr id="5" name="Footer Placeholder 4">
            <a:extLst>
              <a:ext uri="{FF2B5EF4-FFF2-40B4-BE49-F238E27FC236}">
                <a16:creationId xmlns:a16="http://schemas.microsoft.com/office/drawing/2014/main" id="{C6BE1A5A-4DD0-DFBD-BD7D-FDADAEC15F1B}"/>
              </a:ext>
            </a:extLst>
          </p:cNvPr>
          <p:cNvSpPr>
            <a:spLocks noGrp="1"/>
          </p:cNvSpPr>
          <p:nvPr>
            <p:ph type="ftr" sz="quarter" idx="3"/>
          </p:nvPr>
        </p:nvSpPr>
        <p:spPr>
          <a:xfrm>
            <a:off x="3365500" y="8628159"/>
            <a:ext cx="3429000" cy="495623"/>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27A70AED-E64C-FAEC-29E4-AF83C0F98B57}"/>
              </a:ext>
            </a:extLst>
          </p:cNvPr>
          <p:cNvSpPr>
            <a:spLocks noGrp="1"/>
          </p:cNvSpPr>
          <p:nvPr>
            <p:ph type="sldNum" sz="quarter" idx="4"/>
          </p:nvPr>
        </p:nvSpPr>
        <p:spPr>
          <a:xfrm>
            <a:off x="7175500" y="8628159"/>
            <a:ext cx="2286000" cy="495623"/>
          </a:xfrm>
          <a:prstGeom prst="rect">
            <a:avLst/>
          </a:prstGeom>
        </p:spPr>
        <p:txBody>
          <a:bodyPr vert="horz" lIns="91440" tIns="45720" rIns="91440" bIns="45720" rtlCol="0" anchor="ctr"/>
          <a:lstStyle>
            <a:lvl1pPr algn="r">
              <a:defRPr sz="1000">
                <a:solidFill>
                  <a:schemeClr val="tx1">
                    <a:tint val="75000"/>
                  </a:schemeClr>
                </a:solidFill>
              </a:defRPr>
            </a:lvl1pPr>
          </a:lstStyle>
          <a:p>
            <a:fld id="{856C0011-D11F-4981-86CA-E5491412345C}" type="slidenum">
              <a:rPr lang="en-CA" smtClean="0"/>
              <a:t>‹#›</a:t>
            </a:fld>
            <a:endParaRPr lang="en-CA"/>
          </a:p>
        </p:txBody>
      </p:sp>
    </p:spTree>
    <p:extLst>
      <p:ext uri="{BB962C8B-B14F-4D97-AF65-F5344CB8AC3E}">
        <p14:creationId xmlns:p14="http://schemas.microsoft.com/office/powerpoint/2010/main" val="3580387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70CD72-4401-D73E-DCCB-C39101D88824}"/>
              </a:ext>
            </a:extLst>
          </p:cNvPr>
          <p:cNvSpPr txBox="1"/>
          <p:nvPr/>
        </p:nvSpPr>
        <p:spPr>
          <a:xfrm>
            <a:off x="520700" y="6769100"/>
            <a:ext cx="7586853" cy="414857"/>
          </a:xfrm>
          <a:prstGeom prst="rect">
            <a:avLst/>
          </a:prstGeom>
          <a:noFill/>
        </p:spPr>
        <p:txBody>
          <a:bodyPr vert="horz" rtlCol="0">
            <a:spAutoFit/>
          </a:bodyPr>
          <a:lstStyle/>
          <a:p>
            <a:pPr>
              <a:lnSpc>
                <a:spcPct val="150000"/>
              </a:lnSpc>
            </a:pPr>
            <a:r>
              <a:rPr lang="en-CA" sz="1600" dirty="0">
                <a:solidFill>
                  <a:srgbClr val="000000"/>
                </a:solidFill>
                <a:latin typeface="Century Gothic"/>
              </a:rPr>
              <a:t>AB: required 	BC: optional	MB: required 	SK: required </a:t>
            </a:r>
          </a:p>
        </p:txBody>
      </p:sp>
      <p:sp>
        <p:nvSpPr>
          <p:cNvPr id="3" name="TextBox 2">
            <a:extLst>
              <a:ext uri="{FF2B5EF4-FFF2-40B4-BE49-F238E27FC236}">
                <a16:creationId xmlns:a16="http://schemas.microsoft.com/office/drawing/2014/main" id="{BFF1C8C5-6DA0-2E49-8D56-169DF85C6CA7}"/>
              </a:ext>
            </a:extLst>
          </p:cNvPr>
          <p:cNvSpPr txBox="1"/>
          <p:nvPr/>
        </p:nvSpPr>
        <p:spPr>
          <a:xfrm>
            <a:off x="3743960" y="215900"/>
            <a:ext cx="6098540" cy="1245854"/>
          </a:xfrm>
          <a:prstGeom prst="rect">
            <a:avLst/>
          </a:prstGeom>
          <a:noFill/>
        </p:spPr>
        <p:txBody>
          <a:bodyPr vert="horz" rtlCol="0">
            <a:spAutoFit/>
          </a:bodyPr>
          <a:lstStyle/>
          <a:p>
            <a:pPr algn="r">
              <a:lnSpc>
                <a:spcPct val="200000"/>
              </a:lnSpc>
            </a:pPr>
            <a:r>
              <a:rPr lang="en-US" sz="1600" dirty="0">
                <a:solidFill>
                  <a:srgbClr val="000000"/>
                </a:solidFill>
                <a:latin typeface="Century Gothic"/>
              </a:rPr>
              <a:t>JUMP Math™ Copyright © 2023 JUMP Math</a:t>
            </a:r>
          </a:p>
          <a:p>
            <a:pPr algn="r"/>
            <a:r>
              <a:rPr lang="en-US" sz="1600" dirty="0">
                <a:solidFill>
                  <a:srgbClr val="000000"/>
                </a:solidFill>
                <a:latin typeface="Century Gothic"/>
              </a:rPr>
              <a:t>T</a:t>
            </a:r>
            <a:r>
              <a:rPr lang="en-US" sz="1600" dirty="0">
                <a:solidFill>
                  <a:srgbClr val="666666"/>
                </a:solidFill>
                <a:latin typeface="Century Gothic"/>
              </a:rPr>
              <a:t>eacher Resource Unit 7 Patterns and Relations pp. J-53–60</a:t>
            </a:r>
          </a:p>
          <a:p>
            <a:pPr algn="r">
              <a:lnSpc>
                <a:spcPct val="200000"/>
              </a:lnSpc>
            </a:pPr>
            <a:r>
              <a:rPr lang="en-CA" sz="1600" dirty="0">
                <a:solidFill>
                  <a:srgbClr val="666666"/>
                </a:solidFill>
                <a:latin typeface="Century Gothic"/>
              </a:rPr>
              <a:t>Western Edition</a:t>
            </a:r>
          </a:p>
        </p:txBody>
      </p:sp>
      <p:sp>
        <p:nvSpPr>
          <p:cNvPr id="4" name="TextBox 3">
            <a:extLst>
              <a:ext uri="{FF2B5EF4-FFF2-40B4-BE49-F238E27FC236}">
                <a16:creationId xmlns:a16="http://schemas.microsoft.com/office/drawing/2014/main" id="{A1F85D60-C469-FD0D-9ABB-FE58772F8824}"/>
              </a:ext>
            </a:extLst>
          </p:cNvPr>
          <p:cNvSpPr txBox="1"/>
          <p:nvPr/>
        </p:nvSpPr>
        <p:spPr>
          <a:xfrm>
            <a:off x="508000" y="1244600"/>
            <a:ext cx="1520444" cy="523220"/>
          </a:xfrm>
          <a:prstGeom prst="rect">
            <a:avLst/>
          </a:prstGeom>
          <a:noFill/>
        </p:spPr>
        <p:txBody>
          <a:bodyPr vert="horz" rtlCol="0">
            <a:spAutoFit/>
          </a:bodyPr>
          <a:lstStyle/>
          <a:p>
            <a:r>
              <a:rPr lang="en-CA" sz="2800">
                <a:solidFill>
                  <a:srgbClr val="666666"/>
                </a:solidFill>
                <a:latin typeface="Century Gothic"/>
              </a:rPr>
              <a:t>PR7-17 </a:t>
            </a:r>
          </a:p>
        </p:txBody>
      </p:sp>
      <p:sp>
        <p:nvSpPr>
          <p:cNvPr id="5" name="TextBox 4">
            <a:extLst>
              <a:ext uri="{FF2B5EF4-FFF2-40B4-BE49-F238E27FC236}">
                <a16:creationId xmlns:a16="http://schemas.microsoft.com/office/drawing/2014/main" id="{0B6EDF3F-B8E2-B619-D233-881BCD6D69B1}"/>
              </a:ext>
            </a:extLst>
          </p:cNvPr>
          <p:cNvSpPr txBox="1"/>
          <p:nvPr/>
        </p:nvSpPr>
        <p:spPr>
          <a:xfrm>
            <a:off x="508000" y="1778000"/>
            <a:ext cx="7797800" cy="300082"/>
          </a:xfrm>
          <a:prstGeom prst="rect">
            <a:avLst/>
          </a:prstGeom>
          <a:noFill/>
        </p:spPr>
        <p:txBody>
          <a:bodyPr vert="horz" rtlCol="0">
            <a:spAutoFit/>
          </a:bodyPr>
          <a:lstStyle/>
          <a:p>
            <a:r>
              <a:rPr lang="en-CA" sz="3000">
                <a:solidFill>
                  <a:srgbClr val="000000"/>
                </a:solidFill>
                <a:latin typeface="Century Gothic"/>
              </a:rPr>
              <a:t>Solving Equations with Integers</a:t>
            </a:r>
          </a:p>
        </p:txBody>
      </p:sp>
      <p:cxnSp>
        <p:nvCxnSpPr>
          <p:cNvPr id="6" name="Straight Connector 5">
            <a:extLst>
              <a:ext uri="{FF2B5EF4-FFF2-40B4-BE49-F238E27FC236}">
                <a16:creationId xmlns:a16="http://schemas.microsoft.com/office/drawing/2014/main" id="{CCC9198C-2528-B038-88F5-B9660667282E}"/>
              </a:ext>
            </a:extLst>
          </p:cNvPr>
          <p:cNvCxnSpPr/>
          <p:nvPr/>
        </p:nvCxnSpPr>
        <p:spPr>
          <a:xfrm>
            <a:off x="257429" y="2429129"/>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29F7C7-3C93-200C-B897-D398D1F3A2EF}"/>
              </a:ext>
            </a:extLst>
          </p:cNvPr>
          <p:cNvSpPr txBox="1"/>
          <p:nvPr/>
        </p:nvSpPr>
        <p:spPr>
          <a:xfrm>
            <a:off x="520700" y="2641600"/>
            <a:ext cx="8244840" cy="1099275"/>
          </a:xfrm>
          <a:prstGeom prst="rect">
            <a:avLst/>
          </a:prstGeom>
          <a:noFill/>
        </p:spPr>
        <p:txBody>
          <a:bodyPr vert="horz" wrap="square" rtlCol="0">
            <a:spAutoFit/>
          </a:bodyPr>
          <a:lstStyle/>
          <a:p>
            <a:pPr>
              <a:lnSpc>
                <a:spcPct val="112000"/>
              </a:lnSpc>
              <a:spcAft>
                <a:spcPts val="800"/>
              </a:spcAft>
            </a:pPr>
            <a:r>
              <a:rPr lang="en-CA" sz="1800" dirty="0">
                <a:solidFill>
                  <a:srgbClr val="000000"/>
                </a:solidFill>
                <a:latin typeface="Century Gothic"/>
              </a:rPr>
              <a:t>Students will:</a:t>
            </a:r>
          </a:p>
          <a:p>
            <a:pPr marL="285750" indent="-285750">
              <a:lnSpc>
                <a:spcPct val="112000"/>
              </a:lnSpc>
              <a:spcAft>
                <a:spcPts val="800"/>
              </a:spcAft>
              <a:buFont typeface="Arial" panose="020B0604020202020204" pitchFamily="34" charset="0"/>
              <a:buChar char="•"/>
            </a:pPr>
            <a:r>
              <a:rPr lang="en-US" sz="1800" dirty="0">
                <a:solidFill>
                  <a:srgbClr val="000000"/>
                </a:solidFill>
                <a:latin typeface="Century Gothic"/>
              </a:rPr>
              <a:t>solve one-step linear equations of the form </a:t>
            </a:r>
            <a:r>
              <a:rPr lang="en-US" sz="1800" i="1" dirty="0">
                <a:solidFill>
                  <a:srgbClr val="000000"/>
                </a:solidFill>
                <a:latin typeface="Century Gothic"/>
              </a:rPr>
              <a:t>x </a:t>
            </a:r>
            <a:r>
              <a:rPr lang="en-US" sz="1800" dirty="0">
                <a:solidFill>
                  <a:srgbClr val="000000"/>
                </a:solidFill>
                <a:latin typeface="Century Gothic"/>
              </a:rPr>
              <a:t>+</a:t>
            </a:r>
            <a:r>
              <a:rPr lang="en-US" sz="1800" i="1" dirty="0">
                <a:solidFill>
                  <a:srgbClr val="000000"/>
                </a:solidFill>
                <a:latin typeface="Century Gothic"/>
              </a:rPr>
              <a:t> a </a:t>
            </a:r>
            <a:r>
              <a:rPr lang="en-US" sz="1800" dirty="0">
                <a:solidFill>
                  <a:srgbClr val="000000"/>
                </a:solidFill>
                <a:latin typeface="Century Gothic"/>
              </a:rPr>
              <a:t>=</a:t>
            </a:r>
            <a:r>
              <a:rPr lang="en-US" sz="1800" i="1" dirty="0">
                <a:solidFill>
                  <a:srgbClr val="000000"/>
                </a:solidFill>
                <a:latin typeface="Century Gothic"/>
              </a:rPr>
              <a:t> b</a:t>
            </a:r>
            <a:r>
              <a:rPr lang="en-US" sz="1800" dirty="0">
                <a:solidFill>
                  <a:srgbClr val="000000"/>
                </a:solidFill>
                <a:latin typeface="Century Gothic"/>
              </a:rPr>
              <a:t>, where </a:t>
            </a:r>
            <a:r>
              <a:rPr lang="en-US" sz="1800" i="1" dirty="0">
                <a:solidFill>
                  <a:srgbClr val="000000"/>
                </a:solidFill>
                <a:latin typeface="Century Gothic"/>
              </a:rPr>
              <a:t>a</a:t>
            </a:r>
            <a:r>
              <a:rPr lang="en-US" sz="1800" dirty="0">
                <a:solidFill>
                  <a:srgbClr val="000000"/>
                </a:solidFill>
                <a:latin typeface="Century Gothic"/>
              </a:rPr>
              <a:t> and </a:t>
            </a:r>
            <a:r>
              <a:rPr lang="en-US" sz="1800" i="1" dirty="0">
                <a:solidFill>
                  <a:srgbClr val="000000"/>
                </a:solidFill>
                <a:latin typeface="Century Gothic"/>
              </a:rPr>
              <a:t>b</a:t>
            </a:r>
            <a:r>
              <a:rPr lang="en-US" sz="1800" dirty="0">
                <a:solidFill>
                  <a:srgbClr val="000000"/>
                </a:solidFill>
                <a:latin typeface="Century Gothic"/>
              </a:rPr>
              <a:t> are integers.</a:t>
            </a:r>
            <a:endParaRPr lang="en-CA" sz="1800" dirty="0">
              <a:solidFill>
                <a:srgbClr val="000000"/>
              </a:solidFill>
              <a:latin typeface="Century Gothic"/>
            </a:endParaRPr>
          </a:p>
        </p:txBody>
      </p:sp>
      <p:sp>
        <p:nvSpPr>
          <p:cNvPr id="8" name="TextBox 7">
            <a:extLst>
              <a:ext uri="{FF2B5EF4-FFF2-40B4-BE49-F238E27FC236}">
                <a16:creationId xmlns:a16="http://schemas.microsoft.com/office/drawing/2014/main" id="{38C9E9DC-3158-6136-81E0-D09C4A0875F4}"/>
              </a:ext>
            </a:extLst>
          </p:cNvPr>
          <p:cNvSpPr txBox="1"/>
          <p:nvPr/>
        </p:nvSpPr>
        <p:spPr>
          <a:xfrm>
            <a:off x="7439660" y="6858000"/>
            <a:ext cx="2365831" cy="338554"/>
          </a:xfrm>
          <a:prstGeom prst="rect">
            <a:avLst/>
          </a:prstGeom>
          <a:noFill/>
        </p:spPr>
        <p:txBody>
          <a:bodyPr vert="horz" rtlCol="0">
            <a:spAutoFit/>
          </a:bodyPr>
          <a:lstStyle/>
          <a:p>
            <a:pPr algn="r"/>
            <a:r>
              <a:rPr lang="en-US" sz="1600">
                <a:solidFill>
                  <a:srgbClr val="000000"/>
                </a:solidFill>
                <a:latin typeface="Century Gothic"/>
              </a:rPr>
              <a:t>AP Book 7.2 pp. 17–18</a:t>
            </a:r>
            <a:endParaRPr lang="en-CA" sz="1600">
              <a:solidFill>
                <a:srgbClr val="000000"/>
              </a:solidFill>
              <a:latin typeface="Century Gothic"/>
            </a:endParaRPr>
          </a:p>
        </p:txBody>
      </p:sp>
      <p:sp>
        <p:nvSpPr>
          <p:cNvPr id="9" name="TextBox 8">
            <a:extLst>
              <a:ext uri="{FF2B5EF4-FFF2-40B4-BE49-F238E27FC236}">
                <a16:creationId xmlns:a16="http://schemas.microsoft.com/office/drawing/2014/main" id="{9A7CCD13-0D95-BFA7-30E7-66AC4CDB4FAB}"/>
              </a:ext>
            </a:extLst>
          </p:cNvPr>
          <p:cNvSpPr txBox="1"/>
          <p:nvPr/>
        </p:nvSpPr>
        <p:spPr>
          <a:xfrm>
            <a:off x="508000" y="4203700"/>
            <a:ext cx="8790940" cy="2132507"/>
          </a:xfrm>
          <a:prstGeom prst="rect">
            <a:avLst/>
          </a:prstGeom>
          <a:noFill/>
        </p:spPr>
        <p:txBody>
          <a:bodyPr vert="horz" rtlCol="0">
            <a:spAutoFit/>
          </a:bodyPr>
          <a:lstStyle/>
          <a:p>
            <a:pPr>
              <a:lnSpc>
                <a:spcPct val="112000"/>
              </a:lnSpc>
              <a:spcAft>
                <a:spcPts val="800"/>
              </a:spcAft>
            </a:pPr>
            <a:r>
              <a:rPr lang="en-CA" dirty="0">
                <a:solidFill>
                  <a:srgbClr val="000000"/>
                </a:solidFill>
                <a:latin typeface="Century Gothic"/>
              </a:rPr>
              <a:t>Main ideas:</a:t>
            </a:r>
          </a:p>
          <a:p>
            <a:pPr marL="285750" indent="-285750">
              <a:lnSpc>
                <a:spcPct val="112000"/>
              </a:lnSpc>
              <a:spcAft>
                <a:spcPts val="800"/>
              </a:spcAft>
              <a:buFont typeface="Arial" panose="020B0604020202020204" pitchFamily="34" charset="0"/>
              <a:buChar char="•"/>
            </a:pPr>
            <a:r>
              <a:rPr lang="en-US" dirty="0">
                <a:solidFill>
                  <a:srgbClr val="000000"/>
                </a:solidFill>
                <a:latin typeface="Century Gothic"/>
              </a:rPr>
              <a:t>Equations with integers can be solved using the same method of </a:t>
            </a:r>
            <a:br>
              <a:rPr lang="en-US" dirty="0">
                <a:solidFill>
                  <a:srgbClr val="000000"/>
                </a:solidFill>
                <a:latin typeface="Century Gothic"/>
              </a:rPr>
            </a:br>
            <a:r>
              <a:rPr lang="en-US" dirty="0">
                <a:solidFill>
                  <a:srgbClr val="000000"/>
                </a:solidFill>
                <a:latin typeface="Century Gothic"/>
              </a:rPr>
              <a:t>undoing operations and preserving equality, just as in equations with positive numbers. </a:t>
            </a:r>
          </a:p>
          <a:p>
            <a:pPr marL="285750" indent="-285750">
              <a:lnSpc>
                <a:spcPct val="112000"/>
              </a:lnSpc>
              <a:spcAft>
                <a:spcPts val="800"/>
              </a:spcAft>
              <a:buFont typeface="Arial" panose="020B0604020202020204" pitchFamily="34" charset="0"/>
              <a:buChar char="•"/>
            </a:pPr>
            <a:r>
              <a:rPr lang="en-US" dirty="0">
                <a:solidFill>
                  <a:srgbClr val="000000"/>
                </a:solidFill>
                <a:latin typeface="Century Gothic"/>
              </a:rPr>
              <a:t>Equations with integers can also be solved by adding opposite integers (with or without models) to isolate the variable.</a:t>
            </a:r>
            <a:endParaRPr lang="en-CA" dirty="0">
              <a:solidFill>
                <a:srgbClr val="000000"/>
              </a:solidFill>
              <a:latin typeface="Century Gothic"/>
            </a:endParaRPr>
          </a:p>
        </p:txBody>
      </p:sp>
      <p:pic>
        <p:nvPicPr>
          <p:cNvPr id="11" name="Picture 10">
            <a:extLst>
              <a:ext uri="{FF2B5EF4-FFF2-40B4-BE49-F238E27FC236}">
                <a16:creationId xmlns:a16="http://schemas.microsoft.com/office/drawing/2014/main" id="{099AB50C-F375-94F2-20B2-E6D3423247DF}"/>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9141460" y="6319139"/>
            <a:ext cx="645033" cy="303276"/>
          </a:xfrm>
          <a:prstGeom prst="rect">
            <a:avLst/>
          </a:prstGeom>
          <a:solidFill>
            <a:schemeClr val="accent1">
              <a:alpha val="0"/>
            </a:schemeClr>
          </a:solidFill>
        </p:spPr>
      </p:pic>
      <p:pic>
        <p:nvPicPr>
          <p:cNvPr id="13" name="Picture 12">
            <a:extLst>
              <a:ext uri="{FF2B5EF4-FFF2-40B4-BE49-F238E27FC236}">
                <a16:creationId xmlns:a16="http://schemas.microsoft.com/office/drawing/2014/main" id="{B91F3B2C-0404-A0BE-BF11-E189E93AE02D}"/>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515860" y="6293739"/>
            <a:ext cx="1552448" cy="500761"/>
          </a:xfrm>
          <a:prstGeom prst="rect">
            <a:avLst/>
          </a:prstGeom>
          <a:solidFill>
            <a:schemeClr val="accent1">
              <a:alpha val="0"/>
            </a:schemeClr>
          </a:solidFill>
        </p:spPr>
      </p:pic>
    </p:spTree>
    <p:extLst>
      <p:ext uri="{BB962C8B-B14F-4D97-AF65-F5344CB8AC3E}">
        <p14:creationId xmlns:p14="http://schemas.microsoft.com/office/powerpoint/2010/main" val="3829746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DAE668F-64C8-E510-3852-A2803356C346}"/>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models to solve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C8B3CF4-2E28-4381-FB61-482995135E1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J-54–56 for details.</a:t>
            </a:r>
          </a:p>
        </p:txBody>
      </p:sp>
      <p:cxnSp>
        <p:nvCxnSpPr>
          <p:cNvPr id="4" name="Straight Connector 3">
            <a:extLst>
              <a:ext uri="{FF2B5EF4-FFF2-40B4-BE49-F238E27FC236}">
                <a16:creationId xmlns:a16="http://schemas.microsoft.com/office/drawing/2014/main" id="{6D7027A6-9BCC-F2E5-FBF5-A43C161889CF}"/>
              </a:ext>
            </a:extLst>
          </p:cNvPr>
          <p:cNvCxnSpPr/>
          <p:nvPr/>
        </p:nvCxnSpPr>
        <p:spPr>
          <a:xfrm flipH="1">
            <a:off x="2381504" y="31413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7D3024F-67F7-E5C7-0AC1-B49B25484796}"/>
              </a:ext>
            </a:extLst>
          </p:cNvPr>
          <p:cNvSpPr txBox="1"/>
          <p:nvPr/>
        </p:nvSpPr>
        <p:spPr>
          <a:xfrm>
            <a:off x="469900" y="393700"/>
            <a:ext cx="9235440" cy="627338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2. Rani solves the equations without using pictures. Draw the pictures that match each step of Rani's work. Use the same kinds of pictures as in Exercise 1.</a:t>
            </a:r>
          </a:p>
          <a:p>
            <a:pPr>
              <a:lnSpc>
                <a:spcPct val="114000"/>
              </a:lnSpc>
              <a:spcAft>
                <a:spcPts val="800"/>
              </a:spcAft>
            </a:pPr>
            <a:r>
              <a:rPr lang="en-CA" sz="2800" dirty="0">
                <a:solidFill>
                  <a:srgbClr val="000000"/>
                </a:solidFill>
                <a:latin typeface="Century Gothic"/>
              </a:rPr>
              <a:t>a)        </a:t>
            </a:r>
            <a:r>
              <a:rPr lang="en-CA" sz="2800" i="1" dirty="0">
                <a:solidFill>
                  <a:srgbClr val="000000"/>
                </a:solidFill>
                <a:latin typeface="Century Gothic"/>
              </a:rPr>
              <a:t>n</a:t>
            </a:r>
            <a:r>
              <a:rPr lang="en-CA" sz="2800" dirty="0">
                <a:solidFill>
                  <a:srgbClr val="000000"/>
                </a:solidFill>
                <a:latin typeface="Century Gothic"/>
              </a:rPr>
              <a:t> + (+3) = −6		    b)  </a:t>
            </a:r>
            <a:r>
              <a:rPr lang="en-CA" sz="2800" i="1" dirty="0">
                <a:solidFill>
                  <a:srgbClr val="000000"/>
                </a:solidFill>
                <a:latin typeface="Century Gothic"/>
              </a:rPr>
              <a:t>w</a:t>
            </a:r>
            <a:r>
              <a:rPr lang="en-CA" sz="2800" dirty="0">
                <a:solidFill>
                  <a:srgbClr val="000000"/>
                </a:solidFill>
                <a:latin typeface="Century Gothic"/>
              </a:rPr>
              <a:t> – (+3) = −4</a:t>
            </a:r>
          </a:p>
          <a:p>
            <a:pPr>
              <a:lnSpc>
                <a:spcPct val="114000"/>
              </a:lnSpc>
              <a:spcAft>
                <a:spcPts val="800"/>
              </a:spcAft>
            </a:pPr>
            <a:r>
              <a:rPr lang="en-CA" sz="2800" dirty="0">
                <a:solidFill>
                  <a:srgbClr val="000000"/>
                </a:solidFill>
                <a:latin typeface="Century Gothic"/>
              </a:rPr>
              <a:t>n + (+3) + (−3)  = −6 + (−3)		 </a:t>
            </a:r>
            <a:r>
              <a:rPr lang="en-CA" sz="2800" i="1" dirty="0">
                <a:solidFill>
                  <a:srgbClr val="000000"/>
                </a:solidFill>
                <a:latin typeface="Century Gothic"/>
              </a:rPr>
              <a:t>w</a:t>
            </a:r>
            <a:r>
              <a:rPr lang="en-CA" sz="2800" dirty="0">
                <a:solidFill>
                  <a:srgbClr val="000000"/>
                </a:solidFill>
                <a:latin typeface="Century Gothic"/>
              </a:rPr>
              <a:t> + (−3) = −4</a:t>
            </a:r>
          </a:p>
          <a:p>
            <a:pPr>
              <a:lnSpc>
                <a:spcPct val="114000"/>
              </a:lnSpc>
              <a:spcAft>
                <a:spcPts val="800"/>
              </a:spcAft>
            </a:pPr>
            <a:r>
              <a:rPr lang="en-CA" sz="2800" dirty="0">
                <a:solidFill>
                  <a:srgbClr val="000000"/>
                </a:solidFill>
                <a:latin typeface="Century Gothic"/>
              </a:rPr>
              <a:t> </a:t>
            </a:r>
            <a:r>
              <a:rPr lang="en-CA" sz="2800" i="1" dirty="0">
                <a:solidFill>
                  <a:srgbClr val="000000"/>
                </a:solidFill>
                <a:latin typeface="Century Gothic"/>
              </a:rPr>
              <a:t>n</a:t>
            </a:r>
            <a:r>
              <a:rPr lang="en-CA" sz="2800" dirty="0">
                <a:solidFill>
                  <a:srgbClr val="000000"/>
                </a:solidFill>
                <a:latin typeface="Century Gothic"/>
              </a:rPr>
              <a:t> + (+3) + (−3)  = −9	        </a:t>
            </a:r>
            <a:r>
              <a:rPr lang="en-CA" sz="2800" i="1" dirty="0">
                <a:solidFill>
                  <a:srgbClr val="000000"/>
                </a:solidFill>
                <a:latin typeface="Century Gothic"/>
              </a:rPr>
              <a:t>w</a:t>
            </a:r>
            <a:r>
              <a:rPr lang="en-CA" sz="2800" dirty="0">
                <a:solidFill>
                  <a:srgbClr val="000000"/>
                </a:solidFill>
                <a:latin typeface="Century Gothic"/>
              </a:rPr>
              <a:t> + (−3) + (+3) = −4 + (+3)</a:t>
            </a:r>
          </a:p>
          <a:p>
            <a:pPr>
              <a:lnSpc>
                <a:spcPct val="114000"/>
              </a:lnSpc>
              <a:spcAft>
                <a:spcPts val="800"/>
              </a:spcAft>
            </a:pPr>
            <a:r>
              <a:rPr lang="en-CA" sz="2800" dirty="0">
                <a:solidFill>
                  <a:srgbClr val="000000"/>
                </a:solidFill>
                <a:latin typeface="Century Gothic"/>
              </a:rPr>
              <a:t>	</a:t>
            </a:r>
            <a:r>
              <a:rPr lang="en-CA" sz="2800" i="1" dirty="0">
                <a:solidFill>
                  <a:srgbClr val="000000"/>
                </a:solidFill>
                <a:latin typeface="Century Gothic"/>
              </a:rPr>
              <a:t>	      n </a:t>
            </a:r>
            <a:r>
              <a:rPr lang="en-CA" sz="2800" dirty="0">
                <a:solidFill>
                  <a:srgbClr val="000000"/>
                </a:solidFill>
                <a:latin typeface="Century Gothic"/>
              </a:rPr>
              <a:t>= −9	        </a:t>
            </a:r>
            <a:r>
              <a:rPr lang="en-CA" sz="2800" i="1" dirty="0">
                <a:solidFill>
                  <a:srgbClr val="000000"/>
                </a:solidFill>
                <a:latin typeface="Century Gothic"/>
              </a:rPr>
              <a:t>w</a:t>
            </a:r>
            <a:r>
              <a:rPr lang="en-CA" sz="2800" dirty="0">
                <a:solidFill>
                  <a:srgbClr val="000000"/>
                </a:solidFill>
                <a:latin typeface="Century Gothic"/>
              </a:rPr>
              <a:t> + (−3) + (+3) = −1</a:t>
            </a:r>
            <a:r>
              <a:rPr lang="en-CA" sz="2800" i="1" dirty="0">
                <a:solidFill>
                  <a:srgbClr val="000000"/>
                </a:solidFill>
                <a:latin typeface="Century Gothic"/>
              </a:rPr>
              <a:t>								  w</a:t>
            </a:r>
            <a:r>
              <a:rPr lang="en-CA" sz="2800" dirty="0">
                <a:solidFill>
                  <a:srgbClr val="000000"/>
                </a:solidFill>
                <a:latin typeface="Century Gothic"/>
              </a:rPr>
              <a:t> = −1</a:t>
            </a:r>
          </a:p>
          <a:p>
            <a:pPr>
              <a:lnSpc>
                <a:spcPct val="114000"/>
              </a:lnSpc>
              <a:spcAft>
                <a:spcPts val="800"/>
              </a:spcAft>
            </a:pPr>
            <a:endParaRPr lang="en-CA" sz="2800" dirty="0">
              <a:solidFill>
                <a:srgbClr val="000000"/>
              </a:solidFill>
              <a:latin typeface="Century Gothic"/>
            </a:endParaRPr>
          </a:p>
          <a:p>
            <a:pPr>
              <a:lnSpc>
                <a:spcPct val="114000"/>
              </a:lnSpc>
              <a:spcAft>
                <a:spcPts val="800"/>
              </a:spcAft>
            </a:pPr>
            <a:endParaRPr lang="en-CA" sz="2800" dirty="0">
              <a:solidFill>
                <a:srgbClr val="000000"/>
              </a:solidFill>
              <a:latin typeface="Century Gothic"/>
            </a:endParaRPr>
          </a:p>
          <a:p>
            <a:pPr>
              <a:lnSpc>
                <a:spcPct val="114000"/>
              </a:lnSpc>
              <a:spcAft>
                <a:spcPts val="800"/>
              </a:spcAft>
            </a:pPr>
            <a:endParaRPr lang="en-CA" sz="2800" dirty="0">
              <a:solidFill>
                <a:srgbClr val="000000"/>
              </a:solidFill>
              <a:latin typeface="Century Gothic"/>
            </a:endParaRPr>
          </a:p>
        </p:txBody>
      </p:sp>
      <p:cxnSp>
        <p:nvCxnSpPr>
          <p:cNvPr id="6" name="Straight Connector 5">
            <a:extLst>
              <a:ext uri="{FF2B5EF4-FFF2-40B4-BE49-F238E27FC236}">
                <a16:creationId xmlns:a16="http://schemas.microsoft.com/office/drawing/2014/main" id="{DC86DE2F-6C2A-D9EF-0E55-272AA8884112}"/>
              </a:ext>
            </a:extLst>
          </p:cNvPr>
          <p:cNvCxnSpPr/>
          <p:nvPr/>
        </p:nvCxnSpPr>
        <p:spPr>
          <a:xfrm flipH="1">
            <a:off x="6839204" y="37763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DD35BED-E2F5-89B6-1FF5-F9D89412FB6D}"/>
              </a:ext>
            </a:extLst>
          </p:cNvPr>
          <p:cNvCxnSpPr/>
          <p:nvPr/>
        </p:nvCxnSpPr>
        <p:spPr>
          <a:xfrm flipH="1">
            <a:off x="1340104" y="31413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7F13927-F0A8-7476-B750-500C69E62D6B}"/>
              </a:ext>
            </a:extLst>
          </p:cNvPr>
          <p:cNvCxnSpPr/>
          <p:nvPr/>
        </p:nvCxnSpPr>
        <p:spPr>
          <a:xfrm flipH="1">
            <a:off x="5759704" y="37636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594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9123AF-5939-BBC5-1977-20C7AF60B573}"/>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models to solve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2516F19-B4C5-E29B-B145-F7A780C18D73}"/>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J-54–56 for details.</a:t>
            </a:r>
          </a:p>
        </p:txBody>
      </p:sp>
      <p:sp>
        <p:nvSpPr>
          <p:cNvPr id="7" name="TextBox 6">
            <a:extLst>
              <a:ext uri="{FF2B5EF4-FFF2-40B4-BE49-F238E27FC236}">
                <a16:creationId xmlns:a16="http://schemas.microsoft.com/office/drawing/2014/main" id="{DEB0D01C-2F1E-2462-CFF0-B7688FF40BD8}"/>
              </a:ext>
            </a:extLst>
          </p:cNvPr>
          <p:cNvSpPr txBox="1"/>
          <p:nvPr/>
        </p:nvSpPr>
        <p:spPr>
          <a:xfrm>
            <a:off x="469900" y="419100"/>
            <a:ext cx="9083040" cy="1522853"/>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3. Solve the equation </a:t>
            </a:r>
            <a:r>
              <a:rPr lang="en-CA" sz="2800" i="1" dirty="0">
                <a:solidFill>
                  <a:srgbClr val="000000"/>
                </a:solidFill>
                <a:latin typeface="Century Gothic"/>
              </a:rPr>
              <a:t>m</a:t>
            </a:r>
            <a:r>
              <a:rPr lang="en-CA" sz="2800" dirty="0">
                <a:solidFill>
                  <a:srgbClr val="000000"/>
                </a:solidFill>
                <a:latin typeface="Century Gothic"/>
              </a:rPr>
              <a:t> − (−2) = −1 using pictures. </a:t>
            </a:r>
            <a:r>
              <a:rPr lang="en-US" sz="2800" dirty="0">
                <a:solidFill>
                  <a:srgbClr val="000000"/>
                </a:solidFill>
                <a:latin typeface="Century Gothic"/>
              </a:rPr>
              <a:t>Write equations to match each picture in your solution.</a:t>
            </a:r>
            <a:endParaRPr lang="en-CA" sz="2800" dirty="0">
              <a:solidFill>
                <a:srgbClr val="000000"/>
              </a:solidFill>
              <a:latin typeface="Century Gothic"/>
            </a:endParaRPr>
          </a:p>
        </p:txBody>
      </p:sp>
      <p:sp>
        <p:nvSpPr>
          <p:cNvPr id="8" name="TextBox 7">
            <a:extLst>
              <a:ext uri="{FF2B5EF4-FFF2-40B4-BE49-F238E27FC236}">
                <a16:creationId xmlns:a16="http://schemas.microsoft.com/office/drawing/2014/main" id="{BAB3A41E-EBDB-A24D-F893-D117C9E27733}"/>
              </a:ext>
            </a:extLst>
          </p:cNvPr>
          <p:cNvSpPr txBox="1"/>
          <p:nvPr/>
        </p:nvSpPr>
        <p:spPr>
          <a:xfrm>
            <a:off x="495300" y="4953000"/>
            <a:ext cx="8865540" cy="1030539"/>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Answers: </a:t>
            </a:r>
            <a:r>
              <a:rPr lang="en-CA" sz="2800" i="1" dirty="0">
                <a:solidFill>
                  <a:srgbClr val="000000"/>
                </a:solidFill>
                <a:latin typeface="Century Gothic"/>
              </a:rPr>
              <a:t>m</a:t>
            </a:r>
            <a:r>
              <a:rPr lang="en-CA" sz="2800" dirty="0">
                <a:solidFill>
                  <a:srgbClr val="000000"/>
                </a:solidFill>
                <a:latin typeface="Century Gothic"/>
              </a:rPr>
              <a:t> + (+2) = −1, </a:t>
            </a:r>
            <a:r>
              <a:rPr lang="en-CA" sz="2800" i="1" dirty="0">
                <a:solidFill>
                  <a:srgbClr val="000000"/>
                </a:solidFill>
                <a:latin typeface="Century Gothic"/>
              </a:rPr>
              <a:t>m</a:t>
            </a:r>
            <a:r>
              <a:rPr lang="en-CA" sz="2800" dirty="0">
                <a:solidFill>
                  <a:srgbClr val="000000"/>
                </a:solidFill>
                <a:latin typeface="Century Gothic"/>
              </a:rPr>
              <a:t> + (+2) + (−2) = −1 + (−2),</a:t>
            </a:r>
            <a:br>
              <a:rPr lang="en-CA" sz="2800" dirty="0">
                <a:solidFill>
                  <a:srgbClr val="000000"/>
                </a:solidFill>
                <a:latin typeface="Century Gothic"/>
              </a:rPr>
            </a:br>
            <a:r>
              <a:rPr lang="en-CA" sz="2800" dirty="0">
                <a:solidFill>
                  <a:srgbClr val="000000"/>
                </a:solidFill>
                <a:latin typeface="Century Gothic"/>
              </a:rPr>
              <a:t>​</a:t>
            </a:r>
            <a:r>
              <a:rPr lang="en-CA" sz="2800" i="1" dirty="0">
                <a:solidFill>
                  <a:srgbClr val="000000"/>
                </a:solidFill>
                <a:latin typeface="Century Gothic"/>
              </a:rPr>
              <a:t>m</a:t>
            </a:r>
            <a:r>
              <a:rPr lang="en-CA" sz="2800" dirty="0">
                <a:solidFill>
                  <a:srgbClr val="000000"/>
                </a:solidFill>
                <a:latin typeface="Century Gothic"/>
              </a:rPr>
              <a:t> + (+2) + (−2) = −3, </a:t>
            </a:r>
            <a:r>
              <a:rPr lang="en-CA" sz="2800" i="1" dirty="0">
                <a:solidFill>
                  <a:srgbClr val="000000"/>
                </a:solidFill>
                <a:latin typeface="Century Gothic"/>
              </a:rPr>
              <a:t>m</a:t>
            </a:r>
            <a:r>
              <a:rPr lang="en-CA" sz="2800" dirty="0">
                <a:solidFill>
                  <a:srgbClr val="000000"/>
                </a:solidFill>
                <a:latin typeface="Century Gothic"/>
              </a:rPr>
              <a:t> = −3</a:t>
            </a:r>
          </a:p>
        </p:txBody>
      </p:sp>
      <p:grpSp>
        <p:nvGrpSpPr>
          <p:cNvPr id="11" name="Group 10">
            <a:extLst>
              <a:ext uri="{FF2B5EF4-FFF2-40B4-BE49-F238E27FC236}">
                <a16:creationId xmlns:a16="http://schemas.microsoft.com/office/drawing/2014/main" id="{F6CA85E9-0442-58AB-157B-E6B37953F5A3}"/>
              </a:ext>
            </a:extLst>
          </p:cNvPr>
          <p:cNvGrpSpPr/>
          <p:nvPr/>
        </p:nvGrpSpPr>
        <p:grpSpPr>
          <a:xfrm>
            <a:off x="1352804" y="5503545"/>
            <a:ext cx="1637157" cy="438150"/>
            <a:chOff x="1352804" y="5503545"/>
            <a:chExt cx="1637157" cy="438150"/>
          </a:xfrm>
        </p:grpSpPr>
        <p:cxnSp>
          <p:nvCxnSpPr>
            <p:cNvPr id="9" name="Straight Connector 8">
              <a:extLst>
                <a:ext uri="{FF2B5EF4-FFF2-40B4-BE49-F238E27FC236}">
                  <a16:creationId xmlns:a16="http://schemas.microsoft.com/office/drawing/2014/main" id="{AACEC4F3-FC61-98D9-43D7-2A25AC0C4802}"/>
                </a:ext>
              </a:extLst>
            </p:cNvPr>
            <p:cNvCxnSpPr/>
            <p:nvPr/>
          </p:nvCxnSpPr>
          <p:spPr>
            <a:xfrm flipH="1">
              <a:off x="1352804" y="55035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71E8171-F3D9-1219-3D97-003960EC1320}"/>
                </a:ext>
              </a:extLst>
            </p:cNvPr>
            <p:cNvCxnSpPr/>
            <p:nvPr/>
          </p:nvCxnSpPr>
          <p:spPr>
            <a:xfrm flipH="1">
              <a:off x="2406904" y="55162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12" name="Straight Connector 11">
            <a:extLst>
              <a:ext uri="{FF2B5EF4-FFF2-40B4-BE49-F238E27FC236}">
                <a16:creationId xmlns:a16="http://schemas.microsoft.com/office/drawing/2014/main" id="{02F319F7-E389-9919-3036-E5D3092B9B94}"/>
              </a:ext>
            </a:extLst>
          </p:cNvPr>
          <p:cNvCxnSpPr>
            <a:cxnSpLocks/>
          </p:cNvCxnSpPr>
          <p:nvPr/>
        </p:nvCxnSpPr>
        <p:spPr>
          <a:xfrm flipV="1">
            <a:off x="-4763" y="47993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3761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2C8D2E0-D69A-CA57-0F90-F02D546BF665}"/>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models to solve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42A3E891-517A-32D1-1ACB-C791935DD59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J-54–56 for details.</a:t>
            </a:r>
          </a:p>
        </p:txBody>
      </p:sp>
      <p:sp>
        <p:nvSpPr>
          <p:cNvPr id="7" name="TextBox 6">
            <a:extLst>
              <a:ext uri="{FF2B5EF4-FFF2-40B4-BE49-F238E27FC236}">
                <a16:creationId xmlns:a16="http://schemas.microsoft.com/office/drawing/2014/main" id="{D0975520-30FD-6552-60E5-0B41E1406AC7}"/>
              </a:ext>
            </a:extLst>
          </p:cNvPr>
          <p:cNvSpPr txBox="1"/>
          <p:nvPr/>
        </p:nvSpPr>
        <p:spPr>
          <a:xfrm>
            <a:off x="469900" y="419100"/>
            <a:ext cx="8956040" cy="2014078"/>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4. Solve the equation </a:t>
            </a:r>
            <a:r>
              <a:rPr lang="en-CA" sz="2800" i="1" dirty="0">
                <a:solidFill>
                  <a:srgbClr val="000000"/>
                </a:solidFill>
                <a:latin typeface="Century Gothic"/>
              </a:rPr>
              <a:t>m</a:t>
            </a:r>
            <a:r>
              <a:rPr lang="en-CA" sz="2800" dirty="0">
                <a:solidFill>
                  <a:srgbClr val="000000"/>
                </a:solidFill>
                <a:latin typeface="Century Gothic"/>
              </a:rPr>
              <a:t> + (−2) = −1 by adding opposite integers to isolate </a:t>
            </a:r>
            <a:r>
              <a:rPr lang="en-CA" sz="2800" i="1" dirty="0">
                <a:solidFill>
                  <a:srgbClr val="000000"/>
                </a:solidFill>
                <a:latin typeface="Century Gothic"/>
              </a:rPr>
              <a:t>m</a:t>
            </a:r>
            <a:r>
              <a:rPr lang="en-CA" sz="2800" dirty="0">
                <a:solidFill>
                  <a:srgbClr val="000000"/>
                </a:solidFill>
                <a:latin typeface="Century Gothic"/>
              </a:rPr>
              <a:t>. Show each step of </a:t>
            </a:r>
            <a:r>
              <a:rPr lang="en-US" sz="2800" dirty="0">
                <a:solidFill>
                  <a:srgbClr val="000000"/>
                </a:solidFill>
                <a:latin typeface="Century Gothic"/>
              </a:rPr>
              <a:t>your work. Draw a picture to match each step of your solution.</a:t>
            </a:r>
            <a:endParaRPr lang="en-CA" sz="2800" dirty="0">
              <a:solidFill>
                <a:srgbClr val="000000"/>
              </a:solidFill>
              <a:latin typeface="Century Gothic"/>
            </a:endParaRPr>
          </a:p>
        </p:txBody>
      </p:sp>
      <p:sp>
        <p:nvSpPr>
          <p:cNvPr id="8" name="TextBox 7">
            <a:extLst>
              <a:ext uri="{FF2B5EF4-FFF2-40B4-BE49-F238E27FC236}">
                <a16:creationId xmlns:a16="http://schemas.microsoft.com/office/drawing/2014/main" id="{E4746F62-4D78-7BC4-4397-FE5EE99F5D96}"/>
              </a:ext>
            </a:extLst>
          </p:cNvPr>
          <p:cNvSpPr txBox="1"/>
          <p:nvPr/>
        </p:nvSpPr>
        <p:spPr>
          <a:xfrm>
            <a:off x="495300" y="4953000"/>
            <a:ext cx="8865540" cy="1030539"/>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Answers: </a:t>
            </a:r>
            <a:r>
              <a:rPr lang="en-CA" sz="2800" i="1" dirty="0">
                <a:solidFill>
                  <a:srgbClr val="000000"/>
                </a:solidFill>
                <a:latin typeface="Century Gothic"/>
              </a:rPr>
              <a:t>m</a:t>
            </a:r>
            <a:r>
              <a:rPr lang="en-CA" sz="2800" dirty="0">
                <a:solidFill>
                  <a:srgbClr val="000000"/>
                </a:solidFill>
                <a:latin typeface="Century Gothic"/>
              </a:rPr>
              <a:t> + (−2) = −1, </a:t>
            </a:r>
            <a:r>
              <a:rPr lang="en-CA" sz="2800" i="1" dirty="0">
                <a:solidFill>
                  <a:srgbClr val="000000"/>
                </a:solidFill>
                <a:latin typeface="Century Gothic"/>
              </a:rPr>
              <a:t>m</a:t>
            </a:r>
            <a:r>
              <a:rPr lang="en-CA" sz="2800" dirty="0">
                <a:solidFill>
                  <a:srgbClr val="000000"/>
                </a:solidFill>
                <a:latin typeface="Century Gothic"/>
              </a:rPr>
              <a:t> + (−2) + (+2) = −1 + (+2), </a:t>
            </a:r>
            <a:br>
              <a:rPr lang="en-CA" sz="2800" dirty="0">
                <a:solidFill>
                  <a:srgbClr val="000000"/>
                </a:solidFill>
                <a:latin typeface="Century Gothic"/>
              </a:rPr>
            </a:br>
            <a:r>
              <a:rPr lang="en-CA" sz="2800" i="1" dirty="0">
                <a:solidFill>
                  <a:srgbClr val="000000"/>
                </a:solidFill>
                <a:latin typeface="Century Gothic"/>
              </a:rPr>
              <a:t>m</a:t>
            </a:r>
            <a:r>
              <a:rPr lang="en-CA" sz="2800" dirty="0">
                <a:solidFill>
                  <a:srgbClr val="000000"/>
                </a:solidFill>
                <a:latin typeface="Century Gothic"/>
              </a:rPr>
              <a:t> + (−2) + (+2) = +1, </a:t>
            </a:r>
            <a:r>
              <a:rPr lang="en-CA" sz="2800" i="1" dirty="0">
                <a:solidFill>
                  <a:srgbClr val="000000"/>
                </a:solidFill>
                <a:latin typeface="Century Gothic"/>
              </a:rPr>
              <a:t>m</a:t>
            </a:r>
            <a:r>
              <a:rPr lang="en-CA" sz="2800" dirty="0">
                <a:solidFill>
                  <a:srgbClr val="000000"/>
                </a:solidFill>
                <a:latin typeface="Century Gothic"/>
              </a:rPr>
              <a:t> = +1</a:t>
            </a:r>
          </a:p>
        </p:txBody>
      </p:sp>
      <p:grpSp>
        <p:nvGrpSpPr>
          <p:cNvPr id="11" name="Group 10">
            <a:extLst>
              <a:ext uri="{FF2B5EF4-FFF2-40B4-BE49-F238E27FC236}">
                <a16:creationId xmlns:a16="http://schemas.microsoft.com/office/drawing/2014/main" id="{B827E6E2-A1E3-F013-81E0-2F9987A62758}"/>
              </a:ext>
            </a:extLst>
          </p:cNvPr>
          <p:cNvGrpSpPr/>
          <p:nvPr/>
        </p:nvGrpSpPr>
        <p:grpSpPr>
          <a:xfrm>
            <a:off x="1302004" y="5516245"/>
            <a:ext cx="1637157" cy="450850"/>
            <a:chOff x="1302004" y="5516245"/>
            <a:chExt cx="1637157" cy="450850"/>
          </a:xfrm>
        </p:grpSpPr>
        <p:cxnSp>
          <p:nvCxnSpPr>
            <p:cNvPr id="9" name="Straight Connector 8">
              <a:extLst>
                <a:ext uri="{FF2B5EF4-FFF2-40B4-BE49-F238E27FC236}">
                  <a16:creationId xmlns:a16="http://schemas.microsoft.com/office/drawing/2014/main" id="{B2E6E7C2-3828-77D3-CBA5-B0D5A80669DD}"/>
                </a:ext>
              </a:extLst>
            </p:cNvPr>
            <p:cNvCxnSpPr/>
            <p:nvPr/>
          </p:nvCxnSpPr>
          <p:spPr>
            <a:xfrm flipH="1">
              <a:off x="1302004" y="55162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8C3D245-F239-8720-799E-B89ADEB59C4B}"/>
                </a:ext>
              </a:extLst>
            </p:cNvPr>
            <p:cNvCxnSpPr/>
            <p:nvPr/>
          </p:nvCxnSpPr>
          <p:spPr>
            <a:xfrm flipH="1">
              <a:off x="2356104" y="55416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12" name="Straight Connector 11">
            <a:extLst>
              <a:ext uri="{FF2B5EF4-FFF2-40B4-BE49-F238E27FC236}">
                <a16:creationId xmlns:a16="http://schemas.microsoft.com/office/drawing/2014/main" id="{49E5FBB3-2DED-D9C3-17B9-220DD0C4B575}"/>
              </a:ext>
            </a:extLst>
          </p:cNvPr>
          <p:cNvCxnSpPr>
            <a:cxnSpLocks/>
          </p:cNvCxnSpPr>
          <p:nvPr/>
        </p:nvCxnSpPr>
        <p:spPr>
          <a:xfrm flipV="1">
            <a:off x="-4763" y="49517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968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A58B74-EBFC-96D0-E774-60045D7E02B4}"/>
              </a:ext>
            </a:extLst>
          </p:cNvPr>
          <p:cNvSpPr txBox="1"/>
          <p:nvPr/>
        </p:nvSpPr>
        <p:spPr>
          <a:xfrm>
            <a:off x="457200" y="6921500"/>
            <a:ext cx="5908040" cy="338554"/>
          </a:xfrm>
          <a:prstGeom prst="rect">
            <a:avLst/>
          </a:prstGeom>
          <a:noFill/>
        </p:spPr>
        <p:txBody>
          <a:bodyPr vert="horz" rtlCol="0">
            <a:spAutoFit/>
          </a:bodyPr>
          <a:lstStyle/>
          <a:p>
            <a:r>
              <a:rPr lang="en-CA" sz="1600">
                <a:solidFill>
                  <a:srgbClr val="666666"/>
                </a:solidFill>
                <a:latin typeface="Century Gothic"/>
              </a:rPr>
              <a:t>Optional</a:t>
            </a:r>
          </a:p>
        </p:txBody>
      </p:sp>
      <p:sp>
        <p:nvSpPr>
          <p:cNvPr id="3" name="TextBox 2">
            <a:extLst>
              <a:ext uri="{FF2B5EF4-FFF2-40B4-BE49-F238E27FC236}">
                <a16:creationId xmlns:a16="http://schemas.microsoft.com/office/drawing/2014/main" id="{015AA682-439D-EBFD-DC32-783AFC735D8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J-56 for details.</a:t>
            </a:r>
          </a:p>
        </p:txBody>
      </p:sp>
      <p:sp>
        <p:nvSpPr>
          <p:cNvPr id="4" name="TextBox 3">
            <a:extLst>
              <a:ext uri="{FF2B5EF4-FFF2-40B4-BE49-F238E27FC236}">
                <a16:creationId xmlns:a16="http://schemas.microsoft.com/office/drawing/2014/main" id="{6301DD1D-9E62-F2AA-D870-FB347D5C773C}"/>
              </a:ext>
            </a:extLst>
          </p:cNvPr>
          <p:cNvSpPr txBox="1"/>
          <p:nvPr/>
        </p:nvSpPr>
        <p:spPr>
          <a:xfrm>
            <a:off x="469900" y="393700"/>
            <a:ext cx="96545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Activity: Solving integer equations concretely</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6545279B-5831-1632-EC74-78502F748BCA}"/>
              </a:ext>
            </a:extLst>
          </p:cNvPr>
          <p:cNvSpPr txBox="1"/>
          <p:nvPr/>
        </p:nvSpPr>
        <p:spPr>
          <a:xfrm>
            <a:off x="457200" y="1117600"/>
            <a:ext cx="9387840" cy="555523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Partner 1 places a certain number of cubes in a paper bag while Partner 2 closes their eyes. Note that the cubes in the bag must be all positive or all negative, not a mix. </a:t>
            </a:r>
          </a:p>
          <a:p>
            <a:pPr>
              <a:lnSpc>
                <a:spcPct val="114000"/>
              </a:lnSpc>
              <a:spcAft>
                <a:spcPts val="800"/>
              </a:spcAft>
            </a:pPr>
            <a:r>
              <a:rPr lang="en-US" sz="2800" dirty="0">
                <a:solidFill>
                  <a:srgbClr val="000000"/>
                </a:solidFill>
                <a:latin typeface="Century Gothic"/>
              </a:rPr>
              <a:t>Partner 1 places the bag along with additional </a:t>
            </a:r>
            <a:br>
              <a:rPr lang="en-US" sz="2800" dirty="0">
                <a:solidFill>
                  <a:srgbClr val="000000"/>
                </a:solidFill>
                <a:latin typeface="Century Gothic"/>
              </a:rPr>
            </a:br>
            <a:r>
              <a:rPr lang="en-US" sz="2800" dirty="0">
                <a:solidFill>
                  <a:srgbClr val="000000"/>
                </a:solidFill>
                <a:latin typeface="Century Gothic"/>
              </a:rPr>
              <a:t>cubes (positive or negative, not a mix) outside the bag on one side of the ruler. Partner 1 determines </a:t>
            </a:r>
            <a:br>
              <a:rPr lang="en-US" sz="2800" dirty="0">
                <a:solidFill>
                  <a:srgbClr val="000000"/>
                </a:solidFill>
                <a:latin typeface="Century Gothic"/>
              </a:rPr>
            </a:br>
            <a:r>
              <a:rPr lang="en-US" sz="2800" dirty="0">
                <a:solidFill>
                  <a:srgbClr val="000000"/>
                </a:solidFill>
                <a:latin typeface="Century Gothic"/>
              </a:rPr>
              <a:t>the integer sum on that side, and then balances the equation by placing the same total number of cubes as the sum (positive or negative) on the other side of the ruler.</a:t>
            </a:r>
            <a:endParaRPr lang="en-CA" sz="2800" dirty="0">
              <a:solidFill>
                <a:srgbClr val="000000"/>
              </a:solidFill>
              <a:latin typeface="Century Gothic"/>
            </a:endParaRPr>
          </a:p>
        </p:txBody>
      </p:sp>
    </p:spTree>
    <p:extLst>
      <p:ext uri="{BB962C8B-B14F-4D97-AF65-F5344CB8AC3E}">
        <p14:creationId xmlns:p14="http://schemas.microsoft.com/office/powerpoint/2010/main" val="58843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9931024-EC1C-B85B-F1AD-46705293D922}"/>
              </a:ext>
            </a:extLst>
          </p:cNvPr>
          <p:cNvSpPr txBox="1"/>
          <p:nvPr/>
        </p:nvSpPr>
        <p:spPr>
          <a:xfrm>
            <a:off x="457200" y="6921500"/>
            <a:ext cx="5908040" cy="338554"/>
          </a:xfrm>
          <a:prstGeom prst="rect">
            <a:avLst/>
          </a:prstGeom>
          <a:noFill/>
        </p:spPr>
        <p:txBody>
          <a:bodyPr vert="horz" rtlCol="0">
            <a:spAutoFit/>
          </a:bodyPr>
          <a:lstStyle/>
          <a:p>
            <a:r>
              <a:rPr lang="en-CA" sz="1600">
                <a:solidFill>
                  <a:srgbClr val="666666"/>
                </a:solidFill>
                <a:latin typeface="Century Gothic"/>
              </a:rPr>
              <a:t>Optional</a:t>
            </a:r>
          </a:p>
        </p:txBody>
      </p:sp>
      <p:sp>
        <p:nvSpPr>
          <p:cNvPr id="3" name="TextBox 2">
            <a:extLst>
              <a:ext uri="{FF2B5EF4-FFF2-40B4-BE49-F238E27FC236}">
                <a16:creationId xmlns:a16="http://schemas.microsoft.com/office/drawing/2014/main" id="{0C5751B5-7074-B339-AA8C-8F116BB03FE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J-56 for details.</a:t>
            </a:r>
          </a:p>
        </p:txBody>
      </p:sp>
      <p:sp>
        <p:nvSpPr>
          <p:cNvPr id="4" name="TextBox 3">
            <a:extLst>
              <a:ext uri="{FF2B5EF4-FFF2-40B4-BE49-F238E27FC236}">
                <a16:creationId xmlns:a16="http://schemas.microsoft.com/office/drawing/2014/main" id="{51B5D23E-0B29-2D80-9FF4-E26C99BC6A63}"/>
              </a:ext>
            </a:extLst>
          </p:cNvPr>
          <p:cNvSpPr txBox="1"/>
          <p:nvPr/>
        </p:nvSpPr>
        <p:spPr>
          <a:xfrm>
            <a:off x="469900" y="393700"/>
            <a:ext cx="96545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Activity: Solving integer equations concretely</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F6E042F1-D977-D8FD-B94E-4EE9B3D62BFF}"/>
              </a:ext>
            </a:extLst>
          </p:cNvPr>
          <p:cNvSpPr txBox="1"/>
          <p:nvPr/>
        </p:nvSpPr>
        <p:spPr>
          <a:xfrm>
            <a:off x="457200" y="1117600"/>
            <a:ext cx="8956040" cy="4183068"/>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Partner 2 opens their eyes and isolates the bag by adding opposite integers, being sure to add the same integer to each side of the integer balance.</a:t>
            </a:r>
          </a:p>
          <a:p>
            <a:pPr>
              <a:lnSpc>
                <a:spcPct val="114000"/>
              </a:lnSpc>
              <a:spcAft>
                <a:spcPts val="800"/>
              </a:spcAft>
            </a:pPr>
            <a:r>
              <a:rPr lang="en-US" sz="2800" dirty="0">
                <a:solidFill>
                  <a:srgbClr val="000000"/>
                </a:solidFill>
                <a:latin typeface="Century Gothic"/>
              </a:rPr>
              <a:t>Partner 2 writes an equation to match each step: the original balance, the addition on both sides, and the final balance. </a:t>
            </a:r>
          </a:p>
          <a:p>
            <a:pPr>
              <a:lnSpc>
                <a:spcPct val="114000"/>
              </a:lnSpc>
              <a:spcAft>
                <a:spcPts val="800"/>
              </a:spcAft>
            </a:pPr>
            <a:r>
              <a:rPr lang="en-US" sz="2800" dirty="0">
                <a:solidFill>
                  <a:srgbClr val="000000"/>
                </a:solidFill>
                <a:latin typeface="Century Gothic"/>
              </a:rPr>
              <a:t>Partner 1 opens the bag to reveal whether </a:t>
            </a:r>
            <a:br>
              <a:rPr lang="en-US" sz="2800" dirty="0">
                <a:solidFill>
                  <a:srgbClr val="000000"/>
                </a:solidFill>
                <a:latin typeface="Century Gothic"/>
              </a:rPr>
            </a:br>
            <a:r>
              <a:rPr lang="en-US" sz="2800" dirty="0">
                <a:solidFill>
                  <a:srgbClr val="000000"/>
                </a:solidFill>
                <a:latin typeface="Century Gothic"/>
              </a:rPr>
              <a:t>Partner 2's solution was correct. </a:t>
            </a:r>
            <a:endParaRPr lang="en-CA" sz="2800" dirty="0">
              <a:solidFill>
                <a:srgbClr val="000000"/>
              </a:solidFill>
              <a:latin typeface="Century Gothic"/>
            </a:endParaRPr>
          </a:p>
        </p:txBody>
      </p:sp>
    </p:spTree>
    <p:extLst>
      <p:ext uri="{BB962C8B-B14F-4D97-AF65-F5344CB8AC3E}">
        <p14:creationId xmlns:p14="http://schemas.microsoft.com/office/powerpoint/2010/main" val="1082876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0F6FE0-1D6B-2EE5-2AF9-6CA22A412B8C}"/>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Preserving equality in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56EC662F-777B-2958-2DEC-66B3668109F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J-57–58 for details.</a:t>
            </a:r>
          </a:p>
        </p:txBody>
      </p:sp>
      <p:sp>
        <p:nvSpPr>
          <p:cNvPr id="4" name="TextBox 3">
            <a:extLst>
              <a:ext uri="{FF2B5EF4-FFF2-40B4-BE49-F238E27FC236}">
                <a16:creationId xmlns:a16="http://schemas.microsoft.com/office/drawing/2014/main" id="{7A264062-5D81-14FC-699C-8C142DCA6484}"/>
              </a:ext>
            </a:extLst>
          </p:cNvPr>
          <p:cNvSpPr txBox="1"/>
          <p:nvPr/>
        </p:nvSpPr>
        <p:spPr>
          <a:xfrm>
            <a:off x="482600" y="419100"/>
            <a:ext cx="92227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Let's solve the equation together.</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5835AEC1-F2FF-5D54-3737-7D3CACC4B1DA}"/>
              </a:ext>
            </a:extLst>
          </p:cNvPr>
          <p:cNvSpPr txBox="1"/>
          <p:nvPr/>
        </p:nvSpPr>
        <p:spPr>
          <a:xfrm>
            <a:off x="508000" y="1104900"/>
            <a:ext cx="2002180" cy="540404"/>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x </a:t>
            </a:r>
            <a:r>
              <a:rPr lang="en-CA" sz="2800" dirty="0">
                <a:solidFill>
                  <a:srgbClr val="000000"/>
                </a:solidFill>
                <a:latin typeface="Century Gothic"/>
              </a:rPr>
              <a:t>+ 15 = 13</a:t>
            </a:r>
          </a:p>
        </p:txBody>
      </p:sp>
      <p:sp>
        <p:nvSpPr>
          <p:cNvPr id="6" name="TextBox 5">
            <a:extLst>
              <a:ext uri="{FF2B5EF4-FFF2-40B4-BE49-F238E27FC236}">
                <a16:creationId xmlns:a16="http://schemas.microsoft.com/office/drawing/2014/main" id="{34D68D53-E654-DCC6-5960-540179B94AB2}"/>
              </a:ext>
            </a:extLst>
          </p:cNvPr>
          <p:cNvSpPr txBox="1"/>
          <p:nvPr/>
        </p:nvSpPr>
        <p:spPr>
          <a:xfrm>
            <a:off x="495300" y="1739900"/>
            <a:ext cx="9461500" cy="540404"/>
          </a:xfrm>
          <a:prstGeom prst="rect">
            <a:avLst/>
          </a:prstGeom>
          <a:noFill/>
        </p:spPr>
        <p:txBody>
          <a:bodyPr vert="horz" wrap="square" rtlCol="0">
            <a:spAutoFit/>
          </a:bodyPr>
          <a:lstStyle/>
          <a:p>
            <a:pPr>
              <a:lnSpc>
                <a:spcPct val="114000"/>
              </a:lnSpc>
              <a:spcAft>
                <a:spcPts val="800"/>
              </a:spcAft>
            </a:pPr>
            <a:r>
              <a:rPr lang="en-CA" sz="2800" i="1" dirty="0">
                <a:solidFill>
                  <a:srgbClr val="000000"/>
                </a:solidFill>
                <a:latin typeface="Century Gothic"/>
              </a:rPr>
              <a:t>x </a:t>
            </a:r>
            <a:r>
              <a:rPr lang="en-CA" sz="2800" dirty="0">
                <a:solidFill>
                  <a:srgbClr val="000000"/>
                </a:solidFill>
                <a:latin typeface="Century Gothic"/>
              </a:rPr>
              <a:t>+ 15 – 15 = 13 – 15		</a:t>
            </a:r>
            <a:r>
              <a:rPr lang="en-US" sz="2800" dirty="0">
                <a:solidFill>
                  <a:srgbClr val="000000"/>
                </a:solidFill>
                <a:latin typeface="Century Gothic"/>
              </a:rPr>
              <a:t>subtract 15 from both sides</a:t>
            </a:r>
            <a:endParaRPr lang="en-CA" sz="2800" dirty="0">
              <a:solidFill>
                <a:srgbClr val="000000"/>
              </a:solidFill>
              <a:latin typeface="Century Gothic"/>
            </a:endParaRPr>
          </a:p>
        </p:txBody>
      </p:sp>
      <p:sp>
        <p:nvSpPr>
          <p:cNvPr id="7" name="TextBox 6">
            <a:extLst>
              <a:ext uri="{FF2B5EF4-FFF2-40B4-BE49-F238E27FC236}">
                <a16:creationId xmlns:a16="http://schemas.microsoft.com/office/drawing/2014/main" id="{E2968886-04CE-D7C0-DC28-84C558FC3BEA}"/>
              </a:ext>
            </a:extLst>
          </p:cNvPr>
          <p:cNvSpPr txBox="1"/>
          <p:nvPr/>
        </p:nvSpPr>
        <p:spPr>
          <a:xfrm>
            <a:off x="508000" y="2374900"/>
            <a:ext cx="7771816" cy="1625445"/>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x </a:t>
            </a:r>
            <a:r>
              <a:rPr lang="en-CA" sz="2800" dirty="0">
                <a:solidFill>
                  <a:srgbClr val="000000"/>
                </a:solidFill>
                <a:latin typeface="Century Gothic"/>
              </a:rPr>
              <a:t>= −2				simplify</a:t>
            </a:r>
          </a:p>
          <a:p>
            <a:pPr>
              <a:lnSpc>
                <a:spcPct val="114000"/>
              </a:lnSpc>
              <a:spcAft>
                <a:spcPts val="800"/>
              </a:spcAft>
            </a:pPr>
            <a:r>
              <a:rPr lang="en-US" sz="2800" dirty="0">
                <a:solidFill>
                  <a:srgbClr val="000000"/>
                </a:solidFill>
                <a:latin typeface="Century Gothic"/>
              </a:rPr>
              <a:t>Note that the solution is a negative number.</a:t>
            </a:r>
            <a:br>
              <a:rPr lang="en-US" sz="2800" dirty="0">
                <a:solidFill>
                  <a:srgbClr val="000000"/>
                </a:solidFill>
                <a:latin typeface="Century Gothic"/>
              </a:rPr>
            </a:br>
            <a:r>
              <a:rPr lang="en-US" sz="2800" dirty="0">
                <a:solidFill>
                  <a:srgbClr val="000000"/>
                </a:solidFill>
                <a:latin typeface="Century Gothic"/>
              </a:rPr>
              <a:t>Still, the process is the same as before.</a:t>
            </a:r>
            <a:endParaRPr lang="en-CA" sz="2800" dirty="0">
              <a:solidFill>
                <a:srgbClr val="000000"/>
              </a:solidFill>
              <a:latin typeface="Century Gothic"/>
            </a:endParaRPr>
          </a:p>
        </p:txBody>
      </p:sp>
      <p:sp>
        <p:nvSpPr>
          <p:cNvPr id="8" name="TextBox 7">
            <a:extLst>
              <a:ext uri="{FF2B5EF4-FFF2-40B4-BE49-F238E27FC236}">
                <a16:creationId xmlns:a16="http://schemas.microsoft.com/office/drawing/2014/main" id="{3FD7F6FF-B564-0AC7-956A-216E0A6A76DE}"/>
              </a:ext>
            </a:extLst>
          </p:cNvPr>
          <p:cNvSpPr txBox="1"/>
          <p:nvPr/>
        </p:nvSpPr>
        <p:spPr>
          <a:xfrm>
            <a:off x="508000" y="4330700"/>
            <a:ext cx="8197901" cy="523220"/>
          </a:xfrm>
          <a:prstGeom prst="rect">
            <a:avLst/>
          </a:prstGeom>
          <a:noFill/>
        </p:spPr>
        <p:txBody>
          <a:bodyPr vert="horz" rtlCol="0">
            <a:spAutoFit/>
          </a:bodyPr>
          <a:lstStyle/>
          <a:p>
            <a:r>
              <a:rPr lang="en-US" sz="2800">
                <a:solidFill>
                  <a:srgbClr val="000000"/>
                </a:solidFill>
                <a:latin typeface="Century Gothic"/>
              </a:rPr>
              <a:t>Check the solution using the original equation:</a:t>
            </a:r>
            <a:endParaRPr lang="en-CA" sz="2800">
              <a:solidFill>
                <a:srgbClr val="000000"/>
              </a:solidFill>
              <a:latin typeface="Century Gothic"/>
            </a:endParaRPr>
          </a:p>
        </p:txBody>
      </p:sp>
      <p:sp>
        <p:nvSpPr>
          <p:cNvPr id="18" name="TextBox 17">
            <a:extLst>
              <a:ext uri="{FF2B5EF4-FFF2-40B4-BE49-F238E27FC236}">
                <a16:creationId xmlns:a16="http://schemas.microsoft.com/office/drawing/2014/main" id="{211F02C4-C1EC-541B-BE62-39D1053472A8}"/>
              </a:ext>
            </a:extLst>
          </p:cNvPr>
          <p:cNvSpPr txBox="1"/>
          <p:nvPr/>
        </p:nvSpPr>
        <p:spPr>
          <a:xfrm>
            <a:off x="469900" y="5003800"/>
            <a:ext cx="6858000" cy="1728037"/>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a:rPr>
              <a:t>LS = (−2) + 15		RS = 13</a:t>
            </a:r>
          </a:p>
          <a:p>
            <a:pPr>
              <a:lnSpc>
                <a:spcPct val="114000"/>
              </a:lnSpc>
              <a:spcAft>
                <a:spcPts val="800"/>
              </a:spcAft>
            </a:pPr>
            <a:r>
              <a:rPr lang="en-CA" sz="2800" dirty="0">
                <a:solidFill>
                  <a:srgbClr val="000000"/>
                </a:solidFill>
                <a:latin typeface="Century Gothic"/>
              </a:rPr>
              <a:t>    = 13</a:t>
            </a:r>
          </a:p>
          <a:p>
            <a:pPr>
              <a:lnSpc>
                <a:spcPct val="114000"/>
              </a:lnSpc>
              <a:spcAft>
                <a:spcPts val="800"/>
              </a:spcAft>
            </a:pPr>
            <a:r>
              <a:rPr lang="en-CA" sz="2800" dirty="0">
                <a:solidFill>
                  <a:srgbClr val="000000"/>
                </a:solidFill>
                <a:latin typeface="Century Gothic"/>
              </a:rPr>
              <a:t>LS = RS, </a:t>
            </a:r>
            <a:r>
              <a:rPr lang="en-CA" sz="2800" i="1" dirty="0">
                <a:solidFill>
                  <a:srgbClr val="000000"/>
                </a:solidFill>
                <a:latin typeface="Century Gothic"/>
              </a:rPr>
              <a:t>x </a:t>
            </a:r>
            <a:r>
              <a:rPr lang="en-CA" sz="2800" dirty="0">
                <a:solidFill>
                  <a:srgbClr val="000000"/>
                </a:solidFill>
                <a:latin typeface="Century Gothic"/>
              </a:rPr>
              <a:t>= −2 is the solution.</a:t>
            </a:r>
          </a:p>
        </p:txBody>
      </p:sp>
      <p:cxnSp>
        <p:nvCxnSpPr>
          <p:cNvPr id="19" name="Straight Connector 18">
            <a:extLst>
              <a:ext uri="{FF2B5EF4-FFF2-40B4-BE49-F238E27FC236}">
                <a16:creationId xmlns:a16="http://schemas.microsoft.com/office/drawing/2014/main" id="{11C0B40D-50C8-567C-6D3C-CA02D835EC87}"/>
              </a:ext>
            </a:extLst>
          </p:cNvPr>
          <p:cNvCxnSpPr>
            <a:cxnSpLocks/>
          </p:cNvCxnSpPr>
          <p:nvPr/>
        </p:nvCxnSpPr>
        <p:spPr>
          <a:xfrm flipV="1">
            <a:off x="-4763" y="1662439"/>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6506116-A2E6-667E-A2C4-D0AA64E4EEB2}"/>
              </a:ext>
            </a:extLst>
          </p:cNvPr>
          <p:cNvCxnSpPr>
            <a:cxnSpLocks/>
          </p:cNvCxnSpPr>
          <p:nvPr/>
        </p:nvCxnSpPr>
        <p:spPr>
          <a:xfrm flipV="1">
            <a:off x="-4763" y="2335539"/>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CB2ABE5-5FE7-4C43-B9E5-BA5F95AC7A64}"/>
              </a:ext>
            </a:extLst>
          </p:cNvPr>
          <p:cNvCxnSpPr>
            <a:cxnSpLocks/>
          </p:cNvCxnSpPr>
          <p:nvPr/>
        </p:nvCxnSpPr>
        <p:spPr>
          <a:xfrm flipV="1">
            <a:off x="-4763" y="49009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7857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664D970-5653-9EF1-C6B3-08203324E475}"/>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Preserving equality in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3CC26E18-7630-C504-0240-EA142F27B17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J-57–58 for details.</a:t>
            </a:r>
          </a:p>
        </p:txBody>
      </p:sp>
      <p:sp>
        <p:nvSpPr>
          <p:cNvPr id="4" name="TextBox 3">
            <a:extLst>
              <a:ext uri="{FF2B5EF4-FFF2-40B4-BE49-F238E27FC236}">
                <a16:creationId xmlns:a16="http://schemas.microsoft.com/office/drawing/2014/main" id="{2B6255C0-2EB3-F305-7D34-A6D9D45097F4}"/>
              </a:ext>
            </a:extLst>
          </p:cNvPr>
          <p:cNvSpPr txBox="1"/>
          <p:nvPr/>
        </p:nvSpPr>
        <p:spPr>
          <a:xfrm>
            <a:off x="482600" y="419100"/>
            <a:ext cx="9222740" cy="1134221"/>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Let's solve the next equation in the same way.</a:t>
            </a:r>
          </a:p>
          <a:p>
            <a:pPr>
              <a:lnSpc>
                <a:spcPct val="114000"/>
              </a:lnSpc>
              <a:spcAft>
                <a:spcPts val="800"/>
              </a:spcAft>
            </a:pPr>
            <a:r>
              <a:rPr lang="en-CA" sz="2800" i="1" dirty="0">
                <a:solidFill>
                  <a:srgbClr val="000000"/>
                </a:solidFill>
                <a:latin typeface="Century Gothic"/>
              </a:rPr>
              <a:t>m </a:t>
            </a:r>
            <a:r>
              <a:rPr lang="en-CA" sz="2800" dirty="0">
                <a:solidFill>
                  <a:srgbClr val="000000"/>
                </a:solidFill>
                <a:latin typeface="Century Gothic"/>
              </a:rPr>
              <a:t>− 5 = −9</a:t>
            </a:r>
          </a:p>
        </p:txBody>
      </p:sp>
      <p:sp>
        <p:nvSpPr>
          <p:cNvPr id="5" name="TextBox 4">
            <a:extLst>
              <a:ext uri="{FF2B5EF4-FFF2-40B4-BE49-F238E27FC236}">
                <a16:creationId xmlns:a16="http://schemas.microsoft.com/office/drawing/2014/main" id="{580F39C4-7C4B-26DC-CCFD-C5E2B6655573}"/>
              </a:ext>
            </a:extLst>
          </p:cNvPr>
          <p:cNvSpPr txBox="1"/>
          <p:nvPr/>
        </p:nvSpPr>
        <p:spPr>
          <a:xfrm>
            <a:off x="482600" y="1562100"/>
            <a:ext cx="8712200" cy="4103303"/>
          </a:xfrm>
          <a:prstGeom prst="rect">
            <a:avLst/>
          </a:prstGeom>
          <a:noFill/>
        </p:spPr>
        <p:txBody>
          <a:bodyPr vert="horz" wrap="square" rtlCol="0">
            <a:spAutoFit/>
          </a:bodyPr>
          <a:lstStyle/>
          <a:p>
            <a:pPr>
              <a:lnSpc>
                <a:spcPct val="114000"/>
              </a:lnSpc>
              <a:spcAft>
                <a:spcPts val="800"/>
              </a:spcAft>
            </a:pPr>
            <a:r>
              <a:rPr lang="en-CA" sz="2800" i="1" dirty="0">
                <a:solidFill>
                  <a:srgbClr val="000000"/>
                </a:solidFill>
                <a:latin typeface="Century Gothic"/>
              </a:rPr>
              <a:t>m</a:t>
            </a:r>
            <a:r>
              <a:rPr lang="en-CA" sz="2800" dirty="0">
                <a:solidFill>
                  <a:srgbClr val="000000"/>
                </a:solidFill>
                <a:latin typeface="Century Gothic"/>
              </a:rPr>
              <a:t> – 5 + 5 = −9 + 5		</a:t>
            </a:r>
            <a:r>
              <a:rPr lang="en-US" sz="2800" dirty="0">
                <a:solidFill>
                  <a:srgbClr val="000000"/>
                </a:solidFill>
                <a:latin typeface="Century Gothic"/>
              </a:rPr>
              <a:t>add 5 to both sides</a:t>
            </a:r>
          </a:p>
          <a:p>
            <a:pPr>
              <a:lnSpc>
                <a:spcPct val="114000"/>
              </a:lnSpc>
              <a:spcAft>
                <a:spcPts val="800"/>
              </a:spcAft>
            </a:pPr>
            <a:r>
              <a:rPr lang="en-CA" sz="2800" dirty="0">
                <a:solidFill>
                  <a:srgbClr val="000000"/>
                </a:solidFill>
                <a:latin typeface="Century Gothic"/>
              </a:rPr>
              <a:t>m</a:t>
            </a:r>
            <a:r>
              <a:rPr lang="en-CA" sz="2800" i="1" dirty="0">
                <a:solidFill>
                  <a:srgbClr val="000000"/>
                </a:solidFill>
                <a:latin typeface="Century Gothic"/>
              </a:rPr>
              <a:t> </a:t>
            </a:r>
            <a:r>
              <a:rPr lang="en-CA" sz="2800" dirty="0">
                <a:solidFill>
                  <a:srgbClr val="000000"/>
                </a:solidFill>
                <a:latin typeface="Century Gothic"/>
              </a:rPr>
              <a:t>= −4				simplify</a:t>
            </a:r>
          </a:p>
          <a:p>
            <a:pPr>
              <a:lnSpc>
                <a:spcPct val="114000"/>
              </a:lnSpc>
              <a:spcAft>
                <a:spcPts val="800"/>
              </a:spcAft>
            </a:pPr>
            <a:endParaRPr lang="en-CA" sz="2800" dirty="0">
              <a:solidFill>
                <a:srgbClr val="000000"/>
              </a:solidFill>
              <a:latin typeface="Century Gothic"/>
            </a:endParaRPr>
          </a:p>
          <a:p>
            <a:pPr>
              <a:lnSpc>
                <a:spcPct val="114000"/>
              </a:lnSpc>
              <a:spcAft>
                <a:spcPts val="800"/>
              </a:spcAft>
            </a:pPr>
            <a:r>
              <a:rPr lang="en-CA" sz="2800" dirty="0">
                <a:solidFill>
                  <a:srgbClr val="000000"/>
                </a:solidFill>
                <a:latin typeface="Century Gothic"/>
              </a:rPr>
              <a:t>Check:</a:t>
            </a:r>
          </a:p>
          <a:p>
            <a:pPr>
              <a:lnSpc>
                <a:spcPct val="114000"/>
              </a:lnSpc>
              <a:spcAft>
                <a:spcPts val="800"/>
              </a:spcAft>
            </a:pPr>
            <a:r>
              <a:rPr lang="en-CA" sz="2800" dirty="0">
                <a:solidFill>
                  <a:srgbClr val="000000"/>
                </a:solidFill>
                <a:latin typeface="Century Gothic"/>
              </a:rPr>
              <a:t>LS = (−4) − 5		RS = −9</a:t>
            </a:r>
          </a:p>
          <a:p>
            <a:pPr>
              <a:lnSpc>
                <a:spcPct val="114000"/>
              </a:lnSpc>
              <a:spcAft>
                <a:spcPts val="800"/>
              </a:spcAft>
            </a:pPr>
            <a:r>
              <a:rPr lang="en-CA" sz="2800" dirty="0">
                <a:solidFill>
                  <a:srgbClr val="000000"/>
                </a:solidFill>
                <a:latin typeface="Century Gothic"/>
              </a:rPr>
              <a:t>    = −9</a:t>
            </a:r>
          </a:p>
          <a:p>
            <a:pPr>
              <a:lnSpc>
                <a:spcPct val="114000"/>
              </a:lnSpc>
              <a:spcAft>
                <a:spcPts val="800"/>
              </a:spcAft>
            </a:pPr>
            <a:r>
              <a:rPr lang="en-CA" sz="2800" dirty="0">
                <a:solidFill>
                  <a:srgbClr val="000000"/>
                </a:solidFill>
                <a:latin typeface="Century Gothic"/>
              </a:rPr>
              <a:t>LS = RS, so </a:t>
            </a:r>
            <a:r>
              <a:rPr lang="en-CA" sz="2800" i="1" dirty="0">
                <a:solidFill>
                  <a:srgbClr val="000000"/>
                </a:solidFill>
                <a:latin typeface="Century Gothic"/>
              </a:rPr>
              <a:t>m </a:t>
            </a:r>
            <a:r>
              <a:rPr lang="en-CA" sz="2800" dirty="0">
                <a:solidFill>
                  <a:srgbClr val="000000"/>
                </a:solidFill>
                <a:latin typeface="Century Gothic"/>
              </a:rPr>
              <a:t>= −4 is the solution.</a:t>
            </a:r>
          </a:p>
        </p:txBody>
      </p:sp>
      <p:cxnSp>
        <p:nvCxnSpPr>
          <p:cNvPr id="9" name="Straight Connector 8">
            <a:extLst>
              <a:ext uri="{FF2B5EF4-FFF2-40B4-BE49-F238E27FC236}">
                <a16:creationId xmlns:a16="http://schemas.microsoft.com/office/drawing/2014/main" id="{3BC9067D-D5B4-3606-670D-B8D55878B49E}"/>
              </a:ext>
            </a:extLst>
          </p:cNvPr>
          <p:cNvCxnSpPr>
            <a:cxnSpLocks/>
          </p:cNvCxnSpPr>
          <p:nvPr/>
        </p:nvCxnSpPr>
        <p:spPr>
          <a:xfrm flipV="1">
            <a:off x="-4763" y="14973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4049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5B76014-2AF6-D786-EFCF-9034A816EFFE}"/>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Preserving equality in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6976A30A-F8EA-129D-0DA1-6AF030071F7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J-57–58 for details.</a:t>
            </a:r>
          </a:p>
        </p:txBody>
      </p:sp>
      <p:sp>
        <p:nvSpPr>
          <p:cNvPr id="4" name="TextBox 3">
            <a:extLst>
              <a:ext uri="{FF2B5EF4-FFF2-40B4-BE49-F238E27FC236}">
                <a16:creationId xmlns:a16="http://schemas.microsoft.com/office/drawing/2014/main" id="{79F88A80-3628-769B-FBFA-BEB78AE43299}"/>
              </a:ext>
            </a:extLst>
          </p:cNvPr>
          <p:cNvSpPr txBox="1"/>
          <p:nvPr/>
        </p:nvSpPr>
        <p:spPr>
          <a:xfrm>
            <a:off x="469900" y="419100"/>
            <a:ext cx="9222740" cy="3898118"/>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Exercises</a:t>
            </a:r>
          </a:p>
          <a:p>
            <a:pPr>
              <a:lnSpc>
                <a:spcPct val="114000"/>
              </a:lnSpc>
              <a:spcAft>
                <a:spcPts val="800"/>
              </a:spcAft>
            </a:pPr>
            <a:r>
              <a:rPr lang="en-US" sz="2800" dirty="0">
                <a:solidFill>
                  <a:srgbClr val="000000"/>
                </a:solidFill>
                <a:latin typeface="Century Gothic"/>
              </a:rPr>
              <a:t>1. Solve the equation by applying opposite operations. Show your work.</a:t>
            </a:r>
          </a:p>
          <a:p>
            <a:pPr>
              <a:lnSpc>
                <a:spcPct val="114000"/>
              </a:lnSpc>
              <a:spcAft>
                <a:spcPts val="800"/>
              </a:spcAft>
            </a:pPr>
            <a:r>
              <a:rPr lang="en-CA" sz="2800" dirty="0">
                <a:solidFill>
                  <a:srgbClr val="000000"/>
                </a:solidFill>
                <a:latin typeface="Century Gothic"/>
              </a:rPr>
              <a:t>a) </a:t>
            </a:r>
            <a:r>
              <a:rPr lang="en-CA" sz="2800" i="1" dirty="0">
                <a:solidFill>
                  <a:srgbClr val="000000"/>
                </a:solidFill>
                <a:latin typeface="Century Gothic"/>
              </a:rPr>
              <a:t>n</a:t>
            </a:r>
            <a:r>
              <a:rPr lang="en-CA" sz="2800" dirty="0">
                <a:solidFill>
                  <a:srgbClr val="000000"/>
                </a:solidFill>
                <a:latin typeface="Century Gothic"/>
              </a:rPr>
              <a:t> + 7 = 2	b) </a:t>
            </a:r>
            <a:r>
              <a:rPr lang="en-CA" sz="2800" i="1" dirty="0">
                <a:solidFill>
                  <a:srgbClr val="000000"/>
                </a:solidFill>
                <a:latin typeface="Century Gothic"/>
              </a:rPr>
              <a:t>w</a:t>
            </a:r>
            <a:r>
              <a:rPr lang="en-CA" sz="2800" dirty="0">
                <a:solidFill>
                  <a:srgbClr val="000000"/>
                </a:solidFill>
                <a:latin typeface="Century Gothic"/>
              </a:rPr>
              <a:t> – 13 = −10		c) </a:t>
            </a:r>
            <a:r>
              <a:rPr lang="en-CA" sz="2800" i="1" dirty="0">
                <a:solidFill>
                  <a:srgbClr val="000000"/>
                </a:solidFill>
                <a:latin typeface="Century Gothic"/>
              </a:rPr>
              <a:t>x</a:t>
            </a:r>
            <a:r>
              <a:rPr lang="en-CA" sz="2800" dirty="0">
                <a:solidFill>
                  <a:srgbClr val="000000"/>
                </a:solidFill>
                <a:latin typeface="Century Gothic"/>
              </a:rPr>
              <a:t> + 28 = −56</a:t>
            </a:r>
          </a:p>
          <a:p>
            <a:pPr>
              <a:lnSpc>
                <a:spcPct val="114000"/>
              </a:lnSpc>
              <a:spcAft>
                <a:spcPts val="800"/>
              </a:spcAft>
            </a:pPr>
            <a:endParaRPr lang="en-CA" sz="2800" dirty="0">
              <a:solidFill>
                <a:srgbClr val="000000"/>
              </a:solidFill>
              <a:latin typeface="Century Gothic"/>
            </a:endParaRPr>
          </a:p>
          <a:p>
            <a:pPr>
              <a:lnSpc>
                <a:spcPct val="114000"/>
              </a:lnSpc>
              <a:spcAft>
                <a:spcPts val="800"/>
              </a:spcAft>
            </a:pPr>
            <a:r>
              <a:rPr lang="en-US" sz="2800" dirty="0">
                <a:solidFill>
                  <a:srgbClr val="000000"/>
                </a:solidFill>
                <a:latin typeface="Century Gothic"/>
              </a:rPr>
              <a:t>2. Check your solutions in Exercise 1 by substituting them into the original equation.</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14FCE0FF-F679-CEEE-4529-C5DB30167699}"/>
              </a:ext>
            </a:extLst>
          </p:cNvPr>
          <p:cNvSpPr txBox="1"/>
          <p:nvPr/>
        </p:nvSpPr>
        <p:spPr>
          <a:xfrm>
            <a:off x="469900" y="4813300"/>
            <a:ext cx="9133840" cy="2014078"/>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Selected answers: 1. a) </a:t>
            </a:r>
            <a:r>
              <a:rPr lang="en-CA" sz="2800" i="1" dirty="0">
                <a:solidFill>
                  <a:srgbClr val="000000"/>
                </a:solidFill>
                <a:latin typeface="Century Gothic"/>
              </a:rPr>
              <a:t>n</a:t>
            </a:r>
            <a:r>
              <a:rPr lang="en-CA" sz="2800" dirty="0">
                <a:solidFill>
                  <a:srgbClr val="000000"/>
                </a:solidFill>
                <a:latin typeface="Century Gothic"/>
              </a:rPr>
              <a:t> + 7 − 7 = 2 − 7, </a:t>
            </a:r>
            <a:r>
              <a:rPr lang="en-CA" sz="2800" i="1" dirty="0">
                <a:solidFill>
                  <a:srgbClr val="000000"/>
                </a:solidFill>
                <a:latin typeface="Century Gothic"/>
              </a:rPr>
              <a:t>n </a:t>
            </a:r>
            <a:r>
              <a:rPr lang="en-CA" sz="2800" dirty="0">
                <a:solidFill>
                  <a:srgbClr val="000000"/>
                </a:solidFill>
                <a:latin typeface="Century Gothic"/>
              </a:rPr>
              <a:t>= −5; </a:t>
            </a:r>
            <a:br>
              <a:rPr lang="en-CA" sz="2800" dirty="0">
                <a:solidFill>
                  <a:srgbClr val="000000"/>
                </a:solidFill>
                <a:latin typeface="Century Gothic"/>
              </a:rPr>
            </a:br>
            <a:r>
              <a:rPr lang="en-CA" sz="2800" dirty="0">
                <a:solidFill>
                  <a:srgbClr val="000000"/>
                </a:solidFill>
                <a:latin typeface="Century Gothic"/>
              </a:rPr>
              <a:t>b) </a:t>
            </a:r>
            <a:r>
              <a:rPr lang="en-CA" sz="2800" i="1" dirty="0">
                <a:solidFill>
                  <a:srgbClr val="000000"/>
                </a:solidFill>
                <a:latin typeface="Century Gothic"/>
              </a:rPr>
              <a:t>w</a:t>
            </a:r>
            <a:r>
              <a:rPr lang="en-CA" sz="2800" dirty="0">
                <a:solidFill>
                  <a:srgbClr val="000000"/>
                </a:solidFill>
                <a:latin typeface="Century Gothic"/>
              </a:rPr>
              <a:t> − 13 + 13 = −10 + 13, </a:t>
            </a:r>
            <a:r>
              <a:rPr lang="en-CA" sz="2800" i="1" dirty="0">
                <a:solidFill>
                  <a:srgbClr val="000000"/>
                </a:solidFill>
                <a:latin typeface="Century Gothic"/>
              </a:rPr>
              <a:t>w </a:t>
            </a:r>
            <a:r>
              <a:rPr lang="en-CA" sz="2800" dirty="0">
                <a:solidFill>
                  <a:srgbClr val="000000"/>
                </a:solidFill>
                <a:latin typeface="Century Gothic"/>
              </a:rPr>
              <a:t>= 3; </a:t>
            </a:r>
            <a:br>
              <a:rPr lang="en-CA" sz="2800" dirty="0">
                <a:solidFill>
                  <a:srgbClr val="000000"/>
                </a:solidFill>
                <a:latin typeface="Century Gothic"/>
              </a:rPr>
            </a:br>
            <a:r>
              <a:rPr lang="en-CA" sz="2800" dirty="0">
                <a:solidFill>
                  <a:srgbClr val="000000"/>
                </a:solidFill>
                <a:latin typeface="Century Gothic"/>
              </a:rPr>
              <a:t>c) </a:t>
            </a:r>
            <a:r>
              <a:rPr lang="en-CA" sz="2800" i="1" dirty="0">
                <a:solidFill>
                  <a:srgbClr val="000000"/>
                </a:solidFill>
                <a:latin typeface="Century Gothic"/>
              </a:rPr>
              <a:t>x</a:t>
            </a:r>
            <a:r>
              <a:rPr lang="en-CA" sz="2800" dirty="0">
                <a:solidFill>
                  <a:srgbClr val="000000"/>
                </a:solidFill>
                <a:latin typeface="Century Gothic"/>
              </a:rPr>
              <a:t> + 28 − 28 = −56 − 28, </a:t>
            </a:r>
            <a:r>
              <a:rPr lang="en-CA" sz="2800" i="1" dirty="0">
                <a:solidFill>
                  <a:srgbClr val="000000"/>
                </a:solidFill>
                <a:latin typeface="Century Gothic"/>
              </a:rPr>
              <a:t>x </a:t>
            </a:r>
            <a:r>
              <a:rPr lang="en-CA" sz="2800" dirty="0">
                <a:solidFill>
                  <a:srgbClr val="000000"/>
                </a:solidFill>
                <a:latin typeface="Century Gothic"/>
              </a:rPr>
              <a:t>= −84; </a:t>
            </a:r>
            <a:br>
              <a:rPr lang="en-CA" sz="2800" dirty="0">
                <a:solidFill>
                  <a:srgbClr val="000000"/>
                </a:solidFill>
                <a:latin typeface="Century Gothic"/>
              </a:rPr>
            </a:br>
            <a:r>
              <a:rPr lang="en-CA" sz="2800" dirty="0">
                <a:solidFill>
                  <a:srgbClr val="000000"/>
                </a:solidFill>
                <a:latin typeface="Century Gothic"/>
              </a:rPr>
              <a:t>​2. c) LS = (−84) + 28 = −56 = RS; </a:t>
            </a:r>
            <a:r>
              <a:rPr lang="en-CA" sz="2800" i="1" dirty="0">
                <a:solidFill>
                  <a:srgbClr val="000000"/>
                </a:solidFill>
                <a:latin typeface="Century Gothic"/>
              </a:rPr>
              <a:t>x</a:t>
            </a:r>
            <a:r>
              <a:rPr lang="en-CA" sz="2800" dirty="0">
                <a:solidFill>
                  <a:srgbClr val="000000"/>
                </a:solidFill>
                <a:latin typeface="Century Gothic"/>
              </a:rPr>
              <a:t> = −84 is the solution</a:t>
            </a:r>
          </a:p>
        </p:txBody>
      </p:sp>
      <p:cxnSp>
        <p:nvCxnSpPr>
          <p:cNvPr id="9" name="Straight Connector 8">
            <a:extLst>
              <a:ext uri="{FF2B5EF4-FFF2-40B4-BE49-F238E27FC236}">
                <a16:creationId xmlns:a16="http://schemas.microsoft.com/office/drawing/2014/main" id="{697604C4-F711-96C9-5AB2-4926BB084D93}"/>
              </a:ext>
            </a:extLst>
          </p:cNvPr>
          <p:cNvCxnSpPr>
            <a:cxnSpLocks/>
          </p:cNvCxnSpPr>
          <p:nvPr/>
        </p:nvCxnSpPr>
        <p:spPr>
          <a:xfrm flipV="1">
            <a:off x="-4763" y="47993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8646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73C40CD-AC45-9EAD-445D-682F2AC1FA25}"/>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Preserving equality in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614C6185-B44A-9237-76D7-FADB113C40E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J-57–58 for details.</a:t>
            </a:r>
          </a:p>
        </p:txBody>
      </p:sp>
      <p:sp>
        <p:nvSpPr>
          <p:cNvPr id="4" name="TextBox 3">
            <a:extLst>
              <a:ext uri="{FF2B5EF4-FFF2-40B4-BE49-F238E27FC236}">
                <a16:creationId xmlns:a16="http://schemas.microsoft.com/office/drawing/2014/main" id="{9358E30D-ED33-196E-70F1-40A0B46DD3DE}"/>
              </a:ext>
            </a:extLst>
          </p:cNvPr>
          <p:cNvSpPr txBox="1"/>
          <p:nvPr/>
        </p:nvSpPr>
        <p:spPr>
          <a:xfrm>
            <a:off x="469900" y="406400"/>
            <a:ext cx="92227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Let's review simplifying expressions with integers:</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5A66CBB9-4DC4-3F3F-0708-380E5FC1F915}"/>
              </a:ext>
            </a:extLst>
          </p:cNvPr>
          <p:cNvSpPr txBox="1"/>
          <p:nvPr/>
        </p:nvSpPr>
        <p:spPr>
          <a:xfrm>
            <a:off x="2565400" y="1549400"/>
            <a:ext cx="2393366" cy="232185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(−2) + (+5) = </a:t>
            </a:r>
          </a:p>
          <a:p>
            <a:pPr>
              <a:lnSpc>
                <a:spcPct val="114000"/>
              </a:lnSpc>
              <a:spcAft>
                <a:spcPts val="800"/>
              </a:spcAft>
            </a:pPr>
            <a:r>
              <a:rPr lang="en-CA" sz="2800" dirty="0">
                <a:solidFill>
                  <a:srgbClr val="000000"/>
                </a:solidFill>
                <a:latin typeface="Century Gothic"/>
              </a:rPr>
              <a:t>(−2) + (−5) = </a:t>
            </a:r>
          </a:p>
          <a:p>
            <a:pPr>
              <a:lnSpc>
                <a:spcPct val="114000"/>
              </a:lnSpc>
              <a:spcAft>
                <a:spcPts val="800"/>
              </a:spcAft>
            </a:pPr>
            <a:r>
              <a:rPr lang="en-CA" sz="2800" dirty="0">
                <a:solidFill>
                  <a:srgbClr val="000000"/>
                </a:solidFill>
                <a:latin typeface="Century Gothic"/>
              </a:rPr>
              <a:t>(−2) − (+5) = </a:t>
            </a:r>
          </a:p>
          <a:p>
            <a:pPr>
              <a:lnSpc>
                <a:spcPct val="114000"/>
              </a:lnSpc>
              <a:spcAft>
                <a:spcPts val="800"/>
              </a:spcAft>
            </a:pPr>
            <a:r>
              <a:rPr lang="en-CA" sz="2800" dirty="0">
                <a:solidFill>
                  <a:srgbClr val="000000"/>
                </a:solidFill>
                <a:latin typeface="Century Gothic"/>
              </a:rPr>
              <a:t>(−2) − (−5) = </a:t>
            </a:r>
          </a:p>
        </p:txBody>
      </p:sp>
      <p:sp>
        <p:nvSpPr>
          <p:cNvPr id="6" name="TextBox 5">
            <a:extLst>
              <a:ext uri="{FF2B5EF4-FFF2-40B4-BE49-F238E27FC236}">
                <a16:creationId xmlns:a16="http://schemas.microsoft.com/office/drawing/2014/main" id="{6CD22682-0563-C4E7-3417-56E0C9A478EA}"/>
              </a:ext>
            </a:extLst>
          </p:cNvPr>
          <p:cNvSpPr txBox="1"/>
          <p:nvPr/>
        </p:nvSpPr>
        <p:spPr>
          <a:xfrm>
            <a:off x="4775200" y="1536700"/>
            <a:ext cx="124043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−2 + 5</a:t>
            </a:r>
          </a:p>
        </p:txBody>
      </p:sp>
      <p:sp>
        <p:nvSpPr>
          <p:cNvPr id="7" name="TextBox 6">
            <a:extLst>
              <a:ext uri="{FF2B5EF4-FFF2-40B4-BE49-F238E27FC236}">
                <a16:creationId xmlns:a16="http://schemas.microsoft.com/office/drawing/2014/main" id="{E6034606-9D85-5210-D9FA-B42A7A96B824}"/>
              </a:ext>
            </a:extLst>
          </p:cNvPr>
          <p:cNvSpPr txBox="1"/>
          <p:nvPr/>
        </p:nvSpPr>
        <p:spPr>
          <a:xfrm>
            <a:off x="4749800" y="3378200"/>
            <a:ext cx="124043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−2 + 5</a:t>
            </a:r>
          </a:p>
        </p:txBody>
      </p:sp>
      <p:sp>
        <p:nvSpPr>
          <p:cNvPr id="8" name="TextBox 7">
            <a:extLst>
              <a:ext uri="{FF2B5EF4-FFF2-40B4-BE49-F238E27FC236}">
                <a16:creationId xmlns:a16="http://schemas.microsoft.com/office/drawing/2014/main" id="{AAC1BF0A-76A0-3248-72B5-19E1C38B7254}"/>
              </a:ext>
            </a:extLst>
          </p:cNvPr>
          <p:cNvSpPr txBox="1"/>
          <p:nvPr/>
        </p:nvSpPr>
        <p:spPr>
          <a:xfrm>
            <a:off x="4775200" y="2159000"/>
            <a:ext cx="124043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−2 − 5</a:t>
            </a:r>
          </a:p>
        </p:txBody>
      </p:sp>
      <p:sp>
        <p:nvSpPr>
          <p:cNvPr id="9" name="TextBox 8">
            <a:extLst>
              <a:ext uri="{FF2B5EF4-FFF2-40B4-BE49-F238E27FC236}">
                <a16:creationId xmlns:a16="http://schemas.microsoft.com/office/drawing/2014/main" id="{2C1D67E3-2B65-7659-2EB7-519E9CD2FCB6}"/>
              </a:ext>
            </a:extLst>
          </p:cNvPr>
          <p:cNvSpPr txBox="1"/>
          <p:nvPr/>
        </p:nvSpPr>
        <p:spPr>
          <a:xfrm>
            <a:off x="4787900" y="2781300"/>
            <a:ext cx="124043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−2 − 5</a:t>
            </a:r>
          </a:p>
        </p:txBody>
      </p:sp>
      <p:grpSp>
        <p:nvGrpSpPr>
          <p:cNvPr id="13" name="Group 12">
            <a:extLst>
              <a:ext uri="{FF2B5EF4-FFF2-40B4-BE49-F238E27FC236}">
                <a16:creationId xmlns:a16="http://schemas.microsoft.com/office/drawing/2014/main" id="{5FB0A3B0-EEF3-633A-8465-065DBA72EEB2}"/>
              </a:ext>
            </a:extLst>
          </p:cNvPr>
          <p:cNvGrpSpPr/>
          <p:nvPr/>
        </p:nvGrpSpPr>
        <p:grpSpPr>
          <a:xfrm>
            <a:off x="4787900" y="1536700"/>
            <a:ext cx="5372100" cy="4064000"/>
            <a:chOff x="6795770" y="2896597"/>
            <a:chExt cx="3512523" cy="4875803"/>
          </a:xfrm>
        </p:grpSpPr>
        <p:cxnSp>
          <p:nvCxnSpPr>
            <p:cNvPr id="14" name="Straight Connector 13">
              <a:extLst>
                <a:ext uri="{FF2B5EF4-FFF2-40B4-BE49-F238E27FC236}">
                  <a16:creationId xmlns:a16="http://schemas.microsoft.com/office/drawing/2014/main" id="{1151B4CC-95F6-AA60-6DF6-96F0836998E4}"/>
                </a:ext>
              </a:extLst>
            </p:cNvPr>
            <p:cNvCxnSpPr>
              <a:cxnSpLocks/>
            </p:cNvCxnSpPr>
            <p:nvPr/>
          </p:nvCxnSpPr>
          <p:spPr>
            <a:xfrm>
              <a:off x="6795770" y="2896597"/>
              <a:ext cx="35125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9A3C7E0-21DF-7A36-74C1-B711AA421307}"/>
                </a:ext>
              </a:extLst>
            </p:cNvPr>
            <p:cNvCxnSpPr>
              <a:cxnSpLocks/>
            </p:cNvCxnSpPr>
            <p:nvPr/>
          </p:nvCxnSpPr>
          <p:spPr>
            <a:xfrm>
              <a:off x="6795770" y="2896597"/>
              <a:ext cx="0" cy="4875803"/>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56387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44CB42-DE55-5AE7-7F9B-E50F872F3715}"/>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Preserving equality in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1FDCC34-5268-8054-59E7-74C926B03F9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J-57–58 for details.</a:t>
            </a:r>
          </a:p>
        </p:txBody>
      </p:sp>
      <p:sp>
        <p:nvSpPr>
          <p:cNvPr id="4" name="TextBox 3">
            <a:extLst>
              <a:ext uri="{FF2B5EF4-FFF2-40B4-BE49-F238E27FC236}">
                <a16:creationId xmlns:a16="http://schemas.microsoft.com/office/drawing/2014/main" id="{734CB689-D2D1-758B-B727-8B767433AC18}"/>
              </a:ext>
            </a:extLst>
          </p:cNvPr>
          <p:cNvSpPr txBox="1"/>
          <p:nvPr/>
        </p:nvSpPr>
        <p:spPr>
          <a:xfrm>
            <a:off x="469900" y="406400"/>
            <a:ext cx="9222740" cy="1134221"/>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How would you solve the next equation</a:t>
            </a:r>
            <a:r>
              <a:rPr lang="en-US" sz="2800" dirty="0">
                <a:solidFill>
                  <a:srgbClr val="000000"/>
                </a:solidFill>
                <a:latin typeface="Arial"/>
              </a:rPr>
              <a:t>?</a:t>
            </a:r>
          </a:p>
          <a:p>
            <a:pPr>
              <a:lnSpc>
                <a:spcPct val="114000"/>
              </a:lnSpc>
              <a:spcAft>
                <a:spcPts val="800"/>
              </a:spcAft>
            </a:pPr>
            <a:r>
              <a:rPr lang="en-CA" sz="2800" i="1" dirty="0">
                <a:solidFill>
                  <a:srgbClr val="000000"/>
                </a:solidFill>
                <a:latin typeface="Century Gothic"/>
              </a:rPr>
              <a:t>w </a:t>
            </a:r>
            <a:r>
              <a:rPr lang="en-CA" sz="2800" dirty="0">
                <a:solidFill>
                  <a:srgbClr val="000000"/>
                </a:solidFill>
                <a:latin typeface="Century Gothic"/>
              </a:rPr>
              <a:t>– (−4) = −17 </a:t>
            </a:r>
          </a:p>
        </p:txBody>
      </p:sp>
      <p:sp>
        <p:nvSpPr>
          <p:cNvPr id="5" name="TextBox 4">
            <a:extLst>
              <a:ext uri="{FF2B5EF4-FFF2-40B4-BE49-F238E27FC236}">
                <a16:creationId xmlns:a16="http://schemas.microsoft.com/office/drawing/2014/main" id="{9E71DAFA-D165-602D-C01E-8CDC416297FA}"/>
              </a:ext>
            </a:extLst>
          </p:cNvPr>
          <p:cNvSpPr txBox="1"/>
          <p:nvPr/>
        </p:nvSpPr>
        <p:spPr>
          <a:xfrm>
            <a:off x="482600" y="1828800"/>
            <a:ext cx="8304377" cy="1728037"/>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w </a:t>
            </a:r>
            <a:r>
              <a:rPr lang="en-CA" sz="2800" dirty="0">
                <a:solidFill>
                  <a:srgbClr val="000000"/>
                </a:solidFill>
                <a:latin typeface="Century Gothic"/>
              </a:rPr>
              <a:t>+ 4 = −17		simplify</a:t>
            </a:r>
          </a:p>
          <a:p>
            <a:pPr>
              <a:lnSpc>
                <a:spcPct val="114000"/>
              </a:lnSpc>
              <a:spcAft>
                <a:spcPts val="800"/>
              </a:spcAft>
            </a:pPr>
            <a:r>
              <a:rPr lang="en-CA" sz="2800" i="1" dirty="0">
                <a:solidFill>
                  <a:srgbClr val="000000"/>
                </a:solidFill>
                <a:latin typeface="Century Gothic"/>
              </a:rPr>
              <a:t>w </a:t>
            </a:r>
            <a:r>
              <a:rPr lang="en-CA" sz="2800" dirty="0">
                <a:solidFill>
                  <a:srgbClr val="000000"/>
                </a:solidFill>
                <a:latin typeface="Century Gothic"/>
              </a:rPr>
              <a:t>+ 4 – 4 = −17 – 4	</a:t>
            </a:r>
            <a:r>
              <a:rPr lang="en-US" sz="2800" dirty="0">
                <a:solidFill>
                  <a:srgbClr val="000000"/>
                </a:solidFill>
                <a:latin typeface="Century Gothic"/>
              </a:rPr>
              <a:t>subtract 4 from both sides</a:t>
            </a:r>
          </a:p>
          <a:p>
            <a:pPr>
              <a:lnSpc>
                <a:spcPct val="114000"/>
              </a:lnSpc>
              <a:spcAft>
                <a:spcPts val="800"/>
              </a:spcAft>
            </a:pPr>
            <a:r>
              <a:rPr lang="en-CA" sz="2800" i="1" dirty="0">
                <a:solidFill>
                  <a:srgbClr val="000000"/>
                </a:solidFill>
                <a:latin typeface="Century Gothic"/>
              </a:rPr>
              <a:t>w</a:t>
            </a:r>
            <a:r>
              <a:rPr lang="en-CA" sz="2800" dirty="0">
                <a:solidFill>
                  <a:srgbClr val="000000"/>
                </a:solidFill>
                <a:latin typeface="Century Gothic"/>
              </a:rPr>
              <a:t> = −21			simplify	</a:t>
            </a:r>
          </a:p>
        </p:txBody>
      </p:sp>
      <p:cxnSp>
        <p:nvCxnSpPr>
          <p:cNvPr id="9" name="Straight Connector 8">
            <a:extLst>
              <a:ext uri="{FF2B5EF4-FFF2-40B4-BE49-F238E27FC236}">
                <a16:creationId xmlns:a16="http://schemas.microsoft.com/office/drawing/2014/main" id="{5C22BB82-B871-EC7A-E9F1-C1FFC2CFD473}"/>
              </a:ext>
            </a:extLst>
          </p:cNvPr>
          <p:cNvCxnSpPr>
            <a:cxnSpLocks/>
          </p:cNvCxnSpPr>
          <p:nvPr/>
        </p:nvCxnSpPr>
        <p:spPr>
          <a:xfrm flipV="1">
            <a:off x="-4763" y="17894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630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F0D539-42BD-33EE-C93B-AF5DABBA5555}"/>
              </a:ext>
            </a:extLst>
          </p:cNvPr>
          <p:cNvSpPr txBox="1"/>
          <p:nvPr/>
        </p:nvSpPr>
        <p:spPr>
          <a:xfrm>
            <a:off x="6664960" y="7581900"/>
            <a:ext cx="3137535" cy="338554"/>
          </a:xfrm>
          <a:prstGeom prst="rect">
            <a:avLst/>
          </a:prstGeom>
          <a:noFill/>
        </p:spPr>
        <p:txBody>
          <a:bodyPr vert="horz" rtlCol="0">
            <a:spAutoFit/>
          </a:bodyPr>
          <a:lstStyle/>
          <a:p>
            <a:pPr algn="r"/>
            <a:r>
              <a:rPr lang="en-CA" sz="1600">
                <a:solidFill>
                  <a:srgbClr val="666666"/>
                </a:solidFill>
                <a:latin typeface="Century Gothic"/>
              </a:rPr>
              <a:t>See p. J-54 for details.</a:t>
            </a:r>
          </a:p>
        </p:txBody>
      </p:sp>
      <p:sp>
        <p:nvSpPr>
          <p:cNvPr id="3" name="TextBox 2">
            <a:extLst>
              <a:ext uri="{FF2B5EF4-FFF2-40B4-BE49-F238E27FC236}">
                <a16:creationId xmlns:a16="http://schemas.microsoft.com/office/drawing/2014/main" id="{F0450328-D8F3-1601-24B9-2458761D10B5}"/>
              </a:ext>
            </a:extLst>
          </p:cNvPr>
          <p:cNvSpPr txBox="1"/>
          <p:nvPr/>
        </p:nvSpPr>
        <p:spPr>
          <a:xfrm>
            <a:off x="578507" y="1852524"/>
            <a:ext cx="9461500" cy="5576976"/>
          </a:xfrm>
          <a:prstGeom prst="rect">
            <a:avLst/>
          </a:prstGeom>
          <a:noFill/>
        </p:spPr>
        <p:txBody>
          <a:bodyPr vert="horz" wrap="square" rtlCol="0">
            <a:spAutoFit/>
          </a:bodyPr>
          <a:lstStyle/>
          <a:p>
            <a:pPr>
              <a:lnSpc>
                <a:spcPct val="114000"/>
              </a:lnSpc>
              <a:spcAft>
                <a:spcPts val="800"/>
              </a:spcAft>
            </a:pPr>
            <a:r>
              <a:rPr lang="en-US" sz="2800" dirty="0">
                <a:solidFill>
                  <a:srgbClr val="000000"/>
                </a:solidFill>
                <a:latin typeface="Century Gothic"/>
              </a:rPr>
              <a:t>Remember these facts about opposite integers: </a:t>
            </a:r>
          </a:p>
          <a:p>
            <a:pPr marL="457200" indent="-457200">
              <a:lnSpc>
                <a:spcPct val="114000"/>
              </a:lnSpc>
              <a:spcAft>
                <a:spcPts val="800"/>
              </a:spcAft>
              <a:buFont typeface="Arial" panose="020B0604020202020204" pitchFamily="34" charset="0"/>
              <a:buChar char="•"/>
            </a:pPr>
            <a:r>
              <a:rPr lang="en-US" sz="2800" dirty="0">
                <a:solidFill>
                  <a:srgbClr val="000000"/>
                </a:solidFill>
                <a:latin typeface="Century Gothic"/>
              </a:rPr>
              <a:t>they are the same distance from 0 on a number line but in opposite directions. </a:t>
            </a:r>
          </a:p>
          <a:p>
            <a:pPr marL="457200" indent="-457200">
              <a:lnSpc>
                <a:spcPct val="114000"/>
              </a:lnSpc>
              <a:spcAft>
                <a:spcPts val="800"/>
              </a:spcAft>
              <a:buFont typeface="Arial" panose="020B0604020202020204" pitchFamily="34" charset="0"/>
              <a:buChar char="•"/>
            </a:pPr>
            <a:r>
              <a:rPr lang="en-US" sz="2800" dirty="0">
                <a:solidFill>
                  <a:srgbClr val="000000"/>
                </a:solidFill>
                <a:latin typeface="Century Gothic"/>
              </a:rPr>
              <a:t>they have the same magnitude but opposite signs. </a:t>
            </a:r>
          </a:p>
          <a:p>
            <a:pPr>
              <a:lnSpc>
                <a:spcPct val="114000"/>
              </a:lnSpc>
              <a:spcAft>
                <a:spcPts val="800"/>
              </a:spcAft>
            </a:pPr>
            <a:br>
              <a:rPr lang="en-CA" sz="2800" dirty="0">
                <a:solidFill>
                  <a:srgbClr val="000000"/>
                </a:solidFill>
                <a:latin typeface="Century Gothic"/>
              </a:rPr>
            </a:br>
            <a:r>
              <a:rPr lang="en-CA" sz="2800" dirty="0">
                <a:solidFill>
                  <a:srgbClr val="000000"/>
                </a:solidFill>
                <a:latin typeface="Century Gothic"/>
              </a:rPr>
              <a:t>+2 and −2		</a:t>
            </a:r>
          </a:p>
          <a:p>
            <a:pPr>
              <a:lnSpc>
                <a:spcPct val="114000"/>
              </a:lnSpc>
              <a:spcAft>
                <a:spcPts val="800"/>
              </a:spcAft>
            </a:pPr>
            <a:r>
              <a:rPr lang="en-CA" sz="2800" dirty="0">
                <a:solidFill>
                  <a:srgbClr val="000000"/>
                </a:solidFill>
                <a:latin typeface="Century Gothic"/>
              </a:rPr>
              <a:t>−5 and 5		 		    </a:t>
            </a:r>
          </a:p>
          <a:p>
            <a:pPr>
              <a:lnSpc>
                <a:spcPct val="114000"/>
              </a:lnSpc>
              <a:spcAft>
                <a:spcPts val="800"/>
              </a:spcAft>
            </a:pPr>
            <a:r>
              <a:rPr lang="en-CA" sz="2800" i="1" dirty="0">
                <a:solidFill>
                  <a:srgbClr val="000000"/>
                </a:solidFill>
                <a:latin typeface="Century Gothic"/>
              </a:rPr>
              <a:t>x</a:t>
            </a:r>
            <a:r>
              <a:rPr lang="en-CA" sz="2800" dirty="0">
                <a:solidFill>
                  <a:srgbClr val="000000"/>
                </a:solidFill>
                <a:latin typeface="Century Gothic"/>
              </a:rPr>
              <a:t> and −</a:t>
            </a:r>
            <a:r>
              <a:rPr lang="en-CA" sz="2800" i="1" dirty="0">
                <a:solidFill>
                  <a:srgbClr val="000000"/>
                </a:solidFill>
                <a:latin typeface="Century Gothic"/>
              </a:rPr>
              <a:t>x</a:t>
            </a:r>
            <a:br>
              <a:rPr lang="en-CA" sz="2800" i="1" dirty="0">
                <a:solidFill>
                  <a:srgbClr val="000000"/>
                </a:solidFill>
                <a:latin typeface="Century Gothic"/>
              </a:rPr>
            </a:br>
            <a:endParaRPr lang="en-CA" sz="2800" i="1" dirty="0">
              <a:solidFill>
                <a:srgbClr val="000000"/>
              </a:solidFill>
              <a:latin typeface="Century Gothic"/>
            </a:endParaRPr>
          </a:p>
          <a:p>
            <a:pPr marL="457200" indent="-457200">
              <a:lnSpc>
                <a:spcPct val="114000"/>
              </a:lnSpc>
              <a:spcAft>
                <a:spcPts val="800"/>
              </a:spcAft>
              <a:buFont typeface="Arial" panose="020B0604020202020204" pitchFamily="34" charset="0"/>
              <a:buChar char="•"/>
            </a:pPr>
            <a:r>
              <a:rPr lang="en-CA" sz="2800" i="1" dirty="0">
                <a:solidFill>
                  <a:srgbClr val="000000"/>
                </a:solidFill>
                <a:latin typeface="Century Gothic"/>
              </a:rPr>
              <a:t>th</a:t>
            </a:r>
            <a:r>
              <a:rPr lang="en-CA" sz="2800" dirty="0">
                <a:solidFill>
                  <a:srgbClr val="000000"/>
                </a:solidFill>
                <a:latin typeface="Century Gothic"/>
              </a:rPr>
              <a:t>eir sum is 0:		(+2) + (−2) = 2 − 2 = 0</a:t>
            </a:r>
          </a:p>
        </p:txBody>
      </p:sp>
      <p:sp>
        <p:nvSpPr>
          <p:cNvPr id="4" name="Freeform: Shape 3">
            <a:extLst>
              <a:ext uri="{FF2B5EF4-FFF2-40B4-BE49-F238E27FC236}">
                <a16:creationId xmlns:a16="http://schemas.microsoft.com/office/drawing/2014/main" id="{45B80B1B-59DC-FE07-1B80-BE5CA048A082}"/>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5">
            <a:extLst>
              <a:ext uri="{FF2B5EF4-FFF2-40B4-BE49-F238E27FC236}">
                <a16:creationId xmlns:a16="http://schemas.microsoft.com/office/drawing/2014/main" id="{C4593C64-BC12-0CEC-FBD5-62CBCD2FE10C}"/>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pic>
        <p:nvPicPr>
          <p:cNvPr id="10" name="Picture 9">
            <a:extLst>
              <a:ext uri="{FF2B5EF4-FFF2-40B4-BE49-F238E27FC236}">
                <a16:creationId xmlns:a16="http://schemas.microsoft.com/office/drawing/2014/main" id="{97687B73-80AA-CBBC-BE73-F240260F045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4381500" y="4368800"/>
            <a:ext cx="3962400" cy="1524000"/>
          </a:xfrm>
          <a:prstGeom prst="rect">
            <a:avLst/>
          </a:prstGeom>
          <a:solidFill>
            <a:schemeClr val="accent1">
              <a:alpha val="0"/>
            </a:schemeClr>
          </a:solidFill>
        </p:spPr>
      </p:pic>
    </p:spTree>
    <p:extLst>
      <p:ext uri="{BB962C8B-B14F-4D97-AF65-F5344CB8AC3E}">
        <p14:creationId xmlns:p14="http://schemas.microsoft.com/office/powerpoint/2010/main" val="1227156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401415-1FDA-86CD-C7A3-9EF140FF93B4}"/>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2. Preserving equality in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C7DE4E3B-79E4-74C8-D90D-DE7F0067775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J-57–58 for details.</a:t>
            </a:r>
          </a:p>
        </p:txBody>
      </p:sp>
      <p:sp>
        <p:nvSpPr>
          <p:cNvPr id="4" name="TextBox 3">
            <a:extLst>
              <a:ext uri="{FF2B5EF4-FFF2-40B4-BE49-F238E27FC236}">
                <a16:creationId xmlns:a16="http://schemas.microsoft.com/office/drawing/2014/main" id="{E6A520A2-3433-1A3D-71D3-A3EA4EA5C69E}"/>
              </a:ext>
            </a:extLst>
          </p:cNvPr>
          <p:cNvSpPr txBox="1"/>
          <p:nvPr/>
        </p:nvSpPr>
        <p:spPr>
          <a:xfrm>
            <a:off x="495300" y="406400"/>
            <a:ext cx="92227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Let's solve the next equation:</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2565C8B1-34B9-1996-A21E-8916154ACE7C}"/>
              </a:ext>
            </a:extLst>
          </p:cNvPr>
          <p:cNvSpPr txBox="1"/>
          <p:nvPr/>
        </p:nvSpPr>
        <p:spPr>
          <a:xfrm>
            <a:off x="495300" y="1117600"/>
            <a:ext cx="4157827"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5 + </a:t>
            </a:r>
            <a:r>
              <a:rPr lang="en-CA" sz="2800" i="1" dirty="0">
                <a:solidFill>
                  <a:srgbClr val="000000"/>
                </a:solidFill>
                <a:latin typeface="Century Gothic"/>
              </a:rPr>
              <a:t>x</a:t>
            </a:r>
            <a:r>
              <a:rPr lang="en-CA" sz="2800" dirty="0">
                <a:solidFill>
                  <a:srgbClr val="000000"/>
                </a:solidFill>
                <a:latin typeface="Century Gothic"/>
              </a:rPr>
              <a:t> + (−8) = −37 – (+4)</a:t>
            </a:r>
          </a:p>
        </p:txBody>
      </p:sp>
      <p:sp>
        <p:nvSpPr>
          <p:cNvPr id="6" name="TextBox 5">
            <a:extLst>
              <a:ext uri="{FF2B5EF4-FFF2-40B4-BE49-F238E27FC236}">
                <a16:creationId xmlns:a16="http://schemas.microsoft.com/office/drawing/2014/main" id="{FCF7E3B6-8C5D-D654-1E8D-4CCB9C9A8ADF}"/>
              </a:ext>
            </a:extLst>
          </p:cNvPr>
          <p:cNvSpPr txBox="1"/>
          <p:nvPr/>
        </p:nvSpPr>
        <p:spPr>
          <a:xfrm>
            <a:off x="482600" y="1765300"/>
            <a:ext cx="8775700" cy="2321854"/>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a:rPr>
              <a:t>5 + </a:t>
            </a:r>
            <a:r>
              <a:rPr lang="en-CA" sz="2800" i="1" dirty="0">
                <a:solidFill>
                  <a:srgbClr val="000000"/>
                </a:solidFill>
                <a:latin typeface="Century Gothic"/>
              </a:rPr>
              <a:t>x</a:t>
            </a:r>
            <a:r>
              <a:rPr lang="en-CA" sz="2800" dirty="0">
                <a:solidFill>
                  <a:srgbClr val="000000"/>
                </a:solidFill>
                <a:latin typeface="Century Gothic"/>
              </a:rPr>
              <a:t> − 8 = −37 – 4		simplify</a:t>
            </a:r>
          </a:p>
          <a:p>
            <a:pPr>
              <a:lnSpc>
                <a:spcPct val="114000"/>
              </a:lnSpc>
              <a:spcAft>
                <a:spcPts val="800"/>
              </a:spcAft>
            </a:pPr>
            <a:r>
              <a:rPr lang="en-CA" sz="2800" i="1" dirty="0">
                <a:solidFill>
                  <a:srgbClr val="000000"/>
                </a:solidFill>
                <a:latin typeface="Century Gothic"/>
              </a:rPr>
              <a:t>x</a:t>
            </a:r>
            <a:r>
              <a:rPr lang="en-CA" sz="2800" dirty="0">
                <a:solidFill>
                  <a:srgbClr val="000000"/>
                </a:solidFill>
                <a:latin typeface="Century Gothic"/>
              </a:rPr>
              <a:t> − 3 = −41				simplify</a:t>
            </a:r>
          </a:p>
          <a:p>
            <a:pPr>
              <a:lnSpc>
                <a:spcPct val="114000"/>
              </a:lnSpc>
              <a:spcAft>
                <a:spcPts val="800"/>
              </a:spcAft>
            </a:pPr>
            <a:r>
              <a:rPr lang="en-CA" sz="2800" i="1" dirty="0">
                <a:solidFill>
                  <a:srgbClr val="000000"/>
                </a:solidFill>
                <a:latin typeface="Century Gothic"/>
              </a:rPr>
              <a:t>x</a:t>
            </a:r>
            <a:r>
              <a:rPr lang="en-CA" sz="2800" dirty="0">
                <a:solidFill>
                  <a:srgbClr val="000000"/>
                </a:solidFill>
                <a:latin typeface="Century Gothic"/>
              </a:rPr>
              <a:t> – 3 + 3 = −41 + 3		</a:t>
            </a:r>
            <a:r>
              <a:rPr lang="en-US" sz="2800" dirty="0">
                <a:solidFill>
                  <a:srgbClr val="000000"/>
                </a:solidFill>
                <a:latin typeface="Century Gothic"/>
              </a:rPr>
              <a:t>add 3 to both sides</a:t>
            </a:r>
          </a:p>
          <a:p>
            <a:pPr>
              <a:lnSpc>
                <a:spcPct val="114000"/>
              </a:lnSpc>
              <a:spcAft>
                <a:spcPts val="800"/>
              </a:spcAft>
            </a:pPr>
            <a:r>
              <a:rPr lang="en-CA" sz="2800" i="1" dirty="0">
                <a:solidFill>
                  <a:srgbClr val="000000"/>
                </a:solidFill>
                <a:latin typeface="Century Gothic"/>
              </a:rPr>
              <a:t>x</a:t>
            </a:r>
            <a:r>
              <a:rPr lang="en-CA" sz="2800" dirty="0">
                <a:solidFill>
                  <a:srgbClr val="000000"/>
                </a:solidFill>
                <a:latin typeface="Century Gothic"/>
              </a:rPr>
              <a:t> = −38				simplify</a:t>
            </a:r>
          </a:p>
        </p:txBody>
      </p:sp>
      <p:cxnSp>
        <p:nvCxnSpPr>
          <p:cNvPr id="10" name="Straight Connector 9">
            <a:extLst>
              <a:ext uri="{FF2B5EF4-FFF2-40B4-BE49-F238E27FC236}">
                <a16:creationId xmlns:a16="http://schemas.microsoft.com/office/drawing/2014/main" id="{02257993-1278-0FC2-6C0D-C11F3F0F57D4}"/>
              </a:ext>
            </a:extLst>
          </p:cNvPr>
          <p:cNvCxnSpPr>
            <a:cxnSpLocks/>
          </p:cNvCxnSpPr>
          <p:nvPr/>
        </p:nvCxnSpPr>
        <p:spPr>
          <a:xfrm flipV="1">
            <a:off x="-4763" y="17132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037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E3DCAA-1246-5BB6-1A44-92A4EB2DA866}"/>
              </a:ext>
            </a:extLst>
          </p:cNvPr>
          <p:cNvSpPr txBox="1"/>
          <p:nvPr/>
        </p:nvSpPr>
        <p:spPr>
          <a:xfrm>
            <a:off x="457200" y="7505700"/>
            <a:ext cx="5908040" cy="338554"/>
          </a:xfrm>
          <a:prstGeom prst="rect">
            <a:avLst/>
          </a:prstGeom>
          <a:noFill/>
        </p:spPr>
        <p:txBody>
          <a:bodyPr vert="horz" rtlCol="0">
            <a:spAutoFit/>
          </a:bodyPr>
          <a:lstStyle/>
          <a:p>
            <a:r>
              <a:rPr lang="en-US" sz="1600" dirty="0">
                <a:solidFill>
                  <a:srgbClr val="666666"/>
                </a:solidFill>
                <a:latin typeface="Century Gothic"/>
              </a:rPr>
              <a:t>2. Preserving equality in equations with integers</a:t>
            </a:r>
            <a:endParaRPr lang="en-CA" sz="1600" dirty="0">
              <a:solidFill>
                <a:srgbClr val="666666"/>
              </a:solidFill>
              <a:latin typeface="Century Gothic"/>
            </a:endParaRPr>
          </a:p>
        </p:txBody>
      </p:sp>
      <p:sp>
        <p:nvSpPr>
          <p:cNvPr id="3" name="TextBox 2">
            <a:extLst>
              <a:ext uri="{FF2B5EF4-FFF2-40B4-BE49-F238E27FC236}">
                <a16:creationId xmlns:a16="http://schemas.microsoft.com/office/drawing/2014/main" id="{F9F1065F-7787-5DD6-E091-52329A23FC4E}"/>
              </a:ext>
            </a:extLst>
          </p:cNvPr>
          <p:cNvSpPr txBox="1"/>
          <p:nvPr/>
        </p:nvSpPr>
        <p:spPr>
          <a:xfrm>
            <a:off x="6410960" y="7505700"/>
            <a:ext cx="3391535" cy="338554"/>
          </a:xfrm>
          <a:prstGeom prst="rect">
            <a:avLst/>
          </a:prstGeom>
          <a:noFill/>
        </p:spPr>
        <p:txBody>
          <a:bodyPr vert="horz" rtlCol="0">
            <a:spAutoFit/>
          </a:bodyPr>
          <a:lstStyle/>
          <a:p>
            <a:pPr algn="r"/>
            <a:r>
              <a:rPr lang="en-CA" sz="1600">
                <a:solidFill>
                  <a:srgbClr val="666666"/>
                </a:solidFill>
                <a:latin typeface="Century Gothic"/>
              </a:rPr>
              <a:t>See pp. J-57–58 for details.</a:t>
            </a:r>
          </a:p>
        </p:txBody>
      </p:sp>
      <p:sp>
        <p:nvSpPr>
          <p:cNvPr id="4" name="TextBox 3">
            <a:extLst>
              <a:ext uri="{FF2B5EF4-FFF2-40B4-BE49-F238E27FC236}">
                <a16:creationId xmlns:a16="http://schemas.microsoft.com/office/drawing/2014/main" id="{EB8C06D8-E0D5-0BBD-5A03-7A98280A8AB3}"/>
              </a:ext>
            </a:extLst>
          </p:cNvPr>
          <p:cNvSpPr txBox="1"/>
          <p:nvPr/>
        </p:nvSpPr>
        <p:spPr>
          <a:xfrm>
            <a:off x="457200" y="419100"/>
            <a:ext cx="92227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Exercises: Solve the equation. Show your work. </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778835AB-A357-5088-C258-8B7A90D7F650}"/>
              </a:ext>
            </a:extLst>
          </p:cNvPr>
          <p:cNvSpPr txBox="1"/>
          <p:nvPr/>
        </p:nvSpPr>
        <p:spPr>
          <a:xfrm>
            <a:off x="457200" y="3911600"/>
            <a:ext cx="9184640" cy="3487750"/>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Answers: </a:t>
            </a:r>
            <a:br>
              <a:rPr lang="en-CA" sz="2800" dirty="0">
                <a:solidFill>
                  <a:srgbClr val="000000"/>
                </a:solidFill>
                <a:latin typeface="Century Gothic"/>
              </a:rPr>
            </a:br>
            <a:r>
              <a:rPr lang="en-CA" sz="2800" dirty="0">
                <a:solidFill>
                  <a:srgbClr val="000000"/>
                </a:solidFill>
                <a:latin typeface="Century Gothic"/>
              </a:rPr>
              <a:t>​a) </a:t>
            </a:r>
            <a:r>
              <a:rPr lang="en-CA" sz="2800" i="1" dirty="0">
                <a:solidFill>
                  <a:srgbClr val="000000"/>
                </a:solidFill>
                <a:latin typeface="Century Gothic"/>
              </a:rPr>
              <a:t>n</a:t>
            </a:r>
            <a:r>
              <a:rPr lang="en-CA" sz="2800" dirty="0">
                <a:solidFill>
                  <a:srgbClr val="000000"/>
                </a:solidFill>
                <a:latin typeface="Century Gothic"/>
              </a:rPr>
              <a:t> −16 = −36, </a:t>
            </a:r>
            <a:r>
              <a:rPr lang="en-CA" sz="2800" i="1" dirty="0">
                <a:solidFill>
                  <a:srgbClr val="000000"/>
                </a:solidFill>
                <a:latin typeface="Century Gothic"/>
              </a:rPr>
              <a:t>n</a:t>
            </a:r>
            <a:r>
              <a:rPr lang="en-CA" sz="2800" dirty="0">
                <a:solidFill>
                  <a:srgbClr val="000000"/>
                </a:solidFill>
                <a:latin typeface="Century Gothic"/>
              </a:rPr>
              <a:t> −16 + 16 = −36 + 16, </a:t>
            </a:r>
            <a:r>
              <a:rPr lang="en-CA" sz="2800" i="1" dirty="0">
                <a:solidFill>
                  <a:srgbClr val="000000"/>
                </a:solidFill>
                <a:latin typeface="Century Gothic"/>
              </a:rPr>
              <a:t>n </a:t>
            </a:r>
            <a:r>
              <a:rPr lang="en-CA" sz="2800" dirty="0">
                <a:solidFill>
                  <a:srgbClr val="000000"/>
                </a:solidFill>
                <a:latin typeface="Century Gothic"/>
              </a:rPr>
              <a:t>= −20 </a:t>
            </a:r>
            <a:br>
              <a:rPr lang="en-CA" sz="2800" dirty="0">
                <a:solidFill>
                  <a:srgbClr val="000000"/>
                </a:solidFill>
                <a:latin typeface="Century Gothic"/>
              </a:rPr>
            </a:br>
            <a:r>
              <a:rPr lang="en-CA" sz="2800" dirty="0">
                <a:solidFill>
                  <a:srgbClr val="000000"/>
                </a:solidFill>
                <a:latin typeface="Century Gothic"/>
              </a:rPr>
              <a:t>b) </a:t>
            </a:r>
            <a:r>
              <a:rPr lang="en-CA" sz="2800" i="1" dirty="0">
                <a:solidFill>
                  <a:srgbClr val="000000"/>
                </a:solidFill>
                <a:latin typeface="Century Gothic"/>
              </a:rPr>
              <a:t>p</a:t>
            </a:r>
            <a:r>
              <a:rPr lang="en-CA" sz="2800" dirty="0">
                <a:solidFill>
                  <a:srgbClr val="000000"/>
                </a:solidFill>
                <a:latin typeface="Century Gothic"/>
              </a:rPr>
              <a:t> + 45 = −15, </a:t>
            </a:r>
            <a:r>
              <a:rPr lang="en-CA" sz="2800" i="1" dirty="0">
                <a:solidFill>
                  <a:srgbClr val="000000"/>
                </a:solidFill>
                <a:latin typeface="Century Gothic"/>
              </a:rPr>
              <a:t>p</a:t>
            </a:r>
            <a:r>
              <a:rPr lang="en-CA" sz="2800" dirty="0">
                <a:solidFill>
                  <a:srgbClr val="000000"/>
                </a:solidFill>
                <a:latin typeface="Century Gothic"/>
              </a:rPr>
              <a:t> + 45 – 45 = −15 – 45; </a:t>
            </a:r>
            <a:r>
              <a:rPr lang="en-CA" sz="2800" i="1" dirty="0">
                <a:solidFill>
                  <a:srgbClr val="000000"/>
                </a:solidFill>
                <a:latin typeface="Century Gothic"/>
              </a:rPr>
              <a:t>p</a:t>
            </a:r>
            <a:r>
              <a:rPr lang="en-CA" sz="2800" dirty="0">
                <a:solidFill>
                  <a:srgbClr val="000000"/>
                </a:solidFill>
                <a:latin typeface="Century Gothic"/>
              </a:rPr>
              <a:t> = −60 </a:t>
            </a:r>
            <a:br>
              <a:rPr lang="en-CA" sz="2800" dirty="0">
                <a:solidFill>
                  <a:srgbClr val="000000"/>
                </a:solidFill>
                <a:latin typeface="Century Gothic"/>
              </a:rPr>
            </a:br>
            <a:r>
              <a:rPr lang="en-CA" sz="2800" dirty="0">
                <a:solidFill>
                  <a:srgbClr val="000000"/>
                </a:solidFill>
                <a:latin typeface="Century Gothic"/>
              </a:rPr>
              <a:t>​c) −2 + </a:t>
            </a:r>
            <a:r>
              <a:rPr lang="en-CA" sz="2800" i="1" dirty="0">
                <a:solidFill>
                  <a:srgbClr val="000000"/>
                </a:solidFill>
                <a:latin typeface="Century Gothic"/>
              </a:rPr>
              <a:t>k</a:t>
            </a:r>
            <a:r>
              <a:rPr lang="en-CA" sz="2800" dirty="0">
                <a:solidFill>
                  <a:srgbClr val="000000"/>
                </a:solidFill>
                <a:latin typeface="Century Gothic"/>
              </a:rPr>
              <a:t> + 7 = −51 – 1, </a:t>
            </a:r>
            <a:r>
              <a:rPr lang="en-CA" sz="2800" i="1" dirty="0">
                <a:solidFill>
                  <a:srgbClr val="000000"/>
                </a:solidFill>
                <a:latin typeface="Century Gothic"/>
              </a:rPr>
              <a:t>k</a:t>
            </a:r>
            <a:r>
              <a:rPr lang="en-CA" sz="2800" dirty="0">
                <a:solidFill>
                  <a:srgbClr val="000000"/>
                </a:solidFill>
                <a:latin typeface="Century Gothic"/>
              </a:rPr>
              <a:t> + 5 = −52, </a:t>
            </a:r>
            <a:r>
              <a:rPr lang="en-CA" sz="2800" i="1" dirty="0">
                <a:solidFill>
                  <a:srgbClr val="000000"/>
                </a:solidFill>
                <a:latin typeface="Century Gothic"/>
              </a:rPr>
              <a:t>k</a:t>
            </a:r>
            <a:r>
              <a:rPr lang="en-CA" sz="2800" dirty="0">
                <a:solidFill>
                  <a:srgbClr val="000000"/>
                </a:solidFill>
                <a:latin typeface="Century Gothic"/>
              </a:rPr>
              <a:t> + 5 − 5 = −52 – 5,</a:t>
            </a:r>
            <a:br>
              <a:rPr lang="en-CA" sz="2800" dirty="0">
                <a:solidFill>
                  <a:srgbClr val="000000"/>
                </a:solidFill>
                <a:latin typeface="Century Gothic"/>
              </a:rPr>
            </a:br>
            <a:r>
              <a:rPr lang="en-CA" sz="2800" dirty="0">
                <a:solidFill>
                  <a:srgbClr val="000000"/>
                </a:solidFill>
                <a:latin typeface="Century Gothic"/>
              </a:rPr>
              <a:t>​</a:t>
            </a:r>
            <a:r>
              <a:rPr lang="en-CA" sz="2800" i="1" dirty="0">
                <a:solidFill>
                  <a:srgbClr val="000000"/>
                </a:solidFill>
                <a:latin typeface="Century Gothic"/>
              </a:rPr>
              <a:t>k</a:t>
            </a:r>
            <a:r>
              <a:rPr lang="en-CA" sz="2800" dirty="0">
                <a:solidFill>
                  <a:srgbClr val="000000"/>
                </a:solidFill>
                <a:latin typeface="Century Gothic"/>
              </a:rPr>
              <a:t> = −57 </a:t>
            </a:r>
            <a:br>
              <a:rPr lang="en-CA" sz="2800" dirty="0">
                <a:solidFill>
                  <a:srgbClr val="000000"/>
                </a:solidFill>
                <a:latin typeface="Century Gothic"/>
              </a:rPr>
            </a:br>
            <a:r>
              <a:rPr lang="en-CA" sz="2800" dirty="0">
                <a:solidFill>
                  <a:srgbClr val="000000"/>
                </a:solidFill>
                <a:latin typeface="Century Gothic"/>
              </a:rPr>
              <a:t>​Bonus: −65 + 14 + </a:t>
            </a:r>
            <a:r>
              <a:rPr lang="en-CA" sz="2800" i="1" dirty="0">
                <a:solidFill>
                  <a:srgbClr val="000000"/>
                </a:solidFill>
                <a:latin typeface="Century Gothic"/>
              </a:rPr>
              <a:t>x</a:t>
            </a:r>
            <a:r>
              <a:rPr lang="en-CA" sz="2800" dirty="0">
                <a:solidFill>
                  <a:srgbClr val="000000"/>
                </a:solidFill>
                <a:latin typeface="Century Gothic"/>
              </a:rPr>
              <a:t> −12 = −198 – 28 + 32, </a:t>
            </a:r>
            <a:r>
              <a:rPr lang="en-CA" sz="2800" i="1" dirty="0">
                <a:solidFill>
                  <a:srgbClr val="000000"/>
                </a:solidFill>
                <a:latin typeface="Century Gothic"/>
              </a:rPr>
              <a:t>x</a:t>
            </a:r>
            <a:r>
              <a:rPr lang="en-CA" sz="2800" dirty="0">
                <a:solidFill>
                  <a:srgbClr val="000000"/>
                </a:solidFill>
                <a:latin typeface="Century Gothic"/>
              </a:rPr>
              <a:t> − 63 </a:t>
            </a:r>
            <a:br>
              <a:rPr lang="en-CA" sz="2800" dirty="0">
                <a:solidFill>
                  <a:srgbClr val="000000"/>
                </a:solidFill>
                <a:latin typeface="Century Gothic"/>
              </a:rPr>
            </a:br>
            <a:r>
              <a:rPr lang="en-CA" sz="2800" dirty="0">
                <a:solidFill>
                  <a:srgbClr val="000000"/>
                </a:solidFill>
                <a:latin typeface="Century Gothic"/>
              </a:rPr>
              <a:t>= −194, </a:t>
            </a:r>
            <a:r>
              <a:rPr lang="en-CA" sz="2800" i="1" dirty="0">
                <a:solidFill>
                  <a:srgbClr val="000000"/>
                </a:solidFill>
                <a:latin typeface="Century Gothic"/>
              </a:rPr>
              <a:t>x</a:t>
            </a:r>
            <a:r>
              <a:rPr lang="en-CA" sz="2800" dirty="0">
                <a:solidFill>
                  <a:srgbClr val="000000"/>
                </a:solidFill>
                <a:latin typeface="Century Gothic"/>
              </a:rPr>
              <a:t> – 63 + 63 = −194 + 63, </a:t>
            </a:r>
            <a:r>
              <a:rPr lang="en-CA" sz="2800" i="1" dirty="0">
                <a:solidFill>
                  <a:srgbClr val="000000"/>
                </a:solidFill>
                <a:latin typeface="Century Gothic"/>
              </a:rPr>
              <a:t>x</a:t>
            </a:r>
            <a:r>
              <a:rPr lang="en-CA" sz="2800" dirty="0">
                <a:solidFill>
                  <a:srgbClr val="000000"/>
                </a:solidFill>
                <a:latin typeface="Century Gothic"/>
              </a:rPr>
              <a:t> = −131</a:t>
            </a:r>
          </a:p>
        </p:txBody>
      </p:sp>
      <p:sp>
        <p:nvSpPr>
          <p:cNvPr id="6" name="TextBox 5">
            <a:extLst>
              <a:ext uri="{FF2B5EF4-FFF2-40B4-BE49-F238E27FC236}">
                <a16:creationId xmlns:a16="http://schemas.microsoft.com/office/drawing/2014/main" id="{77B191AA-E3DA-E3E0-0A37-E80DA5115529}"/>
              </a:ext>
            </a:extLst>
          </p:cNvPr>
          <p:cNvSpPr txBox="1"/>
          <p:nvPr/>
        </p:nvSpPr>
        <p:spPr>
          <a:xfrm>
            <a:off x="457200" y="3060700"/>
            <a:ext cx="7917841"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(−65) – (−14) + </a:t>
            </a:r>
            <a:r>
              <a:rPr lang="en-CA" sz="2800" i="1" dirty="0">
                <a:solidFill>
                  <a:srgbClr val="000000"/>
                </a:solidFill>
                <a:latin typeface="Century Gothic"/>
              </a:rPr>
              <a:t>x</a:t>
            </a:r>
            <a:r>
              <a:rPr lang="en-CA" sz="2800" dirty="0">
                <a:solidFill>
                  <a:srgbClr val="000000"/>
                </a:solidFill>
                <a:latin typeface="Century Gothic"/>
              </a:rPr>
              <a:t> + (−12) = −198 – (+28) – (−32)</a:t>
            </a:r>
          </a:p>
        </p:txBody>
      </p:sp>
      <p:sp>
        <p:nvSpPr>
          <p:cNvPr id="7" name="TextBox 6">
            <a:extLst>
              <a:ext uri="{FF2B5EF4-FFF2-40B4-BE49-F238E27FC236}">
                <a16:creationId xmlns:a16="http://schemas.microsoft.com/office/drawing/2014/main" id="{77D80B59-89C6-2E70-381F-3918263000D4}"/>
              </a:ext>
            </a:extLst>
          </p:cNvPr>
          <p:cNvSpPr txBox="1"/>
          <p:nvPr/>
        </p:nvSpPr>
        <p:spPr>
          <a:xfrm>
            <a:off x="457200" y="1104900"/>
            <a:ext cx="4282440" cy="1031629"/>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a) </a:t>
            </a:r>
            <a:r>
              <a:rPr lang="en-CA" sz="2800" i="1" dirty="0">
                <a:solidFill>
                  <a:srgbClr val="000000"/>
                </a:solidFill>
                <a:latin typeface="Century Gothic"/>
              </a:rPr>
              <a:t>n</a:t>
            </a:r>
            <a:r>
              <a:rPr lang="en-CA" sz="2800" dirty="0">
                <a:solidFill>
                  <a:srgbClr val="000000"/>
                </a:solidFill>
                <a:latin typeface="Century Gothic"/>
              </a:rPr>
              <a:t> + (−16) = −36			</a:t>
            </a:r>
          </a:p>
        </p:txBody>
      </p:sp>
      <p:sp>
        <p:nvSpPr>
          <p:cNvPr id="8" name="TextBox 7">
            <a:extLst>
              <a:ext uri="{FF2B5EF4-FFF2-40B4-BE49-F238E27FC236}">
                <a16:creationId xmlns:a16="http://schemas.microsoft.com/office/drawing/2014/main" id="{67CE29AF-CB02-139D-255C-578AA69630E9}"/>
              </a:ext>
            </a:extLst>
          </p:cNvPr>
          <p:cNvSpPr txBox="1"/>
          <p:nvPr/>
        </p:nvSpPr>
        <p:spPr>
          <a:xfrm>
            <a:off x="4864100" y="1117600"/>
            <a:ext cx="3876040" cy="1031629"/>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b) </a:t>
            </a:r>
            <a:r>
              <a:rPr lang="en-CA" sz="2800" i="1" dirty="0">
                <a:solidFill>
                  <a:srgbClr val="000000"/>
                </a:solidFill>
                <a:latin typeface="Century Gothic"/>
              </a:rPr>
              <a:t>p</a:t>
            </a:r>
            <a:r>
              <a:rPr lang="en-CA" sz="2800" dirty="0">
                <a:solidFill>
                  <a:srgbClr val="000000"/>
                </a:solidFill>
                <a:latin typeface="Century Gothic"/>
              </a:rPr>
              <a:t> – (−45) = −15		</a:t>
            </a:r>
          </a:p>
        </p:txBody>
      </p:sp>
      <p:sp>
        <p:nvSpPr>
          <p:cNvPr id="9" name="TextBox 8">
            <a:extLst>
              <a:ext uri="{FF2B5EF4-FFF2-40B4-BE49-F238E27FC236}">
                <a16:creationId xmlns:a16="http://schemas.microsoft.com/office/drawing/2014/main" id="{87797475-CF9E-A451-305B-98C366541DC6}"/>
              </a:ext>
            </a:extLst>
          </p:cNvPr>
          <p:cNvSpPr txBox="1"/>
          <p:nvPr/>
        </p:nvSpPr>
        <p:spPr>
          <a:xfrm>
            <a:off x="457200" y="1841500"/>
            <a:ext cx="484088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c) −2 + </a:t>
            </a:r>
            <a:r>
              <a:rPr lang="en-CA" sz="2800" i="1" dirty="0">
                <a:solidFill>
                  <a:srgbClr val="000000"/>
                </a:solidFill>
                <a:latin typeface="Century Gothic"/>
              </a:rPr>
              <a:t>k</a:t>
            </a:r>
            <a:r>
              <a:rPr lang="en-CA" sz="2800" dirty="0">
                <a:solidFill>
                  <a:srgbClr val="000000"/>
                </a:solidFill>
                <a:latin typeface="Century Gothic"/>
              </a:rPr>
              <a:t> + (+7) = −51 – (+1)</a:t>
            </a:r>
          </a:p>
        </p:txBody>
      </p:sp>
      <p:sp>
        <p:nvSpPr>
          <p:cNvPr id="16" name="TextBox 15">
            <a:extLst>
              <a:ext uri="{FF2B5EF4-FFF2-40B4-BE49-F238E27FC236}">
                <a16:creationId xmlns:a16="http://schemas.microsoft.com/office/drawing/2014/main" id="{2F7ED688-4A0E-359D-238F-1518FE25A435}"/>
              </a:ext>
            </a:extLst>
          </p:cNvPr>
          <p:cNvSpPr txBox="1"/>
          <p:nvPr/>
        </p:nvSpPr>
        <p:spPr>
          <a:xfrm>
            <a:off x="457200" y="2476500"/>
            <a:ext cx="1423441" cy="523220"/>
          </a:xfrm>
          <a:prstGeom prst="rect">
            <a:avLst/>
          </a:prstGeom>
          <a:noFill/>
        </p:spPr>
        <p:txBody>
          <a:bodyPr vert="horz" rtlCol="0">
            <a:spAutoFit/>
          </a:bodyPr>
          <a:lstStyle/>
          <a:p>
            <a:r>
              <a:rPr lang="en-CA" sz="2800">
                <a:solidFill>
                  <a:srgbClr val="FF0000"/>
                </a:solidFill>
                <a:latin typeface="Century Gothic"/>
              </a:rPr>
              <a:t>Bonus:</a:t>
            </a:r>
            <a:r>
              <a:rPr lang="en-CA" sz="2800">
                <a:solidFill>
                  <a:srgbClr val="000000"/>
                </a:solidFill>
                <a:latin typeface="Century Gothic"/>
              </a:rPr>
              <a:t> </a:t>
            </a:r>
          </a:p>
        </p:txBody>
      </p:sp>
      <p:cxnSp>
        <p:nvCxnSpPr>
          <p:cNvPr id="17" name="Straight Connector 16">
            <a:extLst>
              <a:ext uri="{FF2B5EF4-FFF2-40B4-BE49-F238E27FC236}">
                <a16:creationId xmlns:a16="http://schemas.microsoft.com/office/drawing/2014/main" id="{A228D026-4778-9A87-BB20-7D6CAF63F2F7}"/>
              </a:ext>
            </a:extLst>
          </p:cNvPr>
          <p:cNvCxnSpPr>
            <a:cxnSpLocks/>
          </p:cNvCxnSpPr>
          <p:nvPr/>
        </p:nvCxnSpPr>
        <p:spPr>
          <a:xfrm flipV="1">
            <a:off x="-4763" y="3034039"/>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C032A5E-E5DA-F508-ED30-D8C2794056BF}"/>
              </a:ext>
            </a:extLst>
          </p:cNvPr>
          <p:cNvCxnSpPr>
            <a:cxnSpLocks/>
          </p:cNvCxnSpPr>
          <p:nvPr/>
        </p:nvCxnSpPr>
        <p:spPr>
          <a:xfrm flipV="1">
            <a:off x="20637" y="37579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7225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B7B4CF-E0E2-5862-48CB-85994CC87482}"/>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60902C1F-0FD2-9A58-8F31-33B1A1FA8F1E}"/>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4" name="TextBox 3">
            <a:extLst>
              <a:ext uri="{FF2B5EF4-FFF2-40B4-BE49-F238E27FC236}">
                <a16:creationId xmlns:a16="http://schemas.microsoft.com/office/drawing/2014/main" id="{1354E507-CC03-9C83-3F9C-FB698FE54AF7}"/>
              </a:ext>
            </a:extLst>
          </p:cNvPr>
          <p:cNvSpPr txBox="1"/>
          <p:nvPr/>
        </p:nvSpPr>
        <p:spPr>
          <a:xfrm>
            <a:off x="457200" y="419100"/>
            <a:ext cx="9222740" cy="2507033"/>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Ed records the high temperature on Tuesday. </a:t>
            </a:r>
            <a:br>
              <a:rPr lang="en-US" sz="2800" dirty="0">
                <a:solidFill>
                  <a:srgbClr val="000000"/>
                </a:solidFill>
                <a:latin typeface="Century Gothic"/>
              </a:rPr>
            </a:br>
            <a:r>
              <a:rPr lang="en-US" sz="2800" dirty="0">
                <a:solidFill>
                  <a:srgbClr val="000000"/>
                </a:solidFill>
                <a:latin typeface="Century Gothic"/>
              </a:rPr>
              <a:t>The high temperature on Wednesday is 5 degrees warmer. If the high temperature on Wednesday </a:t>
            </a:r>
            <a:br>
              <a:rPr lang="en-US" sz="2800" dirty="0">
                <a:solidFill>
                  <a:srgbClr val="000000"/>
                </a:solidFill>
                <a:latin typeface="Century Gothic"/>
              </a:rPr>
            </a:br>
            <a:r>
              <a:rPr lang="en-US" sz="2800" dirty="0">
                <a:solidFill>
                  <a:srgbClr val="000000"/>
                </a:solidFill>
                <a:latin typeface="Century Gothic"/>
              </a:rPr>
              <a:t>is −3 degrees, what was the high temperature </a:t>
            </a:r>
            <a:br>
              <a:rPr lang="en-US" sz="2800" dirty="0">
                <a:solidFill>
                  <a:srgbClr val="000000"/>
                </a:solidFill>
                <a:latin typeface="Century Gothic"/>
              </a:rPr>
            </a:br>
            <a:r>
              <a:rPr lang="en-US" sz="2800" dirty="0">
                <a:solidFill>
                  <a:srgbClr val="000000"/>
                </a:solidFill>
                <a:latin typeface="Century Gothic"/>
              </a:rPr>
              <a:t>​on Tuesday</a:t>
            </a:r>
            <a:r>
              <a:rPr lang="en-US" sz="2800" dirty="0">
                <a:solidFill>
                  <a:srgbClr val="000000"/>
                </a:solidFill>
                <a:latin typeface="Arial"/>
              </a:rPr>
              <a:t>?</a:t>
            </a:r>
            <a:endParaRPr lang="en-CA" sz="2800" dirty="0">
              <a:solidFill>
                <a:srgbClr val="000000"/>
              </a:solidFill>
              <a:latin typeface="Arial"/>
            </a:endParaRPr>
          </a:p>
        </p:txBody>
      </p:sp>
      <p:sp>
        <p:nvSpPr>
          <p:cNvPr id="5" name="TextBox 4">
            <a:extLst>
              <a:ext uri="{FF2B5EF4-FFF2-40B4-BE49-F238E27FC236}">
                <a16:creationId xmlns:a16="http://schemas.microsoft.com/office/drawing/2014/main" id="{8122A70F-F5D6-F448-87FF-04962A6264E1}"/>
              </a:ext>
            </a:extLst>
          </p:cNvPr>
          <p:cNvSpPr txBox="1"/>
          <p:nvPr/>
        </p:nvSpPr>
        <p:spPr>
          <a:xfrm>
            <a:off x="457200" y="3009900"/>
            <a:ext cx="9108440" cy="542136"/>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What is this problem asking you to find</a:t>
            </a:r>
            <a:r>
              <a:rPr lang="en-US" sz="2800" dirty="0">
                <a:solidFill>
                  <a:srgbClr val="000000"/>
                </a:solidFill>
                <a:latin typeface="Arial"/>
              </a:rPr>
              <a:t>?</a:t>
            </a:r>
            <a:r>
              <a:rPr lang="en-US" sz="2800" dirty="0">
                <a:solidFill>
                  <a:srgbClr val="000000"/>
                </a:solidFill>
                <a:latin typeface="Century Gothic"/>
              </a:rPr>
              <a:t> </a:t>
            </a:r>
            <a:endParaRPr lang="en-CA" sz="2800" dirty="0">
              <a:solidFill>
                <a:srgbClr val="000000"/>
              </a:solidFill>
              <a:latin typeface="Century Gothic"/>
            </a:endParaRPr>
          </a:p>
        </p:txBody>
      </p:sp>
      <p:sp>
        <p:nvSpPr>
          <p:cNvPr id="6" name="TextBox 5">
            <a:extLst>
              <a:ext uri="{FF2B5EF4-FFF2-40B4-BE49-F238E27FC236}">
                <a16:creationId xmlns:a16="http://schemas.microsoft.com/office/drawing/2014/main" id="{37EA0C9A-B408-8EE7-1B82-82FA44CEC0A3}"/>
              </a:ext>
            </a:extLst>
          </p:cNvPr>
          <p:cNvSpPr txBox="1"/>
          <p:nvPr/>
        </p:nvSpPr>
        <p:spPr>
          <a:xfrm>
            <a:off x="457200" y="4521200"/>
            <a:ext cx="8867140"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Write a statement to define a variable.</a:t>
            </a:r>
            <a:endParaRPr lang="en-CA" sz="2800" dirty="0">
              <a:solidFill>
                <a:srgbClr val="000000"/>
              </a:solidFill>
              <a:latin typeface="Century Gothic"/>
            </a:endParaRPr>
          </a:p>
        </p:txBody>
      </p:sp>
      <p:sp>
        <p:nvSpPr>
          <p:cNvPr id="7" name="TextBox 6">
            <a:extLst>
              <a:ext uri="{FF2B5EF4-FFF2-40B4-BE49-F238E27FC236}">
                <a16:creationId xmlns:a16="http://schemas.microsoft.com/office/drawing/2014/main" id="{7F58303B-2FB5-6540-EF18-4ABDA4ACD4B4}"/>
              </a:ext>
            </a:extLst>
          </p:cNvPr>
          <p:cNvSpPr txBox="1"/>
          <p:nvPr/>
        </p:nvSpPr>
        <p:spPr>
          <a:xfrm>
            <a:off x="457200" y="5067300"/>
            <a:ext cx="8658199"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Let </a:t>
            </a:r>
            <a:r>
              <a:rPr lang="en-CA" sz="2800" i="1" dirty="0">
                <a:solidFill>
                  <a:srgbClr val="000000"/>
                </a:solidFill>
                <a:latin typeface="Century Gothic"/>
              </a:rPr>
              <a:t>T</a:t>
            </a:r>
            <a:r>
              <a:rPr lang="en-US" sz="2800" dirty="0">
                <a:solidFill>
                  <a:srgbClr val="000000"/>
                </a:solidFill>
                <a:latin typeface="Century Gothic"/>
              </a:rPr>
              <a:t> represent the high temperature on Tuesday.</a:t>
            </a:r>
            <a:endParaRPr lang="en-CA" sz="2800" dirty="0">
              <a:solidFill>
                <a:srgbClr val="000000"/>
              </a:solidFill>
              <a:latin typeface="Century Gothic"/>
            </a:endParaRPr>
          </a:p>
        </p:txBody>
      </p:sp>
      <p:cxnSp>
        <p:nvCxnSpPr>
          <p:cNvPr id="11" name="Straight Connector 10">
            <a:extLst>
              <a:ext uri="{FF2B5EF4-FFF2-40B4-BE49-F238E27FC236}">
                <a16:creationId xmlns:a16="http://schemas.microsoft.com/office/drawing/2014/main" id="{DADCABE0-5AB7-528D-8E31-AEEDE1586FC9}"/>
              </a:ext>
            </a:extLst>
          </p:cNvPr>
          <p:cNvCxnSpPr>
            <a:cxnSpLocks/>
          </p:cNvCxnSpPr>
          <p:nvPr/>
        </p:nvCxnSpPr>
        <p:spPr>
          <a:xfrm flipV="1">
            <a:off x="-4763" y="50279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3819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5E97FB-4B3B-C4D4-01B2-92DC78DF7B17}"/>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7481E959-9967-977E-B594-85CBC5BDBD5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4" name="TextBox 3">
            <a:extLst>
              <a:ext uri="{FF2B5EF4-FFF2-40B4-BE49-F238E27FC236}">
                <a16:creationId xmlns:a16="http://schemas.microsoft.com/office/drawing/2014/main" id="{D48A53F8-D992-7E5B-0AC6-B7E9F8FDAA88}"/>
              </a:ext>
            </a:extLst>
          </p:cNvPr>
          <p:cNvSpPr txBox="1"/>
          <p:nvPr/>
        </p:nvSpPr>
        <p:spPr>
          <a:xfrm>
            <a:off x="444500" y="393700"/>
            <a:ext cx="8244840" cy="103227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Do we add or subtract to find Wednesday’s </a:t>
            </a:r>
            <a:br>
              <a:rPr lang="en-US" sz="2800" dirty="0">
                <a:solidFill>
                  <a:srgbClr val="000000"/>
                </a:solidFill>
                <a:latin typeface="Century Gothic"/>
              </a:rPr>
            </a:br>
            <a:r>
              <a:rPr lang="en-US" sz="2800" dirty="0">
                <a:solidFill>
                  <a:srgbClr val="000000"/>
                </a:solidFill>
                <a:latin typeface="Century Gothic"/>
              </a:rPr>
              <a:t>high temperature from Tuesday's</a:t>
            </a:r>
            <a:r>
              <a:rPr lang="en-US" sz="2800" dirty="0">
                <a:solidFill>
                  <a:srgbClr val="000000"/>
                </a:solidFill>
                <a:latin typeface="Arial"/>
              </a:rPr>
              <a:t>?</a:t>
            </a:r>
            <a:r>
              <a:rPr lang="en-US" sz="2800" dirty="0">
                <a:solidFill>
                  <a:srgbClr val="000000"/>
                </a:solidFill>
                <a:latin typeface="Century Gothic"/>
              </a:rPr>
              <a:t> </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043C3A03-0BB3-11F2-0B3D-CBB8EEB5EB66}"/>
              </a:ext>
            </a:extLst>
          </p:cNvPr>
          <p:cNvSpPr txBox="1"/>
          <p:nvPr/>
        </p:nvSpPr>
        <p:spPr>
          <a:xfrm>
            <a:off x="444500" y="1778000"/>
            <a:ext cx="7889240" cy="1030539"/>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Write an expression with </a:t>
            </a:r>
            <a:r>
              <a:rPr lang="en-CA" sz="2800" i="1" dirty="0">
                <a:solidFill>
                  <a:srgbClr val="000000"/>
                </a:solidFill>
                <a:latin typeface="Century Gothic"/>
              </a:rPr>
              <a:t>T</a:t>
            </a:r>
            <a:r>
              <a:rPr lang="en-CA" sz="2800" dirty="0">
                <a:solidFill>
                  <a:srgbClr val="000000"/>
                </a:solidFill>
                <a:latin typeface="Century Gothic"/>
              </a:rPr>
              <a:t> for the high </a:t>
            </a:r>
            <a:br>
              <a:rPr lang="en-CA" sz="2800" dirty="0">
                <a:solidFill>
                  <a:srgbClr val="000000"/>
                </a:solidFill>
                <a:latin typeface="Century Gothic"/>
              </a:rPr>
            </a:br>
            <a:r>
              <a:rPr lang="en-CA" sz="2800" dirty="0">
                <a:solidFill>
                  <a:srgbClr val="000000"/>
                </a:solidFill>
                <a:latin typeface="Century Gothic"/>
              </a:rPr>
              <a:t>​temperature on Wednesday. </a:t>
            </a:r>
          </a:p>
        </p:txBody>
      </p:sp>
      <p:sp>
        <p:nvSpPr>
          <p:cNvPr id="6" name="TextBox 5">
            <a:extLst>
              <a:ext uri="{FF2B5EF4-FFF2-40B4-BE49-F238E27FC236}">
                <a16:creationId xmlns:a16="http://schemas.microsoft.com/office/drawing/2014/main" id="{350AB050-694F-0AE3-8A5A-1C4A5CAC9381}"/>
              </a:ext>
            </a:extLst>
          </p:cNvPr>
          <p:cNvSpPr txBox="1"/>
          <p:nvPr/>
        </p:nvSpPr>
        <p:spPr>
          <a:xfrm>
            <a:off x="444500" y="3276600"/>
            <a:ext cx="8237575"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Use the expression and the temperature on Wednesday to write an equation. </a:t>
            </a:r>
            <a:endParaRPr lang="en-CA" sz="2800" dirty="0">
              <a:solidFill>
                <a:srgbClr val="000000"/>
              </a:solidFill>
              <a:latin typeface="Century Gothic"/>
            </a:endParaRPr>
          </a:p>
        </p:txBody>
      </p:sp>
      <p:sp>
        <p:nvSpPr>
          <p:cNvPr id="7" name="TextBox 6">
            <a:extLst>
              <a:ext uri="{FF2B5EF4-FFF2-40B4-BE49-F238E27FC236}">
                <a16:creationId xmlns:a16="http://schemas.microsoft.com/office/drawing/2014/main" id="{AA58B6B0-3352-9762-961A-CC98A191D78B}"/>
              </a:ext>
            </a:extLst>
          </p:cNvPr>
          <p:cNvSpPr txBox="1"/>
          <p:nvPr/>
        </p:nvSpPr>
        <p:spPr>
          <a:xfrm>
            <a:off x="469900" y="4292600"/>
            <a:ext cx="3449574"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Answer: </a:t>
            </a:r>
            <a:r>
              <a:rPr lang="en-CA" sz="2800" i="1" dirty="0">
                <a:solidFill>
                  <a:srgbClr val="000000"/>
                </a:solidFill>
                <a:latin typeface="Century Gothic"/>
              </a:rPr>
              <a:t>T</a:t>
            </a:r>
            <a:r>
              <a:rPr lang="en-CA" sz="2800" dirty="0">
                <a:solidFill>
                  <a:srgbClr val="000000"/>
                </a:solidFill>
                <a:latin typeface="Century Gothic"/>
              </a:rPr>
              <a:t> + 5 = −3  </a:t>
            </a:r>
          </a:p>
        </p:txBody>
      </p:sp>
      <p:sp>
        <p:nvSpPr>
          <p:cNvPr id="8" name="TextBox 7">
            <a:extLst>
              <a:ext uri="{FF2B5EF4-FFF2-40B4-BE49-F238E27FC236}">
                <a16:creationId xmlns:a16="http://schemas.microsoft.com/office/drawing/2014/main" id="{922AD92D-A381-AD4F-8F11-6024F374035E}"/>
              </a:ext>
            </a:extLst>
          </p:cNvPr>
          <p:cNvSpPr txBox="1"/>
          <p:nvPr/>
        </p:nvSpPr>
        <p:spPr>
          <a:xfrm>
            <a:off x="457200" y="5041900"/>
            <a:ext cx="6881419"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Let's solve the equation using a model.</a:t>
            </a:r>
            <a:endParaRPr lang="en-CA" sz="2800" dirty="0">
              <a:solidFill>
                <a:srgbClr val="000000"/>
              </a:solidFill>
              <a:latin typeface="Century Gothic"/>
            </a:endParaRPr>
          </a:p>
        </p:txBody>
      </p:sp>
      <p:cxnSp>
        <p:nvCxnSpPr>
          <p:cNvPr id="12" name="Straight Connector 11">
            <a:extLst>
              <a:ext uri="{FF2B5EF4-FFF2-40B4-BE49-F238E27FC236}">
                <a16:creationId xmlns:a16="http://schemas.microsoft.com/office/drawing/2014/main" id="{EDB31958-D299-3427-938F-B42CC47050AA}"/>
              </a:ext>
            </a:extLst>
          </p:cNvPr>
          <p:cNvCxnSpPr>
            <a:cxnSpLocks/>
          </p:cNvCxnSpPr>
          <p:nvPr/>
        </p:nvCxnSpPr>
        <p:spPr>
          <a:xfrm flipV="1">
            <a:off x="-4763" y="42913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9779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9B9153-E129-391B-F129-1444AE0A65DA}"/>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56DF3FD-C52F-602A-726F-0C2D6485F216}"/>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7" name="TextBox 6">
            <a:extLst>
              <a:ext uri="{FF2B5EF4-FFF2-40B4-BE49-F238E27FC236}">
                <a16:creationId xmlns:a16="http://schemas.microsoft.com/office/drawing/2014/main" id="{6C5185B5-4F3E-E019-7EF7-D918641D0D35}"/>
              </a:ext>
            </a:extLst>
          </p:cNvPr>
          <p:cNvSpPr txBox="1"/>
          <p:nvPr/>
        </p:nvSpPr>
        <p:spPr>
          <a:xfrm>
            <a:off x="444500" y="393700"/>
            <a:ext cx="9222740" cy="1625445"/>
          </a:xfrm>
          <a:prstGeom prst="rect">
            <a:avLst/>
          </a:prstGeom>
          <a:noFill/>
        </p:spPr>
        <p:txBody>
          <a:bodyPr vert="horz" wrap="square" rtlCol="0">
            <a:spAutoFit/>
          </a:bodyPr>
          <a:lstStyle/>
          <a:p>
            <a:pPr>
              <a:lnSpc>
                <a:spcPct val="114000"/>
              </a:lnSpc>
              <a:spcAft>
                <a:spcPts val="800"/>
              </a:spcAft>
            </a:pPr>
            <a:r>
              <a:rPr lang="en-US" sz="2800" dirty="0">
                <a:solidFill>
                  <a:srgbClr val="000000"/>
                </a:solidFill>
                <a:latin typeface="Century Gothic"/>
              </a:rPr>
              <a:t>Let's solve the equation again, this time using only equations and opposite operations. </a:t>
            </a:r>
          </a:p>
          <a:p>
            <a:pPr>
              <a:lnSpc>
                <a:spcPct val="114000"/>
              </a:lnSpc>
              <a:spcAft>
                <a:spcPts val="800"/>
              </a:spcAft>
            </a:pPr>
            <a:r>
              <a:rPr lang="en-CA" sz="2800" dirty="0">
                <a:solidFill>
                  <a:srgbClr val="000000"/>
                </a:solidFill>
                <a:latin typeface="Century Gothic"/>
              </a:rPr>
              <a:t>T + 5 = −3</a:t>
            </a:r>
          </a:p>
        </p:txBody>
      </p:sp>
      <p:sp>
        <p:nvSpPr>
          <p:cNvPr id="8" name="TextBox 7">
            <a:extLst>
              <a:ext uri="{FF2B5EF4-FFF2-40B4-BE49-F238E27FC236}">
                <a16:creationId xmlns:a16="http://schemas.microsoft.com/office/drawing/2014/main" id="{06D6307F-AFF7-32E5-0A35-20F1B3C80708}"/>
              </a:ext>
            </a:extLst>
          </p:cNvPr>
          <p:cNvSpPr txBox="1"/>
          <p:nvPr/>
        </p:nvSpPr>
        <p:spPr>
          <a:xfrm>
            <a:off x="457200" y="2057400"/>
            <a:ext cx="8915019" cy="1729769"/>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T</a:t>
            </a:r>
            <a:r>
              <a:rPr lang="en-CA" sz="2800" dirty="0">
                <a:solidFill>
                  <a:srgbClr val="000000"/>
                </a:solidFill>
                <a:latin typeface="Century Gothic"/>
              </a:rPr>
              <a:t> + 5 – 5 = −3 – 5</a:t>
            </a:r>
          </a:p>
          <a:p>
            <a:pPr>
              <a:lnSpc>
                <a:spcPct val="114000"/>
              </a:lnSpc>
              <a:spcAft>
                <a:spcPts val="800"/>
              </a:spcAft>
            </a:pPr>
            <a:r>
              <a:rPr lang="en-CA" sz="2800" dirty="0">
                <a:solidFill>
                  <a:srgbClr val="000000"/>
                </a:solidFill>
                <a:latin typeface="Century Gothic"/>
              </a:rPr>
              <a:t>T</a:t>
            </a:r>
            <a:r>
              <a:rPr lang="en-CA" sz="2800" i="1" dirty="0">
                <a:solidFill>
                  <a:srgbClr val="000000"/>
                </a:solidFill>
                <a:latin typeface="Century Gothic"/>
              </a:rPr>
              <a:t> </a:t>
            </a:r>
            <a:r>
              <a:rPr lang="en-CA" sz="2800" dirty="0">
                <a:solidFill>
                  <a:srgbClr val="000000"/>
                </a:solidFill>
                <a:latin typeface="Century Gothic"/>
              </a:rPr>
              <a:t>= −8</a:t>
            </a:r>
          </a:p>
          <a:p>
            <a:pPr>
              <a:lnSpc>
                <a:spcPct val="114000"/>
              </a:lnSpc>
              <a:spcAft>
                <a:spcPts val="800"/>
              </a:spcAft>
            </a:pPr>
            <a:r>
              <a:rPr lang="en-US" sz="2800" dirty="0">
                <a:solidFill>
                  <a:srgbClr val="000000"/>
                </a:solidFill>
                <a:latin typeface="Century Gothic"/>
              </a:rPr>
              <a:t>Do you get the same answer using either method</a:t>
            </a:r>
            <a:r>
              <a:rPr lang="en-US" sz="2800" dirty="0">
                <a:solidFill>
                  <a:srgbClr val="000000"/>
                </a:solidFill>
                <a:latin typeface="Arial"/>
              </a:rPr>
              <a:t>?</a:t>
            </a:r>
            <a:endParaRPr lang="en-CA" sz="2800" dirty="0">
              <a:solidFill>
                <a:srgbClr val="000000"/>
              </a:solidFill>
              <a:latin typeface="Arial"/>
            </a:endParaRPr>
          </a:p>
        </p:txBody>
      </p:sp>
      <p:sp>
        <p:nvSpPr>
          <p:cNvPr id="9" name="TextBox 8">
            <a:extLst>
              <a:ext uri="{FF2B5EF4-FFF2-40B4-BE49-F238E27FC236}">
                <a16:creationId xmlns:a16="http://schemas.microsoft.com/office/drawing/2014/main" id="{97BD5E9E-B5D0-37CD-454C-DD5A0DE064F5}"/>
              </a:ext>
            </a:extLst>
          </p:cNvPr>
          <p:cNvSpPr txBox="1"/>
          <p:nvPr/>
        </p:nvSpPr>
        <p:spPr>
          <a:xfrm>
            <a:off x="495300" y="4178300"/>
            <a:ext cx="5380380" cy="232185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Check: </a:t>
            </a:r>
          </a:p>
          <a:p>
            <a:pPr>
              <a:lnSpc>
                <a:spcPct val="114000"/>
              </a:lnSpc>
              <a:spcAft>
                <a:spcPts val="800"/>
              </a:spcAft>
            </a:pPr>
            <a:r>
              <a:rPr lang="en-CA" sz="2800" dirty="0">
                <a:solidFill>
                  <a:srgbClr val="000000"/>
                </a:solidFill>
                <a:latin typeface="Century Gothic"/>
              </a:rPr>
              <a:t>LS = (−8) + 5		RS = −3</a:t>
            </a:r>
          </a:p>
          <a:p>
            <a:pPr>
              <a:lnSpc>
                <a:spcPct val="114000"/>
              </a:lnSpc>
              <a:spcAft>
                <a:spcPts val="800"/>
              </a:spcAft>
            </a:pPr>
            <a:r>
              <a:rPr lang="en-CA" sz="2800" dirty="0">
                <a:solidFill>
                  <a:srgbClr val="000000"/>
                </a:solidFill>
                <a:latin typeface="Century Gothic"/>
              </a:rPr>
              <a:t>     = −3</a:t>
            </a:r>
          </a:p>
          <a:p>
            <a:pPr>
              <a:lnSpc>
                <a:spcPct val="114000"/>
              </a:lnSpc>
              <a:spcAft>
                <a:spcPts val="800"/>
              </a:spcAft>
            </a:pPr>
            <a:r>
              <a:rPr lang="en-CA" sz="2800" dirty="0">
                <a:solidFill>
                  <a:srgbClr val="000000"/>
                </a:solidFill>
                <a:latin typeface="Century Gothic"/>
              </a:rPr>
              <a:t>LS = RS, so </a:t>
            </a:r>
            <a:r>
              <a:rPr lang="en-CA" sz="2800" i="1" dirty="0">
                <a:solidFill>
                  <a:srgbClr val="000000"/>
                </a:solidFill>
                <a:latin typeface="Century Gothic"/>
              </a:rPr>
              <a:t>T </a:t>
            </a:r>
            <a:r>
              <a:rPr lang="en-CA" sz="2800" dirty="0">
                <a:solidFill>
                  <a:srgbClr val="000000"/>
                </a:solidFill>
                <a:latin typeface="Century Gothic"/>
              </a:rPr>
              <a:t>= −8 is the solution</a:t>
            </a:r>
          </a:p>
        </p:txBody>
      </p:sp>
      <p:cxnSp>
        <p:nvCxnSpPr>
          <p:cNvPr id="13" name="Straight Connector 12">
            <a:extLst>
              <a:ext uri="{FF2B5EF4-FFF2-40B4-BE49-F238E27FC236}">
                <a16:creationId xmlns:a16="http://schemas.microsoft.com/office/drawing/2014/main" id="{75C09F2F-97D6-59BF-9543-B9E49F3BFC58}"/>
              </a:ext>
            </a:extLst>
          </p:cNvPr>
          <p:cNvCxnSpPr>
            <a:cxnSpLocks/>
          </p:cNvCxnSpPr>
          <p:nvPr/>
        </p:nvCxnSpPr>
        <p:spPr>
          <a:xfrm flipV="1">
            <a:off x="-4763" y="1967239"/>
            <a:ext cx="10169525" cy="279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862EB81-036F-42D5-36DD-4520421F0E2A}"/>
              </a:ext>
            </a:extLst>
          </p:cNvPr>
          <p:cNvCxnSpPr>
            <a:cxnSpLocks/>
          </p:cNvCxnSpPr>
          <p:nvPr/>
        </p:nvCxnSpPr>
        <p:spPr>
          <a:xfrm flipV="1">
            <a:off x="-4763" y="39103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3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036B7D-58C7-032E-7ECA-AE955D930A4B}"/>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A3BCDEA-33B2-1E06-AC79-A3659C59E1F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4" name="TextBox 3">
            <a:extLst>
              <a:ext uri="{FF2B5EF4-FFF2-40B4-BE49-F238E27FC236}">
                <a16:creationId xmlns:a16="http://schemas.microsoft.com/office/drawing/2014/main" id="{D925BB3C-0696-74A6-6A48-3F7271983681}"/>
              </a:ext>
            </a:extLst>
          </p:cNvPr>
          <p:cNvSpPr txBox="1"/>
          <p:nvPr/>
        </p:nvSpPr>
        <p:spPr>
          <a:xfrm>
            <a:off x="457200" y="787400"/>
            <a:ext cx="9197340" cy="5760423"/>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Exercises: Olga earns some money on Tuesday. After spending $7 on Wednesday, she has $4 less than she did on Tues. morning. Answer the questions to find how much Olga earned on Tuesday.</a:t>
            </a:r>
          </a:p>
          <a:p>
            <a:pPr>
              <a:lnSpc>
                <a:spcPct val="114000"/>
              </a:lnSpc>
              <a:spcAft>
                <a:spcPts val="800"/>
              </a:spcAft>
            </a:pPr>
            <a:r>
              <a:rPr lang="en-CA" sz="2800" dirty="0">
                <a:solidFill>
                  <a:srgbClr val="000000"/>
                </a:solidFill>
                <a:latin typeface="Century Gothic"/>
              </a:rPr>
              <a:t>a) Complete the statement: </a:t>
            </a:r>
            <a:br>
              <a:rPr lang="en-CA" sz="2800" dirty="0">
                <a:solidFill>
                  <a:srgbClr val="000000"/>
                </a:solidFill>
                <a:latin typeface="Century Gothic"/>
              </a:rPr>
            </a:br>
            <a:r>
              <a:rPr lang="en-CA" sz="2800" dirty="0">
                <a:solidFill>
                  <a:srgbClr val="000000"/>
                </a:solidFill>
                <a:latin typeface="Century Gothic"/>
              </a:rPr>
              <a:t>Let </a:t>
            </a:r>
            <a:r>
              <a:rPr lang="en-CA" sz="2800" i="1" dirty="0">
                <a:solidFill>
                  <a:srgbClr val="000000"/>
                </a:solidFill>
                <a:latin typeface="Century Gothic"/>
              </a:rPr>
              <a:t>M</a:t>
            </a:r>
            <a:r>
              <a:rPr lang="en-CA" sz="2800" dirty="0">
                <a:solidFill>
                  <a:srgbClr val="000000"/>
                </a:solidFill>
                <a:latin typeface="Century Gothic"/>
              </a:rPr>
              <a:t> be _____________________.</a:t>
            </a:r>
          </a:p>
          <a:p>
            <a:pPr>
              <a:lnSpc>
                <a:spcPct val="114000"/>
              </a:lnSpc>
              <a:spcAft>
                <a:spcPts val="800"/>
              </a:spcAft>
            </a:pPr>
            <a:r>
              <a:rPr lang="en-US" sz="2800" dirty="0">
                <a:solidFill>
                  <a:srgbClr val="000000"/>
                </a:solidFill>
                <a:latin typeface="Century Gothic"/>
              </a:rPr>
              <a:t>b) Write an expression for the total amount Olga gains or loses on Tuesday and Wednesday. Include </a:t>
            </a:r>
            <a:r>
              <a:rPr lang="en-US" sz="2800" i="1" dirty="0">
                <a:solidFill>
                  <a:srgbClr val="000000"/>
                </a:solidFill>
                <a:latin typeface="Century Gothic"/>
              </a:rPr>
              <a:t>M</a:t>
            </a:r>
            <a:r>
              <a:rPr lang="en-US" sz="2800" dirty="0">
                <a:solidFill>
                  <a:srgbClr val="000000"/>
                </a:solidFill>
                <a:latin typeface="Century Gothic"/>
              </a:rPr>
              <a:t> in the expression. </a:t>
            </a:r>
          </a:p>
          <a:p>
            <a:pPr>
              <a:lnSpc>
                <a:spcPct val="114000"/>
              </a:lnSpc>
              <a:spcAft>
                <a:spcPts val="800"/>
              </a:spcAft>
            </a:pPr>
            <a:r>
              <a:rPr lang="en-US" sz="2800" dirty="0">
                <a:solidFill>
                  <a:srgbClr val="000000"/>
                </a:solidFill>
                <a:latin typeface="Century Gothic"/>
              </a:rPr>
              <a:t>c) Use your expression from part b) and the amount of Olga’s total loss to write an equation.</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3FE3B43B-D4AB-39F6-3898-7115F9868E22}"/>
              </a:ext>
            </a:extLst>
          </p:cNvPr>
          <p:cNvSpPr txBox="1"/>
          <p:nvPr/>
        </p:nvSpPr>
        <p:spPr>
          <a:xfrm>
            <a:off x="3705860" y="203200"/>
            <a:ext cx="6122035" cy="338554"/>
          </a:xfrm>
          <a:prstGeom prst="rect">
            <a:avLst/>
          </a:prstGeom>
          <a:noFill/>
        </p:spPr>
        <p:txBody>
          <a:bodyPr vert="horz" rtlCol="0">
            <a:spAutoFit/>
          </a:bodyPr>
          <a:lstStyle/>
          <a:p>
            <a:pPr algn="r"/>
            <a:r>
              <a:rPr lang="en-US" sz="1600" dirty="0">
                <a:solidFill>
                  <a:srgbClr val="666666"/>
                </a:solidFill>
                <a:latin typeface="Century Gothic"/>
              </a:rPr>
              <a:t>Distribute rulers, paper bags, and two </a:t>
            </a:r>
            <a:r>
              <a:rPr lang="en-US" sz="1600" dirty="0" err="1">
                <a:solidFill>
                  <a:srgbClr val="666666"/>
                </a:solidFill>
                <a:latin typeface="Century Gothic"/>
              </a:rPr>
              <a:t>colours</a:t>
            </a:r>
            <a:r>
              <a:rPr lang="en-US" sz="1600" dirty="0">
                <a:solidFill>
                  <a:srgbClr val="666666"/>
                </a:solidFill>
                <a:latin typeface="Century Gothic"/>
              </a:rPr>
              <a:t> of cubes.</a:t>
            </a:r>
            <a:endParaRPr lang="en-CA" sz="1600" dirty="0">
              <a:solidFill>
                <a:srgbClr val="666666"/>
              </a:solidFill>
              <a:latin typeface="Century Gothic"/>
            </a:endParaRPr>
          </a:p>
        </p:txBody>
      </p:sp>
    </p:spTree>
    <p:extLst>
      <p:ext uri="{BB962C8B-B14F-4D97-AF65-F5344CB8AC3E}">
        <p14:creationId xmlns:p14="http://schemas.microsoft.com/office/powerpoint/2010/main" val="20018798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97DA365-A3E4-169E-08CA-B7A5D538D8B3}"/>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D2338C6-CC3B-A21D-51BF-51521D148BE0}"/>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4" name="TextBox 3">
            <a:extLst>
              <a:ext uri="{FF2B5EF4-FFF2-40B4-BE49-F238E27FC236}">
                <a16:creationId xmlns:a16="http://schemas.microsoft.com/office/drawing/2014/main" id="{58EEAC13-EAF3-26EB-B8DF-0E093A3B09F9}"/>
              </a:ext>
            </a:extLst>
          </p:cNvPr>
          <p:cNvSpPr txBox="1"/>
          <p:nvPr/>
        </p:nvSpPr>
        <p:spPr>
          <a:xfrm>
            <a:off x="444500" y="393700"/>
            <a:ext cx="9171940" cy="635424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d) Solve the equation using a model with paper bags and two </a:t>
            </a:r>
            <a:r>
              <a:rPr lang="en-US" sz="2800" dirty="0" err="1">
                <a:solidFill>
                  <a:srgbClr val="000000"/>
                </a:solidFill>
                <a:latin typeface="Century Gothic"/>
              </a:rPr>
              <a:t>colours</a:t>
            </a:r>
            <a:r>
              <a:rPr lang="en-US" sz="2800" dirty="0">
                <a:solidFill>
                  <a:srgbClr val="000000"/>
                </a:solidFill>
                <a:latin typeface="Century Gothic"/>
              </a:rPr>
              <a:t> of counters. Draw a picture of the model for each step of your solution.</a:t>
            </a:r>
          </a:p>
          <a:p>
            <a:pPr>
              <a:lnSpc>
                <a:spcPct val="114000"/>
              </a:lnSpc>
              <a:spcAft>
                <a:spcPts val="800"/>
              </a:spcAft>
            </a:pPr>
            <a:r>
              <a:rPr lang="en-US" sz="2800" dirty="0">
                <a:solidFill>
                  <a:srgbClr val="000000"/>
                </a:solidFill>
                <a:latin typeface="Century Gothic"/>
              </a:rPr>
              <a:t>e) Write an equation to match each picture of your solution from part d).</a:t>
            </a:r>
          </a:p>
          <a:p>
            <a:pPr>
              <a:lnSpc>
                <a:spcPct val="114000"/>
              </a:lnSpc>
              <a:spcAft>
                <a:spcPts val="800"/>
              </a:spcAft>
            </a:pPr>
            <a:r>
              <a:rPr lang="en-US" sz="2800" dirty="0">
                <a:solidFill>
                  <a:srgbClr val="000000"/>
                </a:solidFill>
                <a:latin typeface="Century Gothic"/>
              </a:rPr>
              <a:t>f) Solve the equation without a model. Use opposite operations. Do you get the same answer</a:t>
            </a:r>
            <a:r>
              <a:rPr lang="en-US" sz="2800" dirty="0">
                <a:solidFill>
                  <a:srgbClr val="000000"/>
                </a:solidFill>
                <a:latin typeface="Arial"/>
              </a:rPr>
              <a:t>?</a:t>
            </a:r>
          </a:p>
          <a:p>
            <a:pPr>
              <a:lnSpc>
                <a:spcPct val="114000"/>
              </a:lnSpc>
              <a:spcAft>
                <a:spcPts val="800"/>
              </a:spcAft>
            </a:pPr>
            <a:r>
              <a:rPr lang="en-US" sz="2800" dirty="0">
                <a:solidFill>
                  <a:srgbClr val="000000"/>
                </a:solidFill>
                <a:latin typeface="Arial"/>
              </a:rPr>
              <a:t>g</a:t>
            </a:r>
            <a:r>
              <a:rPr lang="en-US" sz="2800" dirty="0">
                <a:solidFill>
                  <a:srgbClr val="000000"/>
                </a:solidFill>
                <a:latin typeface="Century Gothic"/>
              </a:rPr>
              <a:t>) What does your solution in part e) or f) mean</a:t>
            </a:r>
            <a:r>
              <a:rPr lang="en-US" sz="2800" dirty="0">
                <a:solidFill>
                  <a:srgbClr val="000000"/>
                </a:solidFill>
                <a:latin typeface="Arial"/>
              </a:rPr>
              <a:t>? </a:t>
            </a:r>
            <a:r>
              <a:rPr lang="en-US" sz="2800" dirty="0">
                <a:solidFill>
                  <a:srgbClr val="000000"/>
                </a:solidFill>
                <a:latin typeface="Century Gothic"/>
              </a:rPr>
              <a:t>How much does Olga earn on Tuesday</a:t>
            </a:r>
            <a:r>
              <a:rPr lang="en-US" sz="2800" dirty="0">
                <a:solidFill>
                  <a:srgbClr val="000000"/>
                </a:solidFill>
                <a:latin typeface="Arial"/>
              </a:rPr>
              <a:t>?</a:t>
            </a:r>
          </a:p>
          <a:p>
            <a:pPr>
              <a:lnSpc>
                <a:spcPct val="114000"/>
              </a:lnSpc>
              <a:spcAft>
                <a:spcPts val="800"/>
              </a:spcAft>
            </a:pPr>
            <a:r>
              <a:rPr lang="en-US" sz="2800" dirty="0">
                <a:solidFill>
                  <a:srgbClr val="000000"/>
                </a:solidFill>
                <a:latin typeface="Arial"/>
              </a:rPr>
              <a:t>h</a:t>
            </a:r>
            <a:r>
              <a:rPr lang="en-US" sz="2800" dirty="0">
                <a:solidFill>
                  <a:srgbClr val="000000"/>
                </a:solidFill>
                <a:latin typeface="Century Gothic"/>
              </a:rPr>
              <a:t>) Verify your solution using the original model from part d), and by substituting the value of </a:t>
            </a:r>
            <a:r>
              <a:rPr lang="en-US" sz="2800" i="1" dirty="0">
                <a:solidFill>
                  <a:srgbClr val="000000"/>
                </a:solidFill>
                <a:latin typeface="Century Gothic"/>
              </a:rPr>
              <a:t>M</a:t>
            </a:r>
            <a:r>
              <a:rPr lang="en-US" sz="2800" dirty="0">
                <a:solidFill>
                  <a:srgbClr val="000000"/>
                </a:solidFill>
                <a:latin typeface="Century Gothic"/>
              </a:rPr>
              <a:t> into the original equation from part c).</a:t>
            </a:r>
            <a:endParaRPr lang="en-CA" sz="2800" dirty="0">
              <a:solidFill>
                <a:srgbClr val="000000"/>
              </a:solidFill>
              <a:latin typeface="Century Gothic"/>
            </a:endParaRPr>
          </a:p>
        </p:txBody>
      </p:sp>
    </p:spTree>
    <p:extLst>
      <p:ext uri="{BB962C8B-B14F-4D97-AF65-F5344CB8AC3E}">
        <p14:creationId xmlns:p14="http://schemas.microsoft.com/office/powerpoint/2010/main" val="233075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910DCE-AE1F-5C33-C0EA-2DDF54965A2D}"/>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BBA194F-BE19-D992-6922-EF525F76DA02}"/>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7" name="TextBox 6">
            <a:extLst>
              <a:ext uri="{FF2B5EF4-FFF2-40B4-BE49-F238E27FC236}">
                <a16:creationId xmlns:a16="http://schemas.microsoft.com/office/drawing/2014/main" id="{E6B0C0DE-2153-CDB0-85DB-9CA5206E6B84}"/>
              </a:ext>
            </a:extLst>
          </p:cNvPr>
          <p:cNvSpPr txBox="1"/>
          <p:nvPr/>
        </p:nvSpPr>
        <p:spPr>
          <a:xfrm>
            <a:off x="444500" y="304800"/>
            <a:ext cx="922274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Selected answers: </a:t>
            </a:r>
          </a:p>
        </p:txBody>
      </p:sp>
      <p:sp>
        <p:nvSpPr>
          <p:cNvPr id="8" name="TextBox 7">
            <a:extLst>
              <a:ext uri="{FF2B5EF4-FFF2-40B4-BE49-F238E27FC236}">
                <a16:creationId xmlns:a16="http://schemas.microsoft.com/office/drawing/2014/main" id="{C2F52E47-C8C7-A446-5563-09AD48A629BD}"/>
              </a:ext>
            </a:extLst>
          </p:cNvPr>
          <p:cNvSpPr txBox="1"/>
          <p:nvPr/>
        </p:nvSpPr>
        <p:spPr>
          <a:xfrm>
            <a:off x="482600" y="1003300"/>
            <a:ext cx="9425940" cy="5943871"/>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a) Let </a:t>
            </a:r>
            <a:r>
              <a:rPr lang="en-CA" sz="2800" i="1" dirty="0">
                <a:solidFill>
                  <a:srgbClr val="000000"/>
                </a:solidFill>
                <a:latin typeface="Century Gothic"/>
              </a:rPr>
              <a:t>M</a:t>
            </a:r>
            <a:r>
              <a:rPr lang="en-US" sz="2800" dirty="0">
                <a:solidFill>
                  <a:srgbClr val="000000"/>
                </a:solidFill>
                <a:latin typeface="Century Gothic"/>
              </a:rPr>
              <a:t> be the amount of money Olga earns </a:t>
            </a:r>
            <a:br>
              <a:rPr lang="en-US" sz="2800" dirty="0">
                <a:solidFill>
                  <a:srgbClr val="000000"/>
                </a:solidFill>
                <a:latin typeface="Century Gothic"/>
              </a:rPr>
            </a:br>
            <a:r>
              <a:rPr lang="en-US" sz="2800" dirty="0">
                <a:solidFill>
                  <a:srgbClr val="000000"/>
                </a:solidFill>
                <a:latin typeface="Century Gothic"/>
              </a:rPr>
              <a:t>on Tuesday. </a:t>
            </a:r>
            <a:br>
              <a:rPr lang="en-US" sz="2800" dirty="0">
                <a:solidFill>
                  <a:srgbClr val="000000"/>
                </a:solidFill>
                <a:latin typeface="Century Gothic"/>
              </a:rPr>
            </a:br>
            <a:r>
              <a:rPr lang="en-US" sz="2800" dirty="0">
                <a:solidFill>
                  <a:srgbClr val="000000"/>
                </a:solidFill>
                <a:latin typeface="Century Gothic"/>
              </a:rPr>
              <a:t>​b) </a:t>
            </a:r>
            <a:r>
              <a:rPr lang="en-US" sz="2800" i="1" dirty="0">
                <a:solidFill>
                  <a:srgbClr val="000000"/>
                </a:solidFill>
                <a:latin typeface="Century Gothic"/>
              </a:rPr>
              <a:t>M</a:t>
            </a:r>
            <a:r>
              <a:rPr lang="en-US" sz="2800" dirty="0">
                <a:solidFill>
                  <a:srgbClr val="000000"/>
                </a:solidFill>
                <a:latin typeface="Century Gothic"/>
              </a:rPr>
              <a:t> + (−7)</a:t>
            </a:r>
            <a:br>
              <a:rPr lang="en-US" sz="2800" dirty="0">
                <a:solidFill>
                  <a:srgbClr val="000000"/>
                </a:solidFill>
                <a:latin typeface="Century Gothic"/>
              </a:rPr>
            </a:br>
            <a:r>
              <a:rPr lang="en-US" sz="2800" dirty="0">
                <a:solidFill>
                  <a:srgbClr val="000000"/>
                </a:solidFill>
                <a:latin typeface="Century Gothic"/>
              </a:rPr>
              <a:t>​c) </a:t>
            </a:r>
            <a:r>
              <a:rPr lang="en-US" sz="2800" i="1" dirty="0">
                <a:solidFill>
                  <a:srgbClr val="000000"/>
                </a:solidFill>
                <a:latin typeface="Century Gothic"/>
              </a:rPr>
              <a:t>M</a:t>
            </a:r>
            <a:r>
              <a:rPr lang="en-US" sz="2800" dirty="0">
                <a:solidFill>
                  <a:srgbClr val="000000"/>
                </a:solidFill>
                <a:latin typeface="Century Gothic"/>
              </a:rPr>
              <a:t> + (−7) = −4</a:t>
            </a:r>
            <a:br>
              <a:rPr lang="en-US" sz="2800" dirty="0">
                <a:solidFill>
                  <a:srgbClr val="000000"/>
                </a:solidFill>
                <a:latin typeface="Century Gothic"/>
              </a:rPr>
            </a:br>
            <a:r>
              <a:rPr lang="en-US" sz="2800" dirty="0">
                <a:solidFill>
                  <a:srgbClr val="000000"/>
                </a:solidFill>
                <a:latin typeface="Century Gothic"/>
              </a:rPr>
              <a:t>e) </a:t>
            </a:r>
            <a:r>
              <a:rPr lang="en-US" sz="2800" i="1" dirty="0">
                <a:solidFill>
                  <a:srgbClr val="000000"/>
                </a:solidFill>
                <a:latin typeface="Century Gothic"/>
              </a:rPr>
              <a:t>M</a:t>
            </a:r>
            <a:r>
              <a:rPr lang="en-US" sz="2800" dirty="0">
                <a:solidFill>
                  <a:srgbClr val="000000"/>
                </a:solidFill>
                <a:latin typeface="Century Gothic"/>
              </a:rPr>
              <a:t> + (−7) = −4, </a:t>
            </a:r>
            <a:r>
              <a:rPr lang="en-US" sz="2800" i="1" dirty="0">
                <a:solidFill>
                  <a:srgbClr val="000000"/>
                </a:solidFill>
                <a:latin typeface="Century Gothic"/>
              </a:rPr>
              <a:t>M</a:t>
            </a:r>
            <a:r>
              <a:rPr lang="en-US" sz="2800" dirty="0">
                <a:solidFill>
                  <a:srgbClr val="000000"/>
                </a:solidFill>
                <a:latin typeface="Century Gothic"/>
              </a:rPr>
              <a:t> + (−7) + (+7) = −4 + (+7), </a:t>
            </a:r>
            <a:br>
              <a:rPr lang="en-US" sz="2800" dirty="0">
                <a:solidFill>
                  <a:srgbClr val="000000"/>
                </a:solidFill>
                <a:latin typeface="Century Gothic"/>
              </a:rPr>
            </a:br>
            <a:r>
              <a:rPr lang="en-US" sz="2800" dirty="0">
                <a:solidFill>
                  <a:srgbClr val="000000"/>
                </a:solidFill>
                <a:latin typeface="Century Gothic"/>
              </a:rPr>
              <a:t>​</a:t>
            </a:r>
            <a:r>
              <a:rPr lang="en-US" sz="2800" i="1" dirty="0">
                <a:solidFill>
                  <a:srgbClr val="000000"/>
                </a:solidFill>
                <a:latin typeface="Century Gothic"/>
              </a:rPr>
              <a:t>M</a:t>
            </a:r>
            <a:r>
              <a:rPr lang="en-US" sz="2800" dirty="0">
                <a:solidFill>
                  <a:srgbClr val="000000"/>
                </a:solidFill>
                <a:latin typeface="Century Gothic"/>
              </a:rPr>
              <a:t> + (−7) + (+7) = +3, </a:t>
            </a:r>
            <a:r>
              <a:rPr lang="en-US" sz="2800" i="1" dirty="0">
                <a:solidFill>
                  <a:srgbClr val="000000"/>
                </a:solidFill>
                <a:latin typeface="Century Gothic"/>
              </a:rPr>
              <a:t>M</a:t>
            </a:r>
            <a:r>
              <a:rPr lang="en-US" sz="2800" dirty="0">
                <a:solidFill>
                  <a:srgbClr val="000000"/>
                </a:solidFill>
                <a:latin typeface="Century Gothic"/>
              </a:rPr>
              <a:t> = +3</a:t>
            </a:r>
            <a:br>
              <a:rPr lang="en-US" sz="2800" dirty="0">
                <a:solidFill>
                  <a:srgbClr val="000000"/>
                </a:solidFill>
                <a:latin typeface="Century Gothic"/>
              </a:rPr>
            </a:br>
            <a:r>
              <a:rPr lang="en-US" sz="2800" dirty="0">
                <a:solidFill>
                  <a:srgbClr val="000000"/>
                </a:solidFill>
                <a:latin typeface="Century Gothic"/>
              </a:rPr>
              <a:t>​f) </a:t>
            </a:r>
            <a:r>
              <a:rPr lang="en-US" sz="2800" i="1" dirty="0">
                <a:solidFill>
                  <a:srgbClr val="000000"/>
                </a:solidFill>
                <a:latin typeface="Century Gothic"/>
              </a:rPr>
              <a:t>M</a:t>
            </a:r>
            <a:r>
              <a:rPr lang="en-US" sz="2800" dirty="0">
                <a:solidFill>
                  <a:srgbClr val="000000"/>
                </a:solidFill>
                <a:latin typeface="Century Gothic"/>
              </a:rPr>
              <a:t> + (−7) = −4, </a:t>
            </a:r>
            <a:r>
              <a:rPr lang="en-US" sz="2800" i="1" dirty="0">
                <a:solidFill>
                  <a:srgbClr val="000000"/>
                </a:solidFill>
                <a:latin typeface="Century Gothic"/>
              </a:rPr>
              <a:t>M</a:t>
            </a:r>
            <a:r>
              <a:rPr lang="en-US" sz="2800" dirty="0">
                <a:solidFill>
                  <a:srgbClr val="000000"/>
                </a:solidFill>
                <a:latin typeface="Century Gothic"/>
              </a:rPr>
              <a:t> – 7 = −4, </a:t>
            </a:r>
            <a:r>
              <a:rPr lang="en-US" sz="2800" i="1" dirty="0">
                <a:solidFill>
                  <a:srgbClr val="000000"/>
                </a:solidFill>
                <a:latin typeface="Century Gothic"/>
              </a:rPr>
              <a:t>M</a:t>
            </a:r>
            <a:r>
              <a:rPr lang="en-US" sz="2800" dirty="0">
                <a:solidFill>
                  <a:srgbClr val="000000"/>
                </a:solidFill>
                <a:latin typeface="Century Gothic"/>
              </a:rPr>
              <a:t> – 7 + 7 = −4 + 7, </a:t>
            </a:r>
            <a:br>
              <a:rPr lang="en-US" sz="2800" dirty="0">
                <a:solidFill>
                  <a:srgbClr val="000000"/>
                </a:solidFill>
                <a:latin typeface="Century Gothic"/>
              </a:rPr>
            </a:br>
            <a:r>
              <a:rPr lang="en-US" sz="2800" i="1" dirty="0">
                <a:solidFill>
                  <a:srgbClr val="000000"/>
                </a:solidFill>
                <a:latin typeface="Century Gothic"/>
              </a:rPr>
              <a:t>M</a:t>
            </a:r>
            <a:r>
              <a:rPr lang="en-US" sz="2800" dirty="0">
                <a:solidFill>
                  <a:srgbClr val="000000"/>
                </a:solidFill>
                <a:latin typeface="Century Gothic"/>
              </a:rPr>
              <a:t> = +3; yes, I got the same answer</a:t>
            </a:r>
            <a:br>
              <a:rPr lang="en-US" sz="2800" dirty="0">
                <a:solidFill>
                  <a:srgbClr val="000000"/>
                </a:solidFill>
                <a:latin typeface="Century Gothic"/>
              </a:rPr>
            </a:br>
            <a:r>
              <a:rPr lang="en-US" sz="2800" dirty="0">
                <a:solidFill>
                  <a:srgbClr val="000000"/>
                </a:solidFill>
                <a:latin typeface="Century Gothic"/>
              </a:rPr>
              <a:t>g) the solution, </a:t>
            </a:r>
            <a:r>
              <a:rPr lang="en-US" sz="2800" i="1" dirty="0">
                <a:solidFill>
                  <a:srgbClr val="000000"/>
                </a:solidFill>
                <a:latin typeface="Century Gothic"/>
              </a:rPr>
              <a:t>M</a:t>
            </a:r>
            <a:r>
              <a:rPr lang="en-US" sz="2800" dirty="0">
                <a:solidFill>
                  <a:srgbClr val="000000"/>
                </a:solidFill>
                <a:latin typeface="Century Gothic"/>
              </a:rPr>
              <a:t> = +3, tells me that Olga earns </a:t>
            </a:r>
            <a:br>
              <a:rPr lang="en-US" sz="2800" dirty="0">
                <a:solidFill>
                  <a:srgbClr val="000000"/>
                </a:solidFill>
                <a:latin typeface="Century Gothic"/>
              </a:rPr>
            </a:br>
            <a:r>
              <a:rPr lang="en-US" sz="2800" dirty="0">
                <a:solidFill>
                  <a:srgbClr val="000000"/>
                </a:solidFill>
                <a:latin typeface="Century Gothic"/>
              </a:rPr>
              <a:t>$3 on Tuesday</a:t>
            </a:r>
            <a:br>
              <a:rPr lang="en-US" sz="2800" dirty="0">
                <a:solidFill>
                  <a:srgbClr val="000000"/>
                </a:solidFill>
                <a:latin typeface="Century Gothic"/>
              </a:rPr>
            </a:br>
            <a:r>
              <a:rPr lang="en-US" sz="2800" dirty="0">
                <a:solidFill>
                  <a:srgbClr val="000000"/>
                </a:solidFill>
                <a:latin typeface="Century Gothic"/>
              </a:rPr>
              <a:t>h) </a:t>
            </a:r>
            <a:r>
              <a:rPr lang="en-US" sz="2800" i="1" dirty="0">
                <a:solidFill>
                  <a:srgbClr val="000000"/>
                </a:solidFill>
                <a:latin typeface="Century Gothic"/>
              </a:rPr>
              <a:t>LS</a:t>
            </a:r>
            <a:r>
              <a:rPr lang="en-US" sz="2800" dirty="0">
                <a:solidFill>
                  <a:srgbClr val="000000"/>
                </a:solidFill>
                <a:latin typeface="Century Gothic"/>
              </a:rPr>
              <a:t> = (+3) + (−7) = −4 = </a:t>
            </a:r>
            <a:r>
              <a:rPr lang="en-US" sz="2800" i="1" dirty="0">
                <a:solidFill>
                  <a:srgbClr val="000000"/>
                </a:solidFill>
                <a:latin typeface="Century Gothic"/>
              </a:rPr>
              <a:t>RS</a:t>
            </a:r>
            <a:r>
              <a:rPr lang="en-US" sz="2800" dirty="0">
                <a:solidFill>
                  <a:srgbClr val="000000"/>
                </a:solidFill>
                <a:latin typeface="Century Gothic"/>
              </a:rPr>
              <a:t>; </a:t>
            </a:r>
            <a:r>
              <a:rPr lang="en-US" sz="2800" i="1" dirty="0">
                <a:solidFill>
                  <a:srgbClr val="000000"/>
                </a:solidFill>
                <a:latin typeface="Century Gothic"/>
              </a:rPr>
              <a:t>LS = RS</a:t>
            </a:r>
            <a:r>
              <a:rPr lang="en-US" sz="2800" dirty="0">
                <a:solidFill>
                  <a:srgbClr val="000000"/>
                </a:solidFill>
                <a:latin typeface="Century Gothic"/>
              </a:rPr>
              <a:t>, so </a:t>
            </a:r>
            <a:r>
              <a:rPr lang="en-US" sz="2800" i="1" dirty="0">
                <a:solidFill>
                  <a:srgbClr val="000000"/>
                </a:solidFill>
                <a:latin typeface="Century Gothic"/>
              </a:rPr>
              <a:t>M</a:t>
            </a:r>
            <a:r>
              <a:rPr lang="en-US" sz="2800" dirty="0">
                <a:solidFill>
                  <a:srgbClr val="000000"/>
                </a:solidFill>
                <a:latin typeface="Century Gothic"/>
              </a:rPr>
              <a:t> = +3 is </a:t>
            </a:r>
            <a:br>
              <a:rPr lang="en-US" sz="2800" dirty="0">
                <a:solidFill>
                  <a:srgbClr val="000000"/>
                </a:solidFill>
                <a:latin typeface="Century Gothic"/>
              </a:rPr>
            </a:br>
            <a:r>
              <a:rPr lang="en-US" sz="2800" dirty="0">
                <a:solidFill>
                  <a:srgbClr val="000000"/>
                </a:solidFill>
                <a:latin typeface="Century Gothic"/>
              </a:rPr>
              <a:t>the solution.</a:t>
            </a:r>
            <a:endParaRPr lang="en-CA" sz="2800" dirty="0">
              <a:solidFill>
                <a:srgbClr val="000000"/>
              </a:solidFill>
              <a:latin typeface="Century Gothic"/>
            </a:endParaRPr>
          </a:p>
        </p:txBody>
      </p:sp>
      <p:cxnSp>
        <p:nvCxnSpPr>
          <p:cNvPr id="9" name="Straight Connector 8">
            <a:extLst>
              <a:ext uri="{FF2B5EF4-FFF2-40B4-BE49-F238E27FC236}">
                <a16:creationId xmlns:a16="http://schemas.microsoft.com/office/drawing/2014/main" id="{7A6D5727-C6BA-2501-E16C-CF5D829D4F0B}"/>
              </a:ext>
            </a:extLst>
          </p:cNvPr>
          <p:cNvCxnSpPr/>
          <p:nvPr/>
        </p:nvCxnSpPr>
        <p:spPr>
          <a:xfrm flipH="1">
            <a:off x="4273368" y="303711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7EDF177-594E-B309-1476-D04D19F58652}"/>
              </a:ext>
            </a:extLst>
          </p:cNvPr>
          <p:cNvCxnSpPr/>
          <p:nvPr/>
        </p:nvCxnSpPr>
        <p:spPr>
          <a:xfrm flipH="1">
            <a:off x="5337102" y="302441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F4E6762-A403-1472-A827-10E996011A5C}"/>
              </a:ext>
            </a:extLst>
          </p:cNvPr>
          <p:cNvCxnSpPr>
            <a:cxnSpLocks/>
          </p:cNvCxnSpPr>
          <p:nvPr/>
        </p:nvCxnSpPr>
        <p:spPr>
          <a:xfrm flipV="1">
            <a:off x="-4763" y="8242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451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E59214-C514-3C6B-4A9C-C7FD967F61B4}"/>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7AA77036-C5BC-8933-CFDD-EBA4CD2D54B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4" name="TextBox 3">
            <a:extLst>
              <a:ext uri="{FF2B5EF4-FFF2-40B4-BE49-F238E27FC236}">
                <a16:creationId xmlns:a16="http://schemas.microsoft.com/office/drawing/2014/main" id="{FED0A17C-9A94-86F4-D44A-CC2194662C5A}"/>
              </a:ext>
            </a:extLst>
          </p:cNvPr>
          <p:cNvSpPr txBox="1"/>
          <p:nvPr/>
        </p:nvSpPr>
        <p:spPr>
          <a:xfrm>
            <a:off x="444500" y="393700"/>
            <a:ext cx="9222740" cy="232185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Solving a problem using an equation involves</a:t>
            </a:r>
          </a:p>
          <a:p>
            <a:pPr marL="457200" indent="-457200">
              <a:lnSpc>
                <a:spcPct val="114000"/>
              </a:lnSpc>
              <a:spcAft>
                <a:spcPts val="800"/>
              </a:spcAft>
              <a:buFont typeface="Arial" panose="020B0604020202020204" pitchFamily="34" charset="0"/>
              <a:buChar char="•"/>
            </a:pPr>
            <a:r>
              <a:rPr lang="en-CA" sz="2800" dirty="0">
                <a:solidFill>
                  <a:srgbClr val="000000"/>
                </a:solidFill>
                <a:latin typeface="Century Gothic"/>
              </a:rPr>
              <a:t>defining a variable</a:t>
            </a:r>
          </a:p>
          <a:p>
            <a:pPr marL="457200" indent="-457200">
              <a:lnSpc>
                <a:spcPct val="114000"/>
              </a:lnSpc>
              <a:spcAft>
                <a:spcPts val="800"/>
              </a:spcAft>
              <a:buFont typeface="Arial" panose="020B0604020202020204" pitchFamily="34" charset="0"/>
              <a:buChar char="•"/>
            </a:pPr>
            <a:r>
              <a:rPr lang="en-US" sz="2800" dirty="0">
                <a:solidFill>
                  <a:srgbClr val="000000"/>
                </a:solidFill>
                <a:latin typeface="Century Gothic"/>
              </a:rPr>
              <a:t>writing and solving an equation</a:t>
            </a:r>
          </a:p>
          <a:p>
            <a:pPr marL="457200" indent="-457200">
              <a:lnSpc>
                <a:spcPct val="114000"/>
              </a:lnSpc>
              <a:spcAft>
                <a:spcPts val="800"/>
              </a:spcAft>
              <a:buFont typeface="Arial" panose="020B0604020202020204" pitchFamily="34" charset="0"/>
              <a:buChar char="•"/>
            </a:pPr>
            <a:r>
              <a:rPr lang="en-CA" sz="2800" dirty="0">
                <a:solidFill>
                  <a:srgbClr val="000000"/>
                </a:solidFill>
                <a:latin typeface="Century Gothic"/>
              </a:rPr>
              <a:t>writing a concluding statement</a:t>
            </a:r>
          </a:p>
        </p:txBody>
      </p:sp>
      <p:sp>
        <p:nvSpPr>
          <p:cNvPr id="5" name="TextBox 4">
            <a:extLst>
              <a:ext uri="{FF2B5EF4-FFF2-40B4-BE49-F238E27FC236}">
                <a16:creationId xmlns:a16="http://schemas.microsoft.com/office/drawing/2014/main" id="{BBEBACA4-5C70-6C83-1D43-FDE85B8852CD}"/>
              </a:ext>
            </a:extLst>
          </p:cNvPr>
          <p:cNvSpPr txBox="1"/>
          <p:nvPr/>
        </p:nvSpPr>
        <p:spPr>
          <a:xfrm>
            <a:off x="190500" y="3111500"/>
            <a:ext cx="8480578"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Let's use these steps to solve the next problem.</a:t>
            </a:r>
            <a:endParaRPr lang="en-CA" sz="2800" dirty="0">
              <a:solidFill>
                <a:srgbClr val="000000"/>
              </a:solidFill>
              <a:latin typeface="Century Gothic"/>
            </a:endParaRPr>
          </a:p>
        </p:txBody>
      </p:sp>
    </p:spTree>
    <p:extLst>
      <p:ext uri="{BB962C8B-B14F-4D97-AF65-F5344CB8AC3E}">
        <p14:creationId xmlns:p14="http://schemas.microsoft.com/office/powerpoint/2010/main" val="18496777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51DD51-3656-5C11-D14F-88FECB095668}"/>
              </a:ext>
            </a:extLst>
          </p:cNvPr>
          <p:cNvSpPr txBox="1"/>
          <p:nvPr/>
        </p:nvSpPr>
        <p:spPr>
          <a:xfrm>
            <a:off x="457200" y="70866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B719B15E-B3D5-6056-5971-B05A14F66B57}"/>
              </a:ext>
            </a:extLst>
          </p:cNvPr>
          <p:cNvSpPr txBox="1"/>
          <p:nvPr/>
        </p:nvSpPr>
        <p:spPr>
          <a:xfrm>
            <a:off x="6410960" y="70866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7" name="TextBox 6">
            <a:extLst>
              <a:ext uri="{FF2B5EF4-FFF2-40B4-BE49-F238E27FC236}">
                <a16:creationId xmlns:a16="http://schemas.microsoft.com/office/drawing/2014/main" id="{A6775BA2-B7B3-4BE7-0357-3DEED3281AB9}"/>
              </a:ext>
            </a:extLst>
          </p:cNvPr>
          <p:cNvSpPr txBox="1"/>
          <p:nvPr/>
        </p:nvSpPr>
        <p:spPr>
          <a:xfrm>
            <a:off x="444500" y="406400"/>
            <a:ext cx="9222740" cy="2015808"/>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Hina wants to know when Pythagoras was born. </a:t>
            </a:r>
            <a:r>
              <a:rPr lang="en-US" sz="2800" dirty="0" err="1">
                <a:solidFill>
                  <a:srgbClr val="000000"/>
                </a:solidFill>
                <a:latin typeface="Century Gothic"/>
              </a:rPr>
              <a:t>Hina's</a:t>
            </a:r>
            <a:r>
              <a:rPr lang="en-US" sz="2800" dirty="0">
                <a:solidFill>
                  <a:srgbClr val="000000"/>
                </a:solidFill>
                <a:latin typeface="Century Gothic"/>
              </a:rPr>
              <a:t> teacher tells her that Hypatia died </a:t>
            </a:r>
            <a:br>
              <a:rPr lang="en-US" sz="2800" dirty="0">
                <a:solidFill>
                  <a:srgbClr val="000000"/>
                </a:solidFill>
                <a:latin typeface="Century Gothic"/>
              </a:rPr>
            </a:br>
            <a:r>
              <a:rPr lang="en-US" sz="2800" dirty="0">
                <a:solidFill>
                  <a:srgbClr val="000000"/>
                </a:solidFill>
                <a:latin typeface="Century Gothic"/>
              </a:rPr>
              <a:t>​985 years after Pythagoras was born. If Hypatia </a:t>
            </a:r>
            <a:br>
              <a:rPr lang="en-US" sz="2800" dirty="0">
                <a:solidFill>
                  <a:srgbClr val="000000"/>
                </a:solidFill>
                <a:latin typeface="Century Gothic"/>
              </a:rPr>
            </a:br>
            <a:r>
              <a:rPr lang="en-US" sz="2800" dirty="0">
                <a:solidFill>
                  <a:srgbClr val="000000"/>
                </a:solidFill>
                <a:latin typeface="Century Gothic"/>
              </a:rPr>
              <a:t>died in 415 CE, when was Pythagoras born</a:t>
            </a:r>
            <a:r>
              <a:rPr lang="en-US" sz="2800" dirty="0">
                <a:solidFill>
                  <a:srgbClr val="000000"/>
                </a:solidFill>
                <a:latin typeface="Arial"/>
              </a:rPr>
              <a:t>?</a:t>
            </a:r>
            <a:endParaRPr lang="en-CA" sz="2800" dirty="0">
              <a:solidFill>
                <a:srgbClr val="000000"/>
              </a:solidFill>
              <a:latin typeface="Arial"/>
            </a:endParaRPr>
          </a:p>
        </p:txBody>
      </p:sp>
      <p:sp>
        <p:nvSpPr>
          <p:cNvPr id="8" name="TextBox 7">
            <a:extLst>
              <a:ext uri="{FF2B5EF4-FFF2-40B4-BE49-F238E27FC236}">
                <a16:creationId xmlns:a16="http://schemas.microsoft.com/office/drawing/2014/main" id="{4F776394-AA76-992C-F2AE-B439BD3CAC39}"/>
              </a:ext>
            </a:extLst>
          </p:cNvPr>
          <p:cNvSpPr txBox="1"/>
          <p:nvPr/>
        </p:nvSpPr>
        <p:spPr>
          <a:xfrm>
            <a:off x="457200" y="2959100"/>
            <a:ext cx="9448800" cy="4002442"/>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a:rPr>
              <a:t>Remember:  </a:t>
            </a:r>
          </a:p>
          <a:p>
            <a:pPr marL="457200" indent="-457200">
              <a:lnSpc>
                <a:spcPct val="114000"/>
              </a:lnSpc>
              <a:spcAft>
                <a:spcPts val="800"/>
              </a:spcAft>
              <a:buFont typeface="Arial" panose="020B0604020202020204" pitchFamily="34" charset="0"/>
              <a:buChar char="•"/>
            </a:pPr>
            <a:r>
              <a:rPr lang="en-US" sz="2800" dirty="0">
                <a:solidFill>
                  <a:srgbClr val="000000"/>
                </a:solidFill>
                <a:latin typeface="Century Gothic"/>
              </a:rPr>
              <a:t>CE stand for "common era"</a:t>
            </a:r>
          </a:p>
          <a:p>
            <a:pPr marL="457200" indent="-457200">
              <a:lnSpc>
                <a:spcPct val="114000"/>
              </a:lnSpc>
              <a:spcAft>
                <a:spcPts val="800"/>
              </a:spcAft>
              <a:buFont typeface="Arial" panose="020B0604020202020204" pitchFamily="34" charset="0"/>
              <a:buChar char="•"/>
            </a:pPr>
            <a:r>
              <a:rPr lang="en-US" sz="2800" dirty="0">
                <a:solidFill>
                  <a:srgbClr val="000000"/>
                </a:solidFill>
                <a:latin typeface="Century Gothic"/>
              </a:rPr>
              <a:t>a CE date can be written as a positive number</a:t>
            </a:r>
          </a:p>
          <a:p>
            <a:pPr marL="457200" indent="-457200">
              <a:lnSpc>
                <a:spcPct val="114000"/>
              </a:lnSpc>
              <a:spcAft>
                <a:spcPts val="800"/>
              </a:spcAft>
              <a:buFont typeface="Arial" panose="020B0604020202020204" pitchFamily="34" charset="0"/>
              <a:buChar char="•"/>
            </a:pPr>
            <a:r>
              <a:rPr lang="en-US" sz="2800" dirty="0">
                <a:solidFill>
                  <a:srgbClr val="000000"/>
                </a:solidFill>
                <a:latin typeface="Century Gothic"/>
              </a:rPr>
              <a:t>BCE stand for "before the common era" </a:t>
            </a:r>
          </a:p>
          <a:p>
            <a:pPr marL="457200" indent="-457200">
              <a:lnSpc>
                <a:spcPct val="114000"/>
              </a:lnSpc>
              <a:spcAft>
                <a:spcPts val="800"/>
              </a:spcAft>
              <a:buFont typeface="Arial" panose="020B0604020202020204" pitchFamily="34" charset="0"/>
              <a:buChar char="•"/>
            </a:pPr>
            <a:r>
              <a:rPr lang="en-US" sz="2800" dirty="0">
                <a:solidFill>
                  <a:srgbClr val="000000"/>
                </a:solidFill>
                <a:latin typeface="Century Gothic"/>
              </a:rPr>
              <a:t>a BCE date can be written as a negative number</a:t>
            </a:r>
          </a:p>
          <a:p>
            <a:pPr>
              <a:lnSpc>
                <a:spcPct val="114000"/>
              </a:lnSpc>
              <a:spcAft>
                <a:spcPts val="800"/>
              </a:spcAft>
            </a:pPr>
            <a:br>
              <a:rPr lang="en-US" sz="2800" dirty="0">
                <a:solidFill>
                  <a:srgbClr val="000000"/>
                </a:solidFill>
                <a:latin typeface="Century Gothic"/>
              </a:rPr>
            </a:br>
            <a:r>
              <a:rPr lang="en-US" sz="2800" dirty="0">
                <a:solidFill>
                  <a:srgbClr val="000000"/>
                </a:solidFill>
                <a:latin typeface="Century Gothic"/>
              </a:rPr>
              <a:t>How do we solve the problem</a:t>
            </a:r>
            <a:r>
              <a:rPr lang="en-US" sz="2800" dirty="0">
                <a:solidFill>
                  <a:srgbClr val="000000"/>
                </a:solidFill>
                <a:latin typeface="Arial"/>
              </a:rPr>
              <a:t>?</a:t>
            </a:r>
            <a:endParaRPr lang="en-CA" sz="2800" dirty="0">
              <a:solidFill>
                <a:srgbClr val="000000"/>
              </a:solidFill>
              <a:latin typeface="Arial"/>
            </a:endParaRPr>
          </a:p>
        </p:txBody>
      </p:sp>
      <p:cxnSp>
        <p:nvCxnSpPr>
          <p:cNvPr id="9" name="Straight Connector 8">
            <a:extLst>
              <a:ext uri="{FF2B5EF4-FFF2-40B4-BE49-F238E27FC236}">
                <a16:creationId xmlns:a16="http://schemas.microsoft.com/office/drawing/2014/main" id="{0D2B0A46-D456-4C02-473A-FE4521359AB2}"/>
              </a:ext>
            </a:extLst>
          </p:cNvPr>
          <p:cNvCxnSpPr>
            <a:cxnSpLocks/>
          </p:cNvCxnSpPr>
          <p:nvPr/>
        </p:nvCxnSpPr>
        <p:spPr>
          <a:xfrm flipV="1">
            <a:off x="-4763" y="29197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8420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8F2F3FA-28C3-1DA7-EF10-6499632D249D}"/>
              </a:ext>
            </a:extLst>
          </p:cNvPr>
          <p:cNvSpPr txBox="1"/>
          <p:nvPr/>
        </p:nvSpPr>
        <p:spPr>
          <a:xfrm>
            <a:off x="6690360" y="6921500"/>
            <a:ext cx="3137535" cy="338554"/>
          </a:xfrm>
          <a:prstGeom prst="rect">
            <a:avLst/>
          </a:prstGeom>
          <a:noFill/>
        </p:spPr>
        <p:txBody>
          <a:bodyPr vert="horz" rtlCol="0">
            <a:spAutoFit/>
          </a:bodyPr>
          <a:lstStyle/>
          <a:p>
            <a:pPr algn="r"/>
            <a:r>
              <a:rPr lang="en-CA" sz="1600">
                <a:solidFill>
                  <a:srgbClr val="666666"/>
                </a:solidFill>
                <a:latin typeface="Century Gothic"/>
              </a:rPr>
              <a:t>See p. J-54 for details.</a:t>
            </a:r>
          </a:p>
        </p:txBody>
      </p:sp>
      <p:sp>
        <p:nvSpPr>
          <p:cNvPr id="3" name="Freeform: Shape 2">
            <a:extLst>
              <a:ext uri="{FF2B5EF4-FFF2-40B4-BE49-F238E27FC236}">
                <a16:creationId xmlns:a16="http://schemas.microsoft.com/office/drawing/2014/main" id="{40122C97-849C-9942-D02C-64A329CE10B0}"/>
              </a:ext>
            </a:extLst>
          </p:cNvPr>
          <p:cNvSpPr/>
          <p:nvPr/>
        </p:nvSpPr>
        <p:spPr>
          <a:xfrm>
            <a:off x="3201057" y="330236"/>
            <a:ext cx="3757763" cy="1597050"/>
          </a:xfrm>
          <a:custGeom>
            <a:avLst/>
            <a:gdLst/>
            <a:ahLst/>
            <a:cxnLst/>
            <a:rect l="0" t="0" r="0" b="0"/>
            <a:pathLst>
              <a:path w="3757763" h="1597050">
                <a:moveTo>
                  <a:pt x="0" y="0"/>
                </a:moveTo>
                <a:lnTo>
                  <a:pt x="3757762" y="0"/>
                </a:lnTo>
                <a:lnTo>
                  <a:pt x="3757762" y="1597049"/>
                </a:lnTo>
                <a:lnTo>
                  <a:pt x="0" y="1597049"/>
                </a:lnTo>
                <a:close/>
              </a:path>
            </a:pathLst>
          </a:custGeom>
          <a:solidFill>
            <a:srgbClr val="000000">
              <a:alpha val="0"/>
            </a:srgbClr>
          </a:solidFill>
          <a:ln w="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01B46E75-EC69-8DD5-02C7-43007D63CC6D}"/>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162" y="330200"/>
            <a:ext cx="3757803" cy="1597025"/>
          </a:xfrm>
          <a:prstGeom prst="rect">
            <a:avLst/>
          </a:prstGeom>
          <a:solidFill>
            <a:schemeClr val="accent1">
              <a:alpha val="0"/>
            </a:schemeClr>
          </a:solidFill>
        </p:spPr>
      </p:pic>
      <p:sp>
        <p:nvSpPr>
          <p:cNvPr id="11" name="TextBox 10">
            <a:extLst>
              <a:ext uri="{FF2B5EF4-FFF2-40B4-BE49-F238E27FC236}">
                <a16:creationId xmlns:a16="http://schemas.microsoft.com/office/drawing/2014/main" id="{C5C06F41-85EC-CCD5-B44E-AB86F640BDE4}"/>
              </a:ext>
            </a:extLst>
          </p:cNvPr>
          <p:cNvSpPr txBox="1"/>
          <p:nvPr/>
        </p:nvSpPr>
        <p:spPr>
          <a:xfrm>
            <a:off x="457200" y="2057400"/>
            <a:ext cx="8994140" cy="3406895"/>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Exercises: Add opposite integers to simplify</a:t>
            </a:r>
            <a:br>
              <a:rPr lang="en-US" sz="2800" dirty="0">
                <a:solidFill>
                  <a:srgbClr val="000000"/>
                </a:solidFill>
                <a:latin typeface="Century Gothic"/>
              </a:rPr>
            </a:br>
            <a:r>
              <a:rPr lang="en-US" sz="2800" dirty="0">
                <a:solidFill>
                  <a:srgbClr val="000000"/>
                </a:solidFill>
                <a:latin typeface="Century Gothic"/>
              </a:rPr>
              <a:t>the expression.</a:t>
            </a:r>
          </a:p>
          <a:p>
            <a:pPr>
              <a:lnSpc>
                <a:spcPct val="114000"/>
              </a:lnSpc>
              <a:spcAft>
                <a:spcPts val="800"/>
              </a:spcAft>
            </a:pPr>
            <a:r>
              <a:rPr lang="en-CA" sz="2800" dirty="0">
                <a:solidFill>
                  <a:srgbClr val="000000"/>
                </a:solidFill>
                <a:latin typeface="Century Gothic"/>
              </a:rPr>
              <a:t>a) 5 + (−5)			b) (−9) + (+9)		</a:t>
            </a:r>
          </a:p>
          <a:p>
            <a:pPr>
              <a:lnSpc>
                <a:spcPct val="114000"/>
              </a:lnSpc>
              <a:spcAft>
                <a:spcPts val="800"/>
              </a:spcAft>
            </a:pPr>
            <a:r>
              <a:rPr lang="en-CA" sz="2800" dirty="0">
                <a:solidFill>
                  <a:srgbClr val="000000"/>
                </a:solidFill>
                <a:latin typeface="Century Gothic"/>
              </a:rPr>
              <a:t>c) (−117) + 117		d) 24 + (−38) + (+38)</a:t>
            </a:r>
          </a:p>
          <a:p>
            <a:pPr>
              <a:lnSpc>
                <a:spcPct val="114000"/>
              </a:lnSpc>
              <a:spcAft>
                <a:spcPts val="800"/>
              </a:spcAft>
            </a:pPr>
            <a:r>
              <a:rPr lang="en-CA" sz="2800" dirty="0">
                <a:solidFill>
                  <a:srgbClr val="000000"/>
                </a:solidFill>
                <a:latin typeface="Century Gothic"/>
              </a:rPr>
              <a:t>e) </a:t>
            </a:r>
            <a:r>
              <a:rPr lang="en-CA" sz="2800" i="1" dirty="0">
                <a:solidFill>
                  <a:srgbClr val="000000"/>
                </a:solidFill>
                <a:latin typeface="Century Gothic"/>
              </a:rPr>
              <a:t>x</a:t>
            </a:r>
            <a:r>
              <a:rPr lang="en-CA" sz="2800" dirty="0">
                <a:solidFill>
                  <a:srgbClr val="000000"/>
                </a:solidFill>
                <a:latin typeface="Century Gothic"/>
              </a:rPr>
              <a:t> + 82 + (−82)		f) (−18) + </a:t>
            </a:r>
            <a:r>
              <a:rPr lang="en-CA" sz="2800" i="1" dirty="0">
                <a:solidFill>
                  <a:srgbClr val="000000"/>
                </a:solidFill>
                <a:latin typeface="Century Gothic"/>
              </a:rPr>
              <a:t>y</a:t>
            </a:r>
            <a:r>
              <a:rPr lang="en-CA" sz="2800" dirty="0">
                <a:solidFill>
                  <a:srgbClr val="000000"/>
                </a:solidFill>
                <a:latin typeface="Century Gothic"/>
              </a:rPr>
              <a:t> + 18	</a:t>
            </a:r>
          </a:p>
          <a:p>
            <a:pPr>
              <a:lnSpc>
                <a:spcPct val="114000"/>
              </a:lnSpc>
              <a:spcAft>
                <a:spcPts val="800"/>
              </a:spcAft>
            </a:pPr>
            <a:r>
              <a:rPr lang="en-CA" sz="2800" dirty="0">
                <a:solidFill>
                  <a:srgbClr val="000000"/>
                </a:solidFill>
                <a:latin typeface="Century Gothic"/>
              </a:rPr>
              <a:t>g) </a:t>
            </a:r>
            <a:r>
              <a:rPr lang="en-CA" sz="2800" i="1" dirty="0">
                <a:solidFill>
                  <a:srgbClr val="000000"/>
                </a:solidFill>
                <a:latin typeface="Century Gothic"/>
              </a:rPr>
              <a:t>n</a:t>
            </a:r>
            <a:r>
              <a:rPr lang="en-CA" sz="2800" dirty="0">
                <a:solidFill>
                  <a:srgbClr val="000000"/>
                </a:solidFill>
                <a:latin typeface="Century Gothic"/>
              </a:rPr>
              <a:t> + 42 + (−</a:t>
            </a:r>
            <a:r>
              <a:rPr lang="en-CA" sz="2800" i="1" dirty="0">
                <a:solidFill>
                  <a:srgbClr val="000000"/>
                </a:solidFill>
                <a:latin typeface="Century Gothic"/>
              </a:rPr>
              <a:t>n</a:t>
            </a:r>
            <a:r>
              <a:rPr lang="en-CA" sz="2800" dirty="0">
                <a:solidFill>
                  <a:srgbClr val="000000"/>
                </a:solidFill>
                <a:latin typeface="Century Gothic"/>
              </a:rPr>
              <a:t>) 		h) (−</a:t>
            </a:r>
            <a:r>
              <a:rPr lang="en-CA" sz="2800" i="1" dirty="0">
                <a:solidFill>
                  <a:srgbClr val="000000"/>
                </a:solidFill>
                <a:latin typeface="Century Gothic"/>
              </a:rPr>
              <a:t>x</a:t>
            </a:r>
            <a:r>
              <a:rPr lang="en-CA" sz="2800" dirty="0">
                <a:solidFill>
                  <a:srgbClr val="000000"/>
                </a:solidFill>
                <a:latin typeface="Century Gothic"/>
              </a:rPr>
              <a:t>) + (−</a:t>
            </a:r>
            <a:r>
              <a:rPr lang="en-CA" sz="2800" i="1" dirty="0">
                <a:solidFill>
                  <a:srgbClr val="000000"/>
                </a:solidFill>
                <a:latin typeface="Century Gothic"/>
              </a:rPr>
              <a:t>a</a:t>
            </a:r>
            <a:r>
              <a:rPr lang="en-CA" sz="2800" dirty="0">
                <a:solidFill>
                  <a:srgbClr val="000000"/>
                </a:solidFill>
                <a:latin typeface="Century Gothic"/>
              </a:rPr>
              <a:t>) + </a:t>
            </a:r>
            <a:r>
              <a:rPr lang="en-CA" sz="2800" i="1" dirty="0">
                <a:solidFill>
                  <a:srgbClr val="000000"/>
                </a:solidFill>
                <a:latin typeface="Century Gothic"/>
              </a:rPr>
              <a:t>x</a:t>
            </a:r>
          </a:p>
        </p:txBody>
      </p:sp>
      <p:sp>
        <p:nvSpPr>
          <p:cNvPr id="12" name="TextBox 11">
            <a:extLst>
              <a:ext uri="{FF2B5EF4-FFF2-40B4-BE49-F238E27FC236}">
                <a16:creationId xmlns:a16="http://schemas.microsoft.com/office/drawing/2014/main" id="{044399EA-BAD3-E094-BF21-4CD5D216B71C}"/>
              </a:ext>
            </a:extLst>
          </p:cNvPr>
          <p:cNvSpPr txBox="1"/>
          <p:nvPr/>
        </p:nvSpPr>
        <p:spPr>
          <a:xfrm>
            <a:off x="457200" y="6286500"/>
            <a:ext cx="8978214"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Answers: a) 0, b) 0, c) 0, d) 24, e) </a:t>
            </a:r>
            <a:r>
              <a:rPr lang="en-US" sz="2800" i="1" dirty="0">
                <a:solidFill>
                  <a:srgbClr val="000000"/>
                </a:solidFill>
                <a:latin typeface="Century Gothic"/>
              </a:rPr>
              <a:t>x</a:t>
            </a:r>
            <a:r>
              <a:rPr lang="en-US" sz="2800" dirty="0">
                <a:solidFill>
                  <a:srgbClr val="000000"/>
                </a:solidFill>
                <a:latin typeface="Century Gothic"/>
              </a:rPr>
              <a:t>, f) </a:t>
            </a:r>
            <a:r>
              <a:rPr lang="en-US" sz="2800" i="1" dirty="0">
                <a:solidFill>
                  <a:srgbClr val="000000"/>
                </a:solidFill>
                <a:latin typeface="Century Gothic"/>
              </a:rPr>
              <a:t>y</a:t>
            </a:r>
            <a:r>
              <a:rPr lang="en-US" sz="2800" dirty="0">
                <a:solidFill>
                  <a:srgbClr val="000000"/>
                </a:solidFill>
                <a:latin typeface="Century Gothic"/>
              </a:rPr>
              <a:t>,</a:t>
            </a:r>
            <a:r>
              <a:rPr lang="en-US" sz="2800" i="1" dirty="0">
                <a:solidFill>
                  <a:srgbClr val="000000"/>
                </a:solidFill>
                <a:latin typeface="Century Gothic"/>
              </a:rPr>
              <a:t> </a:t>
            </a:r>
            <a:r>
              <a:rPr lang="en-US" sz="2800" dirty="0">
                <a:solidFill>
                  <a:srgbClr val="000000"/>
                </a:solidFill>
                <a:latin typeface="Century Gothic"/>
              </a:rPr>
              <a:t>g) 42, h) −</a:t>
            </a:r>
            <a:r>
              <a:rPr lang="en-US" sz="2800" i="1" dirty="0">
                <a:solidFill>
                  <a:srgbClr val="000000"/>
                </a:solidFill>
                <a:latin typeface="Century Gothic"/>
              </a:rPr>
              <a:t>a</a:t>
            </a:r>
            <a:endParaRPr lang="en-CA" sz="2800" i="1" dirty="0">
              <a:solidFill>
                <a:srgbClr val="000000"/>
              </a:solidFill>
              <a:latin typeface="Century Gothic"/>
            </a:endParaRPr>
          </a:p>
        </p:txBody>
      </p:sp>
      <p:cxnSp>
        <p:nvCxnSpPr>
          <p:cNvPr id="4" name="Straight Connector 3">
            <a:extLst>
              <a:ext uri="{FF2B5EF4-FFF2-40B4-BE49-F238E27FC236}">
                <a16:creationId xmlns:a16="http://schemas.microsoft.com/office/drawing/2014/main" id="{D26FCF2C-62A1-1FC4-1681-3166CD343E38}"/>
              </a:ext>
            </a:extLst>
          </p:cNvPr>
          <p:cNvCxnSpPr>
            <a:cxnSpLocks/>
          </p:cNvCxnSpPr>
          <p:nvPr/>
        </p:nvCxnSpPr>
        <p:spPr>
          <a:xfrm flipV="1">
            <a:off x="-4763" y="59296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4239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3E8642-18B6-AFF4-9443-208E84FE37B2}"/>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603D5D98-AE38-B3D1-D204-B76133214211}"/>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4" name="TextBox 3">
            <a:extLst>
              <a:ext uri="{FF2B5EF4-FFF2-40B4-BE49-F238E27FC236}">
                <a16:creationId xmlns:a16="http://schemas.microsoft.com/office/drawing/2014/main" id="{9AE54365-5958-BFED-25C1-94D4EA5FA97D}"/>
              </a:ext>
            </a:extLst>
          </p:cNvPr>
          <p:cNvSpPr txBox="1"/>
          <p:nvPr/>
        </p:nvSpPr>
        <p:spPr>
          <a:xfrm>
            <a:off x="203200" y="406400"/>
            <a:ext cx="8892540" cy="2915670"/>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Let </a:t>
            </a:r>
            <a:r>
              <a:rPr lang="en-CA" sz="2800" i="1" dirty="0">
                <a:solidFill>
                  <a:srgbClr val="000000"/>
                </a:solidFill>
                <a:latin typeface="Century Gothic"/>
              </a:rPr>
              <a:t>P</a:t>
            </a:r>
            <a:r>
              <a:rPr lang="en-US" sz="2800" dirty="0">
                <a:solidFill>
                  <a:srgbClr val="000000"/>
                </a:solidFill>
                <a:latin typeface="Century Gothic"/>
              </a:rPr>
              <a:t> be the year Pythagoras was born.</a:t>
            </a:r>
          </a:p>
          <a:p>
            <a:pPr>
              <a:lnSpc>
                <a:spcPct val="114000"/>
              </a:lnSpc>
              <a:spcAft>
                <a:spcPts val="800"/>
              </a:spcAft>
            </a:pPr>
            <a:r>
              <a:rPr lang="en-CA" sz="2800" i="1" dirty="0">
                <a:solidFill>
                  <a:srgbClr val="000000"/>
                </a:solidFill>
                <a:latin typeface="Century Gothic"/>
              </a:rPr>
              <a:t>P</a:t>
            </a:r>
            <a:r>
              <a:rPr lang="en-CA" sz="2800" dirty="0">
                <a:solidFill>
                  <a:srgbClr val="000000"/>
                </a:solidFill>
                <a:latin typeface="Century Gothic"/>
              </a:rPr>
              <a:t> + 985 = +415</a:t>
            </a:r>
          </a:p>
          <a:p>
            <a:pPr>
              <a:lnSpc>
                <a:spcPct val="114000"/>
              </a:lnSpc>
              <a:spcAft>
                <a:spcPts val="800"/>
              </a:spcAft>
            </a:pPr>
            <a:r>
              <a:rPr lang="en-CA" sz="2800" i="1" dirty="0">
                <a:solidFill>
                  <a:srgbClr val="000000"/>
                </a:solidFill>
                <a:latin typeface="Century Gothic"/>
              </a:rPr>
              <a:t>P</a:t>
            </a:r>
            <a:r>
              <a:rPr lang="en-CA" sz="2800" dirty="0">
                <a:solidFill>
                  <a:srgbClr val="000000"/>
                </a:solidFill>
                <a:latin typeface="Century Gothic"/>
              </a:rPr>
              <a:t> + 985 – 985 = +415 – 985 </a:t>
            </a:r>
          </a:p>
          <a:p>
            <a:pPr>
              <a:lnSpc>
                <a:spcPct val="114000"/>
              </a:lnSpc>
              <a:spcAft>
                <a:spcPts val="800"/>
              </a:spcAft>
            </a:pPr>
            <a:r>
              <a:rPr lang="en-CA" sz="2800" i="1" dirty="0">
                <a:solidFill>
                  <a:srgbClr val="000000"/>
                </a:solidFill>
                <a:latin typeface="Century Gothic"/>
              </a:rPr>
              <a:t>P</a:t>
            </a:r>
            <a:r>
              <a:rPr lang="en-CA" sz="2800" dirty="0">
                <a:solidFill>
                  <a:srgbClr val="000000"/>
                </a:solidFill>
                <a:latin typeface="Century Gothic"/>
              </a:rPr>
              <a:t> = −570</a:t>
            </a:r>
          </a:p>
          <a:p>
            <a:pPr>
              <a:lnSpc>
                <a:spcPct val="114000"/>
              </a:lnSpc>
              <a:spcAft>
                <a:spcPts val="800"/>
              </a:spcAft>
            </a:pPr>
            <a:r>
              <a:rPr lang="en-US" sz="2800" dirty="0">
                <a:solidFill>
                  <a:srgbClr val="000000"/>
                </a:solidFill>
                <a:latin typeface="Century Gothic"/>
              </a:rPr>
              <a:t>Pythagoras was born in 570 BCE.</a:t>
            </a:r>
            <a:endParaRPr lang="en-CA" sz="2800" dirty="0">
              <a:solidFill>
                <a:srgbClr val="000000"/>
              </a:solidFill>
              <a:latin typeface="Century Gothic"/>
            </a:endParaRPr>
          </a:p>
        </p:txBody>
      </p:sp>
    </p:spTree>
    <p:extLst>
      <p:ext uri="{BB962C8B-B14F-4D97-AF65-F5344CB8AC3E}">
        <p14:creationId xmlns:p14="http://schemas.microsoft.com/office/powerpoint/2010/main" val="110763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07DE90-618B-2190-1782-E85C6CA004BA}"/>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325ABE6-4B5A-40F7-7CED-5105E714047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4" name="TextBox 3">
            <a:extLst>
              <a:ext uri="{FF2B5EF4-FFF2-40B4-BE49-F238E27FC236}">
                <a16:creationId xmlns:a16="http://schemas.microsoft.com/office/drawing/2014/main" id="{4FEB14E9-747C-75F7-3D79-E7C3B1F8760F}"/>
              </a:ext>
            </a:extLst>
          </p:cNvPr>
          <p:cNvSpPr txBox="1"/>
          <p:nvPr/>
        </p:nvSpPr>
        <p:spPr>
          <a:xfrm>
            <a:off x="469900" y="419100"/>
            <a:ext cx="8892540" cy="2014078"/>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Exercises: The top of a tower is above sea level. The bottom of the tower is 25 </a:t>
            </a:r>
            <a:r>
              <a:rPr lang="en-US" sz="2800" dirty="0" err="1">
                <a:solidFill>
                  <a:srgbClr val="000000"/>
                </a:solidFill>
                <a:latin typeface="Century Gothic"/>
              </a:rPr>
              <a:t>metres</a:t>
            </a:r>
            <a:r>
              <a:rPr lang="en-US" sz="2800" dirty="0">
                <a:solidFill>
                  <a:srgbClr val="000000"/>
                </a:solidFill>
                <a:latin typeface="Century Gothic"/>
              </a:rPr>
              <a:t> below sea level. The total height of the tower from the bottom to the top is 97 </a:t>
            </a:r>
            <a:r>
              <a:rPr lang="en-US" sz="2800" dirty="0" err="1">
                <a:solidFill>
                  <a:srgbClr val="000000"/>
                </a:solidFill>
                <a:latin typeface="Century Gothic"/>
              </a:rPr>
              <a:t>metres</a:t>
            </a:r>
            <a:r>
              <a:rPr lang="en-US" sz="2800" dirty="0">
                <a:solidFill>
                  <a:srgbClr val="000000"/>
                </a:solidFill>
                <a:latin typeface="Century Gothic"/>
              </a:rPr>
              <a:t>. </a:t>
            </a:r>
            <a:endParaRPr lang="en-CA" sz="2800" dirty="0">
              <a:solidFill>
                <a:srgbClr val="000000"/>
              </a:solidFill>
              <a:latin typeface="Century Gothic"/>
            </a:endParaRPr>
          </a:p>
        </p:txBody>
      </p:sp>
      <p:sp>
        <p:nvSpPr>
          <p:cNvPr id="5" name="TextBox 4">
            <a:extLst>
              <a:ext uri="{FF2B5EF4-FFF2-40B4-BE49-F238E27FC236}">
                <a16:creationId xmlns:a16="http://schemas.microsoft.com/office/drawing/2014/main" id="{7A069D74-F414-C7DE-F146-F83807A36207}"/>
              </a:ext>
            </a:extLst>
          </p:cNvPr>
          <p:cNvSpPr txBox="1"/>
          <p:nvPr/>
        </p:nvSpPr>
        <p:spPr>
          <a:xfrm>
            <a:off x="469900" y="2679700"/>
            <a:ext cx="8841740" cy="1522853"/>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a)Write and solve an equation to find how high the tower stands above sea level. Show each step of your work. </a:t>
            </a:r>
            <a:endParaRPr lang="en-CA" sz="2800" dirty="0">
              <a:solidFill>
                <a:srgbClr val="000000"/>
              </a:solidFill>
              <a:latin typeface="Century Gothic"/>
            </a:endParaRPr>
          </a:p>
        </p:txBody>
      </p:sp>
      <p:sp>
        <p:nvSpPr>
          <p:cNvPr id="6" name="TextBox 5">
            <a:extLst>
              <a:ext uri="{FF2B5EF4-FFF2-40B4-BE49-F238E27FC236}">
                <a16:creationId xmlns:a16="http://schemas.microsoft.com/office/drawing/2014/main" id="{B5A7B3CD-9E82-E57C-C44B-A378DC04CBD1}"/>
              </a:ext>
            </a:extLst>
          </p:cNvPr>
          <p:cNvSpPr txBox="1"/>
          <p:nvPr/>
        </p:nvSpPr>
        <p:spPr>
          <a:xfrm>
            <a:off x="469900" y="4876800"/>
            <a:ext cx="8714740" cy="1031629"/>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b) Check your solution by substituting it into your original equation.</a:t>
            </a:r>
            <a:endParaRPr lang="en-CA" sz="2800" dirty="0">
              <a:solidFill>
                <a:srgbClr val="000000"/>
              </a:solidFill>
              <a:latin typeface="Century Gothic"/>
            </a:endParaRPr>
          </a:p>
        </p:txBody>
      </p:sp>
    </p:spTree>
    <p:extLst>
      <p:ext uri="{BB962C8B-B14F-4D97-AF65-F5344CB8AC3E}">
        <p14:creationId xmlns:p14="http://schemas.microsoft.com/office/powerpoint/2010/main" val="40029934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73C2E8-D447-A42F-0DA3-0CC00C664E83}"/>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3. Solving problems with integer equations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80DE8296-4E0B-A00B-612B-637F67DDF584}"/>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J-58–60 for details.</a:t>
            </a:r>
          </a:p>
        </p:txBody>
      </p:sp>
      <p:sp>
        <p:nvSpPr>
          <p:cNvPr id="4" name="TextBox 3">
            <a:extLst>
              <a:ext uri="{FF2B5EF4-FFF2-40B4-BE49-F238E27FC236}">
                <a16:creationId xmlns:a16="http://schemas.microsoft.com/office/drawing/2014/main" id="{2FDB35A2-9814-0D24-A29D-370B236A7ABD}"/>
              </a:ext>
            </a:extLst>
          </p:cNvPr>
          <p:cNvSpPr txBox="1"/>
          <p:nvPr/>
        </p:nvSpPr>
        <p:spPr>
          <a:xfrm>
            <a:off x="469900" y="419100"/>
            <a:ext cx="8892540" cy="54040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Answers: </a:t>
            </a:r>
          </a:p>
        </p:txBody>
      </p:sp>
      <p:sp>
        <p:nvSpPr>
          <p:cNvPr id="5" name="TextBox 4">
            <a:extLst>
              <a:ext uri="{FF2B5EF4-FFF2-40B4-BE49-F238E27FC236}">
                <a16:creationId xmlns:a16="http://schemas.microsoft.com/office/drawing/2014/main" id="{F99F3C02-B9B3-5967-51FE-602C8FDE5FB5}"/>
              </a:ext>
            </a:extLst>
          </p:cNvPr>
          <p:cNvSpPr txBox="1"/>
          <p:nvPr/>
        </p:nvSpPr>
        <p:spPr>
          <a:xfrm>
            <a:off x="469900" y="1143000"/>
            <a:ext cx="9464040" cy="3099118"/>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a) Let </a:t>
            </a:r>
            <a:r>
              <a:rPr lang="en-CA" sz="2800" i="1" dirty="0">
                <a:solidFill>
                  <a:srgbClr val="000000"/>
                </a:solidFill>
                <a:latin typeface="Century Gothic"/>
              </a:rPr>
              <a:t>t </a:t>
            </a:r>
            <a:r>
              <a:rPr lang="en-US" sz="2800" dirty="0">
                <a:solidFill>
                  <a:srgbClr val="000000"/>
                </a:solidFill>
                <a:latin typeface="Century Gothic"/>
              </a:rPr>
              <a:t>stand for how high the top of the tower is above sea level. </a:t>
            </a:r>
            <a:r>
              <a:rPr lang="en-US" sz="2800" i="1" dirty="0">
                <a:solidFill>
                  <a:srgbClr val="000000"/>
                </a:solidFill>
                <a:latin typeface="Century Gothic"/>
              </a:rPr>
              <a:t>t</a:t>
            </a:r>
            <a:r>
              <a:rPr lang="en-US" sz="2800" dirty="0">
                <a:solidFill>
                  <a:srgbClr val="000000"/>
                </a:solidFill>
                <a:latin typeface="Century Gothic"/>
              </a:rPr>
              <a:t> – (−25) = 97, </a:t>
            </a:r>
            <a:r>
              <a:rPr lang="en-US" sz="2800" i="1" dirty="0">
                <a:solidFill>
                  <a:srgbClr val="000000"/>
                </a:solidFill>
                <a:latin typeface="Century Gothic"/>
              </a:rPr>
              <a:t>t</a:t>
            </a:r>
            <a:r>
              <a:rPr lang="en-US" sz="2800" dirty="0">
                <a:solidFill>
                  <a:srgbClr val="000000"/>
                </a:solidFill>
                <a:latin typeface="Century Gothic"/>
              </a:rPr>
              <a:t> + 25 = 97, </a:t>
            </a:r>
            <a:br>
              <a:rPr lang="en-US" sz="2800" dirty="0">
                <a:solidFill>
                  <a:srgbClr val="000000"/>
                </a:solidFill>
                <a:latin typeface="Century Gothic"/>
              </a:rPr>
            </a:br>
            <a:r>
              <a:rPr lang="en-US" sz="2800" dirty="0">
                <a:solidFill>
                  <a:srgbClr val="000000"/>
                </a:solidFill>
                <a:latin typeface="Century Gothic"/>
              </a:rPr>
              <a:t>​</a:t>
            </a:r>
            <a:r>
              <a:rPr lang="en-US" sz="2800" i="1" dirty="0">
                <a:solidFill>
                  <a:srgbClr val="000000"/>
                </a:solidFill>
                <a:latin typeface="Century Gothic"/>
              </a:rPr>
              <a:t>t</a:t>
            </a:r>
            <a:r>
              <a:rPr lang="en-US" sz="2800" dirty="0">
                <a:solidFill>
                  <a:srgbClr val="000000"/>
                </a:solidFill>
                <a:latin typeface="Century Gothic"/>
              </a:rPr>
              <a:t> + 25 – 25 = 97 – 25, </a:t>
            </a:r>
            <a:r>
              <a:rPr lang="en-US" sz="2800" i="1" dirty="0">
                <a:solidFill>
                  <a:srgbClr val="000000"/>
                </a:solidFill>
                <a:latin typeface="Century Gothic"/>
              </a:rPr>
              <a:t>t </a:t>
            </a:r>
            <a:r>
              <a:rPr lang="en-US" sz="2800" dirty="0">
                <a:solidFill>
                  <a:srgbClr val="000000"/>
                </a:solidFill>
                <a:latin typeface="Century Gothic"/>
              </a:rPr>
              <a:t>= 72. The tower stands </a:t>
            </a:r>
            <a:br>
              <a:rPr lang="en-US" sz="2800" dirty="0">
                <a:solidFill>
                  <a:srgbClr val="000000"/>
                </a:solidFill>
                <a:latin typeface="Century Gothic"/>
              </a:rPr>
            </a:br>
            <a:r>
              <a:rPr lang="en-US" sz="2800" dirty="0">
                <a:solidFill>
                  <a:srgbClr val="000000"/>
                </a:solidFill>
                <a:latin typeface="Century Gothic"/>
              </a:rPr>
              <a:t>​72 </a:t>
            </a:r>
            <a:r>
              <a:rPr lang="en-US" sz="2800" dirty="0" err="1">
                <a:solidFill>
                  <a:srgbClr val="000000"/>
                </a:solidFill>
                <a:latin typeface="Century Gothic"/>
              </a:rPr>
              <a:t>metres</a:t>
            </a:r>
            <a:r>
              <a:rPr lang="en-US" sz="2800" dirty="0">
                <a:solidFill>
                  <a:srgbClr val="000000"/>
                </a:solidFill>
                <a:latin typeface="Century Gothic"/>
              </a:rPr>
              <a:t> above sea level.  </a:t>
            </a:r>
          </a:p>
          <a:p>
            <a:pPr>
              <a:lnSpc>
                <a:spcPct val="114000"/>
              </a:lnSpc>
              <a:spcAft>
                <a:spcPts val="800"/>
              </a:spcAft>
            </a:pPr>
            <a:r>
              <a:rPr lang="en-CA" sz="2800" dirty="0">
                <a:solidFill>
                  <a:srgbClr val="000000"/>
                </a:solidFill>
                <a:latin typeface="Century Gothic"/>
              </a:rPr>
              <a:t>b) </a:t>
            </a:r>
            <a:r>
              <a:rPr lang="en-CA" sz="2800" i="1" dirty="0">
                <a:solidFill>
                  <a:srgbClr val="000000"/>
                </a:solidFill>
                <a:latin typeface="Century Gothic"/>
              </a:rPr>
              <a:t>LS</a:t>
            </a:r>
            <a:r>
              <a:rPr lang="en-CA" sz="2800" dirty="0">
                <a:solidFill>
                  <a:srgbClr val="000000"/>
                </a:solidFill>
                <a:latin typeface="Century Gothic"/>
              </a:rPr>
              <a:t> = (72) – (−25) = 72 + 25 = 97 = </a:t>
            </a:r>
            <a:r>
              <a:rPr lang="en-CA" sz="2800" i="1" dirty="0">
                <a:solidFill>
                  <a:srgbClr val="000000"/>
                </a:solidFill>
                <a:latin typeface="Century Gothic"/>
              </a:rPr>
              <a:t>RS,</a:t>
            </a:r>
            <a:br>
              <a:rPr lang="en-CA" sz="2800" dirty="0">
                <a:solidFill>
                  <a:srgbClr val="000000"/>
                </a:solidFill>
                <a:latin typeface="Century Gothic"/>
              </a:rPr>
            </a:br>
            <a:r>
              <a:rPr lang="en-CA" sz="2800" dirty="0">
                <a:solidFill>
                  <a:srgbClr val="000000"/>
                </a:solidFill>
                <a:latin typeface="Century Gothic"/>
              </a:rPr>
              <a:t>​</a:t>
            </a:r>
            <a:r>
              <a:rPr lang="en-CA" sz="2800" i="1" dirty="0">
                <a:solidFill>
                  <a:srgbClr val="000000"/>
                </a:solidFill>
                <a:latin typeface="Century Gothic"/>
              </a:rPr>
              <a:t>LS </a:t>
            </a:r>
            <a:r>
              <a:rPr lang="en-CA" sz="2800" dirty="0">
                <a:solidFill>
                  <a:srgbClr val="000000"/>
                </a:solidFill>
                <a:latin typeface="Century Gothic"/>
              </a:rPr>
              <a:t>=</a:t>
            </a:r>
            <a:r>
              <a:rPr lang="en-CA" sz="2800" i="1" dirty="0">
                <a:solidFill>
                  <a:srgbClr val="000000"/>
                </a:solidFill>
                <a:latin typeface="Century Gothic"/>
              </a:rPr>
              <a:t> RS</a:t>
            </a:r>
            <a:r>
              <a:rPr lang="en-CA" sz="2800" dirty="0">
                <a:solidFill>
                  <a:srgbClr val="000000"/>
                </a:solidFill>
                <a:latin typeface="Century Gothic"/>
              </a:rPr>
              <a:t>, so </a:t>
            </a:r>
            <a:r>
              <a:rPr lang="en-CA" sz="2800" i="1" dirty="0">
                <a:solidFill>
                  <a:srgbClr val="000000"/>
                </a:solidFill>
                <a:latin typeface="Century Gothic"/>
              </a:rPr>
              <a:t>t </a:t>
            </a:r>
            <a:r>
              <a:rPr lang="en-CA" sz="2800" dirty="0">
                <a:solidFill>
                  <a:srgbClr val="000000"/>
                </a:solidFill>
                <a:latin typeface="Century Gothic"/>
              </a:rPr>
              <a:t>= 72 is the solution.</a:t>
            </a:r>
          </a:p>
        </p:txBody>
      </p:sp>
      <p:cxnSp>
        <p:nvCxnSpPr>
          <p:cNvPr id="9" name="Straight Connector 8">
            <a:extLst>
              <a:ext uri="{FF2B5EF4-FFF2-40B4-BE49-F238E27FC236}">
                <a16:creationId xmlns:a16="http://schemas.microsoft.com/office/drawing/2014/main" id="{ECDD0E96-269A-2F2B-04A6-1509C6DEEA79}"/>
              </a:ext>
            </a:extLst>
          </p:cNvPr>
          <p:cNvCxnSpPr>
            <a:cxnSpLocks/>
          </p:cNvCxnSpPr>
          <p:nvPr/>
        </p:nvCxnSpPr>
        <p:spPr>
          <a:xfrm flipV="1">
            <a:off x="-4763" y="9639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42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9F7AA0-C0B9-CA03-1554-09F1CA43C247}"/>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E027DD13-B833-784F-2878-EB025DA7F88E}"/>
              </a:ext>
            </a:extLst>
          </p:cNvPr>
          <p:cNvSpPr txBox="1"/>
          <p:nvPr/>
        </p:nvSpPr>
        <p:spPr>
          <a:xfrm>
            <a:off x="444500" y="431800"/>
            <a:ext cx="1945208" cy="523220"/>
          </a:xfrm>
          <a:prstGeom prst="rect">
            <a:avLst/>
          </a:prstGeom>
          <a:noFill/>
        </p:spPr>
        <p:txBody>
          <a:bodyPr vert="horz" rtlCol="0">
            <a:spAutoFit/>
          </a:bodyPr>
          <a:lstStyle/>
          <a:p>
            <a:r>
              <a:rPr lang="en-CA" sz="2800">
                <a:solidFill>
                  <a:srgbClr val="000000"/>
                </a:solidFill>
                <a:latin typeface="Century Gothic"/>
              </a:rPr>
              <a:t>Extensions</a:t>
            </a:r>
          </a:p>
        </p:txBody>
      </p:sp>
      <p:sp>
        <p:nvSpPr>
          <p:cNvPr id="4" name="TextBox 3">
            <a:extLst>
              <a:ext uri="{FF2B5EF4-FFF2-40B4-BE49-F238E27FC236}">
                <a16:creationId xmlns:a16="http://schemas.microsoft.com/office/drawing/2014/main" id="{3DD7DE1D-E8A5-2337-222C-44CF4CE22A6B}"/>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J-60 for details.</a:t>
            </a:r>
          </a:p>
        </p:txBody>
      </p:sp>
      <p:sp>
        <p:nvSpPr>
          <p:cNvPr id="5" name="TextBox 4">
            <a:extLst>
              <a:ext uri="{FF2B5EF4-FFF2-40B4-BE49-F238E27FC236}">
                <a16:creationId xmlns:a16="http://schemas.microsoft.com/office/drawing/2014/main" id="{DF11BEDA-80D9-B485-D747-9B28AE401668}"/>
              </a:ext>
            </a:extLst>
          </p:cNvPr>
          <p:cNvSpPr txBox="1"/>
          <p:nvPr/>
        </p:nvSpPr>
        <p:spPr>
          <a:xfrm>
            <a:off x="444500" y="1066800"/>
            <a:ext cx="9667240" cy="3406895"/>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1. Solve the equation. Start by simplifying. Combine constant terms together on each side of the equation.</a:t>
            </a:r>
          </a:p>
          <a:p>
            <a:pPr>
              <a:lnSpc>
                <a:spcPct val="114000"/>
              </a:lnSpc>
              <a:spcAft>
                <a:spcPts val="800"/>
              </a:spcAft>
            </a:pPr>
            <a:r>
              <a:rPr lang="en-CA" sz="2800" dirty="0">
                <a:solidFill>
                  <a:srgbClr val="000000"/>
                </a:solidFill>
                <a:latin typeface="Century Gothic"/>
              </a:rPr>
              <a:t>a) −6 + (5 – 4)</a:t>
            </a:r>
            <a:r>
              <a:rPr lang="en-CA" sz="2800" i="1" dirty="0">
                <a:solidFill>
                  <a:srgbClr val="000000"/>
                </a:solidFill>
                <a:latin typeface="Century Gothic"/>
              </a:rPr>
              <a:t>x</a:t>
            </a:r>
            <a:r>
              <a:rPr lang="en-CA" sz="2800" dirty="0">
                <a:solidFill>
                  <a:srgbClr val="000000"/>
                </a:solidFill>
                <a:latin typeface="Century Gothic"/>
              </a:rPr>
              <a:t> – 3 = −15 + 8			</a:t>
            </a:r>
          </a:p>
          <a:p>
            <a:pPr>
              <a:lnSpc>
                <a:spcPct val="114000"/>
              </a:lnSpc>
              <a:spcAft>
                <a:spcPts val="800"/>
              </a:spcAft>
            </a:pPr>
            <a:r>
              <a:rPr lang="en-CA" sz="2800" dirty="0">
                <a:solidFill>
                  <a:srgbClr val="000000"/>
                </a:solidFill>
                <a:latin typeface="Century Gothic"/>
              </a:rPr>
              <a:t>b) (12 ÷ 4 – 2)</a:t>
            </a:r>
            <a:r>
              <a:rPr lang="en-CA" sz="2800" i="1" dirty="0">
                <a:solidFill>
                  <a:srgbClr val="000000"/>
                </a:solidFill>
                <a:latin typeface="Century Gothic"/>
              </a:rPr>
              <a:t>n</a:t>
            </a:r>
            <a:r>
              <a:rPr lang="en-CA" sz="2800" dirty="0">
                <a:solidFill>
                  <a:srgbClr val="000000"/>
                </a:solidFill>
                <a:latin typeface="Century Gothic"/>
              </a:rPr>
              <a:t> + 13 + (– 21) – 2 = 3 × 12</a:t>
            </a:r>
          </a:p>
          <a:p>
            <a:pPr>
              <a:lnSpc>
                <a:spcPct val="114000"/>
              </a:lnSpc>
              <a:spcAft>
                <a:spcPts val="800"/>
              </a:spcAft>
            </a:pPr>
            <a:r>
              <a:rPr lang="en-CA" sz="2800" dirty="0">
                <a:solidFill>
                  <a:srgbClr val="000000"/>
                </a:solidFill>
                <a:latin typeface="Century Gothic"/>
              </a:rPr>
              <a:t>c) −13 – 89 = (−8 − 4 + 17 – 4)</a:t>
            </a:r>
            <a:r>
              <a:rPr lang="en-CA" sz="2800" i="1" dirty="0">
                <a:solidFill>
                  <a:srgbClr val="000000"/>
                </a:solidFill>
                <a:latin typeface="Century Gothic"/>
              </a:rPr>
              <a:t>x + </a:t>
            </a:r>
            <a:r>
              <a:rPr lang="en-CA" sz="2800" dirty="0">
                <a:solidFill>
                  <a:srgbClr val="000000"/>
                </a:solidFill>
                <a:latin typeface="Century Gothic"/>
              </a:rPr>
              <a:t>16		</a:t>
            </a:r>
          </a:p>
          <a:p>
            <a:pPr>
              <a:lnSpc>
                <a:spcPct val="114000"/>
              </a:lnSpc>
              <a:spcAft>
                <a:spcPts val="800"/>
              </a:spcAft>
            </a:pPr>
            <a:r>
              <a:rPr lang="en-CA" sz="2800" dirty="0">
                <a:solidFill>
                  <a:srgbClr val="000000"/>
                </a:solidFill>
                <a:latin typeface="Century Gothic"/>
              </a:rPr>
              <a:t>d) 13 – 27 = (15 – 18 + 4)</a:t>
            </a:r>
            <a:r>
              <a:rPr lang="en-CA" sz="2800" i="1" dirty="0">
                <a:solidFill>
                  <a:srgbClr val="000000"/>
                </a:solidFill>
                <a:latin typeface="Century Gothic"/>
              </a:rPr>
              <a:t>w</a:t>
            </a:r>
            <a:r>
              <a:rPr lang="en-CA" sz="2800" dirty="0">
                <a:solidFill>
                  <a:srgbClr val="000000"/>
                </a:solidFill>
                <a:latin typeface="Century Gothic"/>
              </a:rPr>
              <a:t> – 18 – (−2)</a:t>
            </a:r>
          </a:p>
        </p:txBody>
      </p:sp>
      <p:sp>
        <p:nvSpPr>
          <p:cNvPr id="6" name="TextBox 5">
            <a:extLst>
              <a:ext uri="{FF2B5EF4-FFF2-40B4-BE49-F238E27FC236}">
                <a16:creationId xmlns:a16="http://schemas.microsoft.com/office/drawing/2014/main" id="{AD36AF7B-8471-77EC-6C5E-1206044C6092}"/>
              </a:ext>
            </a:extLst>
          </p:cNvPr>
          <p:cNvSpPr txBox="1"/>
          <p:nvPr/>
        </p:nvSpPr>
        <p:spPr>
          <a:xfrm>
            <a:off x="457200" y="4813300"/>
            <a:ext cx="9933940" cy="2014078"/>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Solutions: a) −9 + </a:t>
            </a:r>
            <a:r>
              <a:rPr lang="en-CA" sz="2800" i="1" dirty="0">
                <a:solidFill>
                  <a:srgbClr val="000000"/>
                </a:solidFill>
                <a:latin typeface="Century Gothic"/>
              </a:rPr>
              <a:t>x</a:t>
            </a:r>
            <a:r>
              <a:rPr lang="en-CA" sz="2800" dirty="0">
                <a:solidFill>
                  <a:srgbClr val="000000"/>
                </a:solidFill>
                <a:latin typeface="Century Gothic"/>
              </a:rPr>
              <a:t> = −7, −9 + </a:t>
            </a:r>
            <a:r>
              <a:rPr lang="en-CA" sz="2800" i="1" dirty="0">
                <a:solidFill>
                  <a:srgbClr val="000000"/>
                </a:solidFill>
                <a:latin typeface="Century Gothic"/>
              </a:rPr>
              <a:t>x</a:t>
            </a:r>
            <a:r>
              <a:rPr lang="en-CA" sz="2800" dirty="0">
                <a:solidFill>
                  <a:srgbClr val="000000"/>
                </a:solidFill>
                <a:latin typeface="Century Gothic"/>
              </a:rPr>
              <a:t> + 9 = −7 + 9, </a:t>
            </a:r>
            <a:r>
              <a:rPr lang="en-CA" sz="2800" i="1" dirty="0">
                <a:solidFill>
                  <a:srgbClr val="000000"/>
                </a:solidFill>
                <a:latin typeface="Century Gothic"/>
              </a:rPr>
              <a:t>x</a:t>
            </a:r>
            <a:r>
              <a:rPr lang="en-CA" sz="2800" dirty="0">
                <a:solidFill>
                  <a:srgbClr val="000000"/>
                </a:solidFill>
                <a:latin typeface="Century Gothic"/>
              </a:rPr>
              <a:t> = 2; </a:t>
            </a:r>
            <a:br>
              <a:rPr lang="en-CA" sz="2800" dirty="0">
                <a:solidFill>
                  <a:srgbClr val="000000"/>
                </a:solidFill>
                <a:latin typeface="Century Gothic"/>
              </a:rPr>
            </a:br>
            <a:r>
              <a:rPr lang="en-CA" sz="2800" dirty="0">
                <a:solidFill>
                  <a:srgbClr val="000000"/>
                </a:solidFill>
                <a:latin typeface="Century Gothic"/>
              </a:rPr>
              <a:t>​b) </a:t>
            </a:r>
            <a:r>
              <a:rPr lang="en-CA" sz="2800" i="1" dirty="0">
                <a:solidFill>
                  <a:srgbClr val="000000"/>
                </a:solidFill>
                <a:latin typeface="Century Gothic"/>
              </a:rPr>
              <a:t>n</a:t>
            </a:r>
            <a:r>
              <a:rPr lang="en-CA" sz="2800" dirty="0">
                <a:solidFill>
                  <a:srgbClr val="000000"/>
                </a:solidFill>
                <a:latin typeface="Century Gothic"/>
              </a:rPr>
              <a:t> – 10 = 36, </a:t>
            </a:r>
            <a:r>
              <a:rPr lang="en-CA" sz="2800" i="1" dirty="0">
                <a:solidFill>
                  <a:srgbClr val="000000"/>
                </a:solidFill>
                <a:latin typeface="Century Gothic"/>
              </a:rPr>
              <a:t>n </a:t>
            </a:r>
            <a:r>
              <a:rPr lang="en-CA" sz="2800" dirty="0">
                <a:solidFill>
                  <a:srgbClr val="000000"/>
                </a:solidFill>
                <a:latin typeface="Century Gothic"/>
              </a:rPr>
              <a:t>– 10 + 10 = 36 + 10, </a:t>
            </a:r>
            <a:r>
              <a:rPr lang="en-CA" sz="2800" i="1" dirty="0">
                <a:solidFill>
                  <a:srgbClr val="000000"/>
                </a:solidFill>
                <a:latin typeface="Century Gothic"/>
              </a:rPr>
              <a:t>n</a:t>
            </a:r>
            <a:r>
              <a:rPr lang="en-CA" sz="2800" dirty="0">
                <a:solidFill>
                  <a:srgbClr val="000000"/>
                </a:solidFill>
                <a:latin typeface="Century Gothic"/>
              </a:rPr>
              <a:t> = 46; </a:t>
            </a:r>
            <a:br>
              <a:rPr lang="en-CA" sz="2800" dirty="0">
                <a:solidFill>
                  <a:srgbClr val="000000"/>
                </a:solidFill>
                <a:latin typeface="Century Gothic"/>
              </a:rPr>
            </a:br>
            <a:r>
              <a:rPr lang="en-CA" sz="2800" dirty="0">
                <a:solidFill>
                  <a:srgbClr val="000000"/>
                </a:solidFill>
                <a:latin typeface="Century Gothic"/>
              </a:rPr>
              <a:t>​c) −102 = x</a:t>
            </a:r>
            <a:r>
              <a:rPr lang="en-CA" sz="2800" i="1" dirty="0">
                <a:solidFill>
                  <a:srgbClr val="000000"/>
                </a:solidFill>
                <a:latin typeface="Century Gothic"/>
              </a:rPr>
              <a:t> + </a:t>
            </a:r>
            <a:r>
              <a:rPr lang="en-CA" sz="2800" dirty="0">
                <a:solidFill>
                  <a:srgbClr val="000000"/>
                </a:solidFill>
                <a:latin typeface="Century Gothic"/>
              </a:rPr>
              <a:t>16, −102 − 16 = x</a:t>
            </a:r>
            <a:r>
              <a:rPr lang="en-CA" sz="2800" i="1" dirty="0">
                <a:solidFill>
                  <a:srgbClr val="000000"/>
                </a:solidFill>
                <a:latin typeface="Century Gothic"/>
              </a:rPr>
              <a:t> + </a:t>
            </a:r>
            <a:r>
              <a:rPr lang="en-CA" sz="2800" dirty="0">
                <a:solidFill>
                  <a:srgbClr val="000000"/>
                </a:solidFill>
                <a:latin typeface="Century Gothic"/>
              </a:rPr>
              <a:t>16 – 16, −118 = </a:t>
            </a:r>
            <a:r>
              <a:rPr lang="en-CA" sz="2800" i="1" dirty="0">
                <a:solidFill>
                  <a:srgbClr val="000000"/>
                </a:solidFill>
                <a:latin typeface="Century Gothic"/>
              </a:rPr>
              <a:t>x</a:t>
            </a:r>
            <a:r>
              <a:rPr lang="en-CA" sz="2800" dirty="0">
                <a:solidFill>
                  <a:srgbClr val="000000"/>
                </a:solidFill>
                <a:latin typeface="Century Gothic"/>
              </a:rPr>
              <a:t>; </a:t>
            </a:r>
            <a:br>
              <a:rPr lang="en-CA" sz="2800" dirty="0">
                <a:solidFill>
                  <a:srgbClr val="000000"/>
                </a:solidFill>
                <a:latin typeface="Century Gothic"/>
              </a:rPr>
            </a:br>
            <a:r>
              <a:rPr lang="en-CA" sz="2800" dirty="0">
                <a:solidFill>
                  <a:srgbClr val="000000"/>
                </a:solidFill>
                <a:latin typeface="Century Gothic"/>
              </a:rPr>
              <a:t>​d) – 14 = </a:t>
            </a:r>
            <a:r>
              <a:rPr lang="en-CA" sz="2800" i="1" dirty="0">
                <a:solidFill>
                  <a:srgbClr val="000000"/>
                </a:solidFill>
                <a:latin typeface="Century Gothic"/>
              </a:rPr>
              <a:t>w</a:t>
            </a:r>
            <a:r>
              <a:rPr lang="en-CA" sz="2800" dirty="0">
                <a:solidFill>
                  <a:srgbClr val="000000"/>
                </a:solidFill>
                <a:latin typeface="Century Gothic"/>
              </a:rPr>
              <a:t> – 16, – 14 + 16 = </a:t>
            </a:r>
            <a:r>
              <a:rPr lang="en-CA" sz="2800" i="1" dirty="0">
                <a:solidFill>
                  <a:srgbClr val="000000"/>
                </a:solidFill>
                <a:latin typeface="Century Gothic"/>
              </a:rPr>
              <a:t>w</a:t>
            </a:r>
            <a:r>
              <a:rPr lang="en-CA" sz="2800" dirty="0">
                <a:solidFill>
                  <a:srgbClr val="000000"/>
                </a:solidFill>
                <a:latin typeface="Century Gothic"/>
              </a:rPr>
              <a:t> – 16 + 16, +2 = </a:t>
            </a:r>
            <a:r>
              <a:rPr lang="en-CA" sz="2800" i="1" dirty="0">
                <a:solidFill>
                  <a:srgbClr val="000000"/>
                </a:solidFill>
                <a:latin typeface="Century Gothic"/>
              </a:rPr>
              <a:t>w</a:t>
            </a:r>
          </a:p>
        </p:txBody>
      </p:sp>
      <p:cxnSp>
        <p:nvCxnSpPr>
          <p:cNvPr id="10" name="Straight Connector 9">
            <a:extLst>
              <a:ext uri="{FF2B5EF4-FFF2-40B4-BE49-F238E27FC236}">
                <a16:creationId xmlns:a16="http://schemas.microsoft.com/office/drawing/2014/main" id="{097C88CB-DF92-7A12-4C07-DCE83F71D9AE}"/>
              </a:ext>
            </a:extLst>
          </p:cNvPr>
          <p:cNvCxnSpPr>
            <a:cxnSpLocks/>
          </p:cNvCxnSpPr>
          <p:nvPr/>
        </p:nvCxnSpPr>
        <p:spPr>
          <a:xfrm flipV="1">
            <a:off x="-4763" y="46088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29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0CB1E7-90BE-3ACA-AB5F-44F576C0F64F}"/>
              </a:ext>
            </a:extLst>
          </p:cNvPr>
          <p:cNvSpPr txBox="1"/>
          <p:nvPr/>
        </p:nvSpPr>
        <p:spPr>
          <a:xfrm>
            <a:off x="457200" y="69215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AF9FCCA9-E692-7CB3-7F7F-0F2A2BE386BC}"/>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 J-60 for details.</a:t>
            </a:r>
          </a:p>
        </p:txBody>
      </p:sp>
      <p:sp>
        <p:nvSpPr>
          <p:cNvPr id="4" name="TextBox 3">
            <a:extLst>
              <a:ext uri="{FF2B5EF4-FFF2-40B4-BE49-F238E27FC236}">
                <a16:creationId xmlns:a16="http://schemas.microsoft.com/office/drawing/2014/main" id="{0AAD4890-96CF-D227-0024-3FDB375BBF03}"/>
              </a:ext>
            </a:extLst>
          </p:cNvPr>
          <p:cNvSpPr txBox="1"/>
          <p:nvPr/>
        </p:nvSpPr>
        <p:spPr>
          <a:xfrm>
            <a:off x="469900" y="419100"/>
            <a:ext cx="8829040" cy="103336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2. A mystery integer is added to 17. The result is 84 less than double 17. What is the mystery integer</a:t>
            </a:r>
            <a:r>
              <a:rPr lang="en-US" sz="2800" dirty="0">
                <a:solidFill>
                  <a:srgbClr val="000000"/>
                </a:solidFill>
                <a:latin typeface="Arial"/>
              </a:rPr>
              <a:t>?</a:t>
            </a:r>
            <a:endParaRPr lang="en-CA" sz="2800" dirty="0">
              <a:solidFill>
                <a:srgbClr val="000000"/>
              </a:solidFill>
              <a:latin typeface="Arial"/>
            </a:endParaRPr>
          </a:p>
        </p:txBody>
      </p:sp>
      <p:sp>
        <p:nvSpPr>
          <p:cNvPr id="5" name="TextBox 4">
            <a:extLst>
              <a:ext uri="{FF2B5EF4-FFF2-40B4-BE49-F238E27FC236}">
                <a16:creationId xmlns:a16="http://schemas.microsoft.com/office/drawing/2014/main" id="{6332A552-37D3-1234-2F4D-E8886B192553}"/>
              </a:ext>
            </a:extLst>
          </p:cNvPr>
          <p:cNvSpPr txBox="1"/>
          <p:nvPr/>
        </p:nvSpPr>
        <p:spPr>
          <a:xfrm>
            <a:off x="469900" y="4584700"/>
            <a:ext cx="8916416" cy="2014078"/>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Solution: Let </a:t>
            </a:r>
            <a:r>
              <a:rPr lang="en-CA" sz="2800" i="1" dirty="0">
                <a:solidFill>
                  <a:srgbClr val="000000"/>
                </a:solidFill>
                <a:latin typeface="Century Gothic"/>
              </a:rPr>
              <a:t>x </a:t>
            </a:r>
            <a:r>
              <a:rPr lang="en-CA" sz="2800" dirty="0">
                <a:solidFill>
                  <a:srgbClr val="000000"/>
                </a:solidFill>
                <a:latin typeface="Century Gothic"/>
              </a:rPr>
              <a:t>be the mystery integer. </a:t>
            </a:r>
            <a:br>
              <a:rPr lang="en-CA" sz="2800" dirty="0">
                <a:solidFill>
                  <a:srgbClr val="000000"/>
                </a:solidFill>
                <a:latin typeface="Century Gothic"/>
              </a:rPr>
            </a:br>
            <a:r>
              <a:rPr lang="en-CA" sz="2800" dirty="0">
                <a:solidFill>
                  <a:srgbClr val="000000"/>
                </a:solidFill>
                <a:latin typeface="Century Gothic"/>
              </a:rPr>
              <a:t>​</a:t>
            </a:r>
            <a:r>
              <a:rPr lang="en-CA" sz="2800" i="1" dirty="0">
                <a:solidFill>
                  <a:srgbClr val="000000"/>
                </a:solidFill>
                <a:latin typeface="Century Gothic"/>
              </a:rPr>
              <a:t>x</a:t>
            </a:r>
            <a:r>
              <a:rPr lang="en-CA" sz="2800" dirty="0">
                <a:solidFill>
                  <a:srgbClr val="000000"/>
                </a:solidFill>
                <a:latin typeface="Century Gothic"/>
              </a:rPr>
              <a:t> + 17 = 17 × 2 – 84, </a:t>
            </a:r>
            <a:r>
              <a:rPr lang="en-CA" sz="2800" i="1" dirty="0">
                <a:solidFill>
                  <a:srgbClr val="000000"/>
                </a:solidFill>
                <a:latin typeface="Century Gothic"/>
              </a:rPr>
              <a:t>x</a:t>
            </a:r>
            <a:r>
              <a:rPr lang="en-CA" sz="2800" dirty="0">
                <a:solidFill>
                  <a:srgbClr val="000000"/>
                </a:solidFill>
                <a:latin typeface="Century Gothic"/>
              </a:rPr>
              <a:t> + 17 = 34 – 84,</a:t>
            </a:r>
            <a:r>
              <a:rPr lang="en-CA" sz="2800" i="1" dirty="0">
                <a:solidFill>
                  <a:srgbClr val="000000"/>
                </a:solidFill>
                <a:latin typeface="Century Gothic"/>
              </a:rPr>
              <a:t> x</a:t>
            </a:r>
            <a:r>
              <a:rPr lang="en-CA" sz="2800" dirty="0">
                <a:solidFill>
                  <a:srgbClr val="000000"/>
                </a:solidFill>
                <a:latin typeface="Century Gothic"/>
              </a:rPr>
              <a:t> + 17 = −50, </a:t>
            </a:r>
            <a:br>
              <a:rPr lang="en-CA" sz="2800" dirty="0">
                <a:solidFill>
                  <a:srgbClr val="000000"/>
                </a:solidFill>
                <a:latin typeface="Century Gothic"/>
              </a:rPr>
            </a:br>
            <a:r>
              <a:rPr lang="en-CA" sz="2800" dirty="0">
                <a:solidFill>
                  <a:srgbClr val="000000"/>
                </a:solidFill>
                <a:latin typeface="Century Gothic"/>
              </a:rPr>
              <a:t>​</a:t>
            </a:r>
            <a:r>
              <a:rPr lang="en-CA" sz="2800" i="1" dirty="0">
                <a:solidFill>
                  <a:srgbClr val="000000"/>
                </a:solidFill>
                <a:latin typeface="Century Gothic"/>
              </a:rPr>
              <a:t>x</a:t>
            </a:r>
            <a:r>
              <a:rPr lang="en-CA" sz="2800" dirty="0">
                <a:solidFill>
                  <a:srgbClr val="000000"/>
                </a:solidFill>
                <a:latin typeface="Century Gothic"/>
              </a:rPr>
              <a:t> + 17 − 17 = −50 – 17, </a:t>
            </a:r>
            <a:r>
              <a:rPr lang="en-CA" sz="2800" i="1" dirty="0">
                <a:solidFill>
                  <a:srgbClr val="000000"/>
                </a:solidFill>
                <a:latin typeface="Century Gothic"/>
              </a:rPr>
              <a:t>x</a:t>
            </a:r>
            <a:r>
              <a:rPr lang="en-CA" sz="2800" dirty="0">
                <a:solidFill>
                  <a:srgbClr val="000000"/>
                </a:solidFill>
                <a:latin typeface="Century Gothic"/>
              </a:rPr>
              <a:t> = −67. </a:t>
            </a:r>
            <a:br>
              <a:rPr lang="en-CA" sz="2800" dirty="0">
                <a:solidFill>
                  <a:srgbClr val="000000"/>
                </a:solidFill>
                <a:latin typeface="Century Gothic"/>
              </a:rPr>
            </a:br>
            <a:r>
              <a:rPr lang="en-CA" sz="2800" dirty="0">
                <a:solidFill>
                  <a:srgbClr val="000000"/>
                </a:solidFill>
                <a:latin typeface="Century Gothic"/>
              </a:rPr>
              <a:t>The mystery integer is</a:t>
            </a:r>
            <a:r>
              <a:rPr lang="en-CA" sz="2800" i="1" dirty="0">
                <a:solidFill>
                  <a:srgbClr val="000000"/>
                </a:solidFill>
                <a:latin typeface="Century Gothic"/>
              </a:rPr>
              <a:t> </a:t>
            </a:r>
            <a:r>
              <a:rPr lang="en-CA" sz="2800" dirty="0">
                <a:solidFill>
                  <a:srgbClr val="000000"/>
                </a:solidFill>
                <a:latin typeface="Century Gothic"/>
              </a:rPr>
              <a:t>−67.</a:t>
            </a:r>
          </a:p>
        </p:txBody>
      </p:sp>
      <p:cxnSp>
        <p:nvCxnSpPr>
          <p:cNvPr id="9" name="Straight Connector 8">
            <a:extLst>
              <a:ext uri="{FF2B5EF4-FFF2-40B4-BE49-F238E27FC236}">
                <a16:creationId xmlns:a16="http://schemas.microsoft.com/office/drawing/2014/main" id="{547694DE-4921-175B-36E0-6B0F09270358}"/>
              </a:ext>
            </a:extLst>
          </p:cNvPr>
          <p:cNvCxnSpPr>
            <a:cxnSpLocks/>
          </p:cNvCxnSpPr>
          <p:nvPr/>
        </p:nvCxnSpPr>
        <p:spPr>
          <a:xfrm flipV="1">
            <a:off x="-4763" y="44183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3421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25EE38-B4B9-0F77-D747-23B9C2841E78}"/>
              </a:ext>
            </a:extLst>
          </p:cNvPr>
          <p:cNvSpPr txBox="1"/>
          <p:nvPr/>
        </p:nvSpPr>
        <p:spPr>
          <a:xfrm>
            <a:off x="457200" y="7315200"/>
            <a:ext cx="4750435" cy="338554"/>
          </a:xfrm>
          <a:prstGeom prst="rect">
            <a:avLst/>
          </a:prstGeom>
          <a:noFill/>
        </p:spPr>
        <p:txBody>
          <a:bodyPr vert="horz" rtlCol="0">
            <a:spAutoFit/>
          </a:bodyPr>
          <a:lstStyle/>
          <a:p>
            <a:r>
              <a:rPr lang="en-CA" sz="1600">
                <a:solidFill>
                  <a:srgbClr val="666666"/>
                </a:solidFill>
                <a:latin typeface="Century Gothic"/>
              </a:rPr>
              <a:t>Extensions</a:t>
            </a:r>
          </a:p>
        </p:txBody>
      </p:sp>
      <p:sp>
        <p:nvSpPr>
          <p:cNvPr id="3" name="TextBox 2">
            <a:extLst>
              <a:ext uri="{FF2B5EF4-FFF2-40B4-BE49-F238E27FC236}">
                <a16:creationId xmlns:a16="http://schemas.microsoft.com/office/drawing/2014/main" id="{E1CCED6F-AD15-515E-C153-84AAEE1B0337}"/>
              </a:ext>
            </a:extLst>
          </p:cNvPr>
          <p:cNvSpPr txBox="1"/>
          <p:nvPr/>
        </p:nvSpPr>
        <p:spPr>
          <a:xfrm>
            <a:off x="6410960" y="7315200"/>
            <a:ext cx="3391535" cy="338554"/>
          </a:xfrm>
          <a:prstGeom prst="rect">
            <a:avLst/>
          </a:prstGeom>
          <a:noFill/>
        </p:spPr>
        <p:txBody>
          <a:bodyPr vert="horz" rtlCol="0">
            <a:spAutoFit/>
          </a:bodyPr>
          <a:lstStyle/>
          <a:p>
            <a:pPr algn="r"/>
            <a:r>
              <a:rPr lang="en-CA" sz="1600">
                <a:solidFill>
                  <a:srgbClr val="666666"/>
                </a:solidFill>
                <a:latin typeface="Century Gothic"/>
              </a:rPr>
              <a:t>See p. J-60 for details.</a:t>
            </a:r>
          </a:p>
        </p:txBody>
      </p:sp>
      <p:sp>
        <p:nvSpPr>
          <p:cNvPr id="4" name="TextBox 3">
            <a:extLst>
              <a:ext uri="{FF2B5EF4-FFF2-40B4-BE49-F238E27FC236}">
                <a16:creationId xmlns:a16="http://schemas.microsoft.com/office/drawing/2014/main" id="{DC76F089-D2E5-C7BB-E5E8-F5F53C1E41EA}"/>
              </a:ext>
            </a:extLst>
          </p:cNvPr>
          <p:cNvSpPr txBox="1"/>
          <p:nvPr/>
        </p:nvSpPr>
        <p:spPr>
          <a:xfrm>
            <a:off x="482600" y="4076700"/>
            <a:ext cx="9057640" cy="2923685"/>
          </a:xfrm>
          <a:prstGeom prst="rect">
            <a:avLst/>
          </a:prstGeom>
          <a:noFill/>
        </p:spPr>
        <p:txBody>
          <a:bodyPr vert="horz" rtlCol="0">
            <a:spAutoFit/>
          </a:bodyPr>
          <a:lstStyle/>
          <a:p>
            <a:pPr>
              <a:lnSpc>
                <a:spcPct val="114000"/>
              </a:lnSpc>
              <a:spcAft>
                <a:spcPts val="800"/>
              </a:spcAft>
            </a:pPr>
            <a:endParaRPr lang="en-CA" dirty="0"/>
          </a:p>
          <a:p>
            <a:pPr>
              <a:lnSpc>
                <a:spcPct val="114000"/>
              </a:lnSpc>
              <a:spcAft>
                <a:spcPts val="800"/>
              </a:spcAft>
            </a:pPr>
            <a:r>
              <a:rPr lang="en-CA" sz="2800" dirty="0">
                <a:solidFill>
                  <a:srgbClr val="000000"/>
                </a:solidFill>
                <a:latin typeface="Century Gothic"/>
              </a:rPr>
              <a:t>Solution: Let </a:t>
            </a:r>
            <a:r>
              <a:rPr lang="en-CA" sz="2800" i="1" dirty="0">
                <a:solidFill>
                  <a:srgbClr val="000000"/>
                </a:solidFill>
                <a:latin typeface="Century Gothic"/>
              </a:rPr>
              <a:t>t</a:t>
            </a:r>
            <a:r>
              <a:rPr lang="en-US" sz="2800" dirty="0">
                <a:solidFill>
                  <a:srgbClr val="000000"/>
                </a:solidFill>
                <a:latin typeface="Century Gothic"/>
              </a:rPr>
              <a:t> be the lowest temperature in December. </a:t>
            </a:r>
            <a:br>
              <a:rPr lang="en-US" sz="2800" dirty="0">
                <a:solidFill>
                  <a:srgbClr val="000000"/>
                </a:solidFill>
                <a:latin typeface="Century Gothic"/>
              </a:rPr>
            </a:br>
            <a:r>
              <a:rPr lang="en-US" sz="2800" i="1" dirty="0">
                <a:solidFill>
                  <a:srgbClr val="000000"/>
                </a:solidFill>
                <a:latin typeface="Century Gothic"/>
              </a:rPr>
              <a:t>t</a:t>
            </a:r>
            <a:r>
              <a:rPr lang="en-US" sz="2800" dirty="0">
                <a:solidFill>
                  <a:srgbClr val="000000"/>
                </a:solidFill>
                <a:latin typeface="Century Gothic"/>
              </a:rPr>
              <a:t> – 5 = −(3 × 7 + 14), </a:t>
            </a:r>
            <a:r>
              <a:rPr lang="en-US" sz="2800" i="1" dirty="0">
                <a:solidFill>
                  <a:srgbClr val="000000"/>
                </a:solidFill>
                <a:latin typeface="Century Gothic"/>
              </a:rPr>
              <a:t>t</a:t>
            </a:r>
            <a:r>
              <a:rPr lang="en-US" sz="2800" dirty="0">
                <a:solidFill>
                  <a:srgbClr val="000000"/>
                </a:solidFill>
                <a:latin typeface="Century Gothic"/>
              </a:rPr>
              <a:t> – 5 = −(21 + 14), </a:t>
            </a:r>
            <a:r>
              <a:rPr lang="en-US" sz="2800" i="1" dirty="0">
                <a:solidFill>
                  <a:srgbClr val="000000"/>
                </a:solidFill>
                <a:latin typeface="Century Gothic"/>
              </a:rPr>
              <a:t>t</a:t>
            </a:r>
            <a:r>
              <a:rPr lang="en-US" sz="2800" dirty="0">
                <a:solidFill>
                  <a:srgbClr val="000000"/>
                </a:solidFill>
                <a:latin typeface="Century Gothic"/>
              </a:rPr>
              <a:t> – 5 = −(35), </a:t>
            </a:r>
            <a:br>
              <a:rPr lang="en-US" sz="2800" dirty="0">
                <a:solidFill>
                  <a:srgbClr val="000000"/>
                </a:solidFill>
                <a:latin typeface="Century Gothic"/>
              </a:rPr>
            </a:br>
            <a:r>
              <a:rPr lang="en-US" sz="2800" i="1" dirty="0">
                <a:solidFill>
                  <a:srgbClr val="000000"/>
                </a:solidFill>
                <a:latin typeface="Century Gothic"/>
              </a:rPr>
              <a:t>t </a:t>
            </a:r>
            <a:r>
              <a:rPr lang="en-US" sz="2800" dirty="0">
                <a:solidFill>
                  <a:srgbClr val="000000"/>
                </a:solidFill>
                <a:latin typeface="Century Gothic"/>
              </a:rPr>
              <a:t>– 5 + 5 = −35 + 5, </a:t>
            </a:r>
            <a:r>
              <a:rPr lang="en-US" sz="2800" i="1" dirty="0">
                <a:solidFill>
                  <a:srgbClr val="000000"/>
                </a:solidFill>
                <a:latin typeface="Century Gothic"/>
              </a:rPr>
              <a:t>t</a:t>
            </a:r>
            <a:r>
              <a:rPr lang="en-US" sz="2800" dirty="0">
                <a:solidFill>
                  <a:srgbClr val="000000"/>
                </a:solidFill>
                <a:latin typeface="Century Gothic"/>
              </a:rPr>
              <a:t> = −30. The lowest temperature in December was −30°C.</a:t>
            </a:r>
            <a:endParaRPr lang="en-CA" sz="2800" dirty="0">
              <a:solidFill>
                <a:srgbClr val="000000"/>
              </a:solidFill>
              <a:latin typeface="Century Gothic"/>
            </a:endParaRPr>
          </a:p>
        </p:txBody>
      </p:sp>
      <p:sp>
        <p:nvSpPr>
          <p:cNvPr id="8" name="TextBox 7">
            <a:extLst>
              <a:ext uri="{FF2B5EF4-FFF2-40B4-BE49-F238E27FC236}">
                <a16:creationId xmlns:a16="http://schemas.microsoft.com/office/drawing/2014/main" id="{C6E8C2C5-2CB0-B4F4-291B-A42DE31FF523}"/>
              </a:ext>
            </a:extLst>
          </p:cNvPr>
          <p:cNvSpPr txBox="1"/>
          <p:nvPr/>
        </p:nvSpPr>
        <p:spPr>
          <a:xfrm>
            <a:off x="482600" y="406400"/>
            <a:ext cx="9057640" cy="3489481"/>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3. One year, Saskatoon's lowest December temperature was recorded in degrees Celsius. </a:t>
            </a:r>
            <a:br>
              <a:rPr lang="en-US" sz="2800" dirty="0">
                <a:solidFill>
                  <a:srgbClr val="000000"/>
                </a:solidFill>
                <a:latin typeface="Century Gothic"/>
              </a:rPr>
            </a:br>
            <a:r>
              <a:rPr lang="en-US" sz="2800" dirty="0">
                <a:solidFill>
                  <a:srgbClr val="000000"/>
                </a:solidFill>
                <a:latin typeface="Century Gothic"/>
              </a:rPr>
              <a:t>The next month, its lowest temperature was </a:t>
            </a:r>
            <a:br>
              <a:rPr lang="en-US" sz="2800" dirty="0">
                <a:solidFill>
                  <a:srgbClr val="000000"/>
                </a:solidFill>
                <a:latin typeface="Century Gothic"/>
              </a:rPr>
            </a:br>
            <a:r>
              <a:rPr lang="en-US" sz="2800" dirty="0">
                <a:solidFill>
                  <a:srgbClr val="000000"/>
                </a:solidFill>
                <a:latin typeface="Century Gothic"/>
              </a:rPr>
              <a:t>5 degrees colder. The temperature in January </a:t>
            </a:r>
            <a:br>
              <a:rPr lang="en-US" sz="2800" dirty="0">
                <a:solidFill>
                  <a:srgbClr val="000000"/>
                </a:solidFill>
                <a:latin typeface="Century Gothic"/>
              </a:rPr>
            </a:br>
            <a:r>
              <a:rPr lang="en-US" sz="2800" dirty="0">
                <a:solidFill>
                  <a:srgbClr val="000000"/>
                </a:solidFill>
                <a:latin typeface="Century Gothic"/>
              </a:rPr>
              <a:t>was the opposite integer of 14 more than the product of 7 and 3. What was the lowest temperature in December</a:t>
            </a:r>
            <a:r>
              <a:rPr lang="en-US" sz="2800" dirty="0">
                <a:solidFill>
                  <a:srgbClr val="000000"/>
                </a:solidFill>
                <a:latin typeface="Arial"/>
              </a:rPr>
              <a:t>?</a:t>
            </a:r>
            <a:endParaRPr lang="en-CA" sz="2800" dirty="0">
              <a:solidFill>
                <a:srgbClr val="000000"/>
              </a:solidFill>
              <a:latin typeface="Arial"/>
            </a:endParaRPr>
          </a:p>
        </p:txBody>
      </p:sp>
      <p:cxnSp>
        <p:nvCxnSpPr>
          <p:cNvPr id="9" name="Straight Connector 8">
            <a:extLst>
              <a:ext uri="{FF2B5EF4-FFF2-40B4-BE49-F238E27FC236}">
                <a16:creationId xmlns:a16="http://schemas.microsoft.com/office/drawing/2014/main" id="{314E8421-C945-95B0-5CD3-85B0C89110ED}"/>
              </a:ext>
            </a:extLst>
          </p:cNvPr>
          <p:cNvCxnSpPr>
            <a:cxnSpLocks/>
          </p:cNvCxnSpPr>
          <p:nvPr/>
        </p:nvCxnSpPr>
        <p:spPr>
          <a:xfrm flipV="1">
            <a:off x="-4763" y="43675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4556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C35239-54CE-3F9D-F47F-A774AEF4D3C9}"/>
              </a:ext>
            </a:extLst>
          </p:cNvPr>
          <p:cNvSpPr txBox="1"/>
          <p:nvPr/>
        </p:nvSpPr>
        <p:spPr>
          <a:xfrm>
            <a:off x="457200" y="393700"/>
            <a:ext cx="6606540" cy="656718"/>
          </a:xfrm>
          <a:prstGeom prst="rect">
            <a:avLst/>
          </a:prstGeom>
          <a:noFill/>
        </p:spPr>
        <p:txBody>
          <a:bodyPr vert="horz" rtlCol="0">
            <a:spAutoFit/>
          </a:bodyPr>
          <a:lstStyle/>
          <a:p>
            <a:pPr>
              <a:lnSpc>
                <a:spcPct val="150000"/>
              </a:lnSpc>
            </a:pPr>
            <a:r>
              <a:rPr lang="en-US" sz="2800" dirty="0">
                <a:solidFill>
                  <a:srgbClr val="000000"/>
                </a:solidFill>
                <a:latin typeface="Century Gothic"/>
              </a:rPr>
              <a:t>AP Book 7.2 pp. 17</a:t>
            </a:r>
            <a:r>
              <a:rPr lang="en-US" sz="2800" dirty="0">
                <a:solidFill>
                  <a:srgbClr val="282828"/>
                </a:solidFill>
                <a:latin typeface="Century Gothic"/>
              </a:rPr>
              <a:t>–18</a:t>
            </a:r>
            <a:endParaRPr lang="en-CA" sz="2800" dirty="0">
              <a:solidFill>
                <a:srgbClr val="282828"/>
              </a:solidFill>
              <a:latin typeface="Century Gothic"/>
            </a:endParaRPr>
          </a:p>
        </p:txBody>
      </p:sp>
    </p:spTree>
    <p:extLst>
      <p:ext uri="{BB962C8B-B14F-4D97-AF65-F5344CB8AC3E}">
        <p14:creationId xmlns:p14="http://schemas.microsoft.com/office/powerpoint/2010/main" val="424314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97EA733-5F7D-FE1B-87B9-911E356071B9}"/>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models to solve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23A7251D-898E-C270-4FF1-5C6656D34368}"/>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J-54–56 for details.</a:t>
            </a:r>
          </a:p>
        </p:txBody>
      </p:sp>
      <p:sp>
        <p:nvSpPr>
          <p:cNvPr id="4" name="TextBox 3">
            <a:extLst>
              <a:ext uri="{FF2B5EF4-FFF2-40B4-BE49-F238E27FC236}">
                <a16:creationId xmlns:a16="http://schemas.microsoft.com/office/drawing/2014/main" id="{601B9730-C9A5-676A-D734-5E6A009061CF}"/>
              </a:ext>
            </a:extLst>
          </p:cNvPr>
          <p:cNvSpPr txBox="1"/>
          <p:nvPr/>
        </p:nvSpPr>
        <p:spPr>
          <a:xfrm>
            <a:off x="469900" y="419100"/>
            <a:ext cx="9171940" cy="5783891"/>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For positive numbers, we will use blue cubes. </a:t>
            </a:r>
          </a:p>
          <a:p>
            <a:pPr>
              <a:lnSpc>
                <a:spcPct val="114000"/>
              </a:lnSpc>
              <a:spcAft>
                <a:spcPts val="800"/>
              </a:spcAft>
            </a:pPr>
            <a:r>
              <a:rPr lang="en-US" sz="2800" dirty="0">
                <a:solidFill>
                  <a:srgbClr val="000000"/>
                </a:solidFill>
                <a:latin typeface="Century Gothic"/>
              </a:rPr>
              <a:t>For negative numbers, we will use red cubes.</a:t>
            </a:r>
          </a:p>
          <a:p>
            <a:pPr>
              <a:lnSpc>
                <a:spcPct val="114000"/>
              </a:lnSpc>
              <a:spcAft>
                <a:spcPts val="800"/>
              </a:spcAft>
            </a:pPr>
            <a:endParaRPr lang="en-CA" sz="2800" dirty="0">
              <a:solidFill>
                <a:srgbClr val="000000"/>
              </a:solidFill>
              <a:latin typeface="Century Gothic"/>
            </a:endParaRPr>
          </a:p>
          <a:p>
            <a:pPr>
              <a:lnSpc>
                <a:spcPct val="114000"/>
              </a:lnSpc>
              <a:spcAft>
                <a:spcPts val="800"/>
              </a:spcAft>
            </a:pPr>
            <a:r>
              <a:rPr lang="en-CA" sz="2800" dirty="0">
                <a:solidFill>
                  <a:srgbClr val="000000"/>
                </a:solidFill>
                <a:latin typeface="Century Gothic"/>
              </a:rPr>
              <a:t>		</a:t>
            </a:r>
            <a:r>
              <a:rPr lang="en-CA" sz="2800" i="1" dirty="0">
                <a:solidFill>
                  <a:srgbClr val="000000"/>
                </a:solidFill>
                <a:latin typeface="Century Gothic"/>
              </a:rPr>
              <a:t>b</a:t>
            </a:r>
            <a:r>
              <a:rPr lang="en-CA" sz="2800" dirty="0">
                <a:solidFill>
                  <a:srgbClr val="000000"/>
                </a:solidFill>
                <a:latin typeface="Century Gothic"/>
              </a:rPr>
              <a:t> + (−3) = +2</a:t>
            </a:r>
          </a:p>
          <a:p>
            <a:pPr>
              <a:lnSpc>
                <a:spcPct val="114000"/>
              </a:lnSpc>
              <a:spcAft>
                <a:spcPts val="800"/>
              </a:spcAft>
            </a:pPr>
            <a:endParaRPr lang="en-CA" sz="2800" dirty="0">
              <a:solidFill>
                <a:srgbClr val="000000"/>
              </a:solidFill>
              <a:latin typeface="Century Gothic"/>
            </a:endParaRPr>
          </a:p>
          <a:p>
            <a:pPr>
              <a:lnSpc>
                <a:spcPct val="114000"/>
              </a:lnSpc>
              <a:spcAft>
                <a:spcPts val="800"/>
              </a:spcAft>
            </a:pPr>
            <a:r>
              <a:rPr lang="en-US" sz="2800" dirty="0">
                <a:solidFill>
                  <a:srgbClr val="000000"/>
                </a:solidFill>
                <a:latin typeface="Century Gothic"/>
              </a:rPr>
              <a:t>How do we represent the left side of the equation</a:t>
            </a:r>
            <a:r>
              <a:rPr lang="en-US" sz="2800" dirty="0">
                <a:solidFill>
                  <a:srgbClr val="000000"/>
                </a:solidFill>
                <a:latin typeface="Arial"/>
              </a:rPr>
              <a:t>?</a:t>
            </a:r>
            <a:r>
              <a:rPr lang="en-US" sz="2800" dirty="0">
                <a:solidFill>
                  <a:srgbClr val="000000"/>
                </a:solidFill>
                <a:latin typeface="Century Gothic"/>
              </a:rPr>
              <a:t> </a:t>
            </a:r>
          </a:p>
          <a:p>
            <a:pPr>
              <a:lnSpc>
                <a:spcPct val="114000"/>
              </a:lnSpc>
              <a:spcAft>
                <a:spcPts val="800"/>
              </a:spcAft>
            </a:pPr>
            <a:endParaRPr lang="en-CA" sz="2800" dirty="0">
              <a:solidFill>
                <a:srgbClr val="000000"/>
              </a:solidFill>
              <a:latin typeface="Century Gothic"/>
            </a:endParaRPr>
          </a:p>
          <a:p>
            <a:pPr>
              <a:lnSpc>
                <a:spcPct val="114000"/>
              </a:lnSpc>
              <a:spcAft>
                <a:spcPts val="800"/>
              </a:spcAft>
            </a:pPr>
            <a:endParaRPr lang="en-CA" sz="2800" dirty="0">
              <a:solidFill>
                <a:srgbClr val="000000"/>
              </a:solidFill>
              <a:latin typeface="Century Gothic"/>
            </a:endParaRPr>
          </a:p>
          <a:p>
            <a:pPr>
              <a:lnSpc>
                <a:spcPct val="114000"/>
              </a:lnSpc>
              <a:spcAft>
                <a:spcPts val="800"/>
              </a:spcAft>
            </a:pPr>
            <a:r>
              <a:rPr lang="en-US" sz="2800" dirty="0">
                <a:solidFill>
                  <a:srgbClr val="000000"/>
                </a:solidFill>
                <a:latin typeface="Century Gothic"/>
              </a:rPr>
              <a:t>How do we represent the right side of the </a:t>
            </a:r>
            <a:br>
              <a:rPr lang="en-US" sz="2800" dirty="0">
                <a:solidFill>
                  <a:srgbClr val="000000"/>
                </a:solidFill>
                <a:latin typeface="Century Gothic"/>
              </a:rPr>
            </a:br>
            <a:r>
              <a:rPr lang="en-US" sz="2800" dirty="0">
                <a:solidFill>
                  <a:srgbClr val="000000"/>
                </a:solidFill>
                <a:latin typeface="Century Gothic"/>
              </a:rPr>
              <a:t>equation</a:t>
            </a:r>
            <a:r>
              <a:rPr lang="en-US" sz="2800" dirty="0">
                <a:solidFill>
                  <a:srgbClr val="000000"/>
                </a:solidFill>
                <a:latin typeface="Arial"/>
              </a:rPr>
              <a:t>?</a:t>
            </a:r>
            <a:r>
              <a:rPr lang="en-US" sz="2800" dirty="0">
                <a:solidFill>
                  <a:srgbClr val="000000"/>
                </a:solidFill>
                <a:latin typeface="Century Gothic"/>
              </a:rPr>
              <a:t> </a:t>
            </a:r>
            <a:endParaRPr lang="en-CA" sz="2800" dirty="0">
              <a:solidFill>
                <a:srgbClr val="000000"/>
              </a:solidFill>
              <a:latin typeface="Century Gothic"/>
            </a:endParaRPr>
          </a:p>
        </p:txBody>
      </p:sp>
    </p:spTree>
    <p:extLst>
      <p:ext uri="{BB962C8B-B14F-4D97-AF65-F5344CB8AC3E}">
        <p14:creationId xmlns:p14="http://schemas.microsoft.com/office/powerpoint/2010/main" val="1383204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062F8E-94EE-6AF2-2CD5-98C6D41846AB}"/>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models to solve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FA47DC96-C437-32D3-0E80-E4A2B393E71A}"/>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J-54–56 for details.</a:t>
            </a:r>
          </a:p>
        </p:txBody>
      </p:sp>
      <p:sp>
        <p:nvSpPr>
          <p:cNvPr id="4" name="TextBox 3">
            <a:extLst>
              <a:ext uri="{FF2B5EF4-FFF2-40B4-BE49-F238E27FC236}">
                <a16:creationId xmlns:a16="http://schemas.microsoft.com/office/drawing/2014/main" id="{1E6CBE24-0415-D29F-6933-A5C64F9960B6}"/>
              </a:ext>
            </a:extLst>
          </p:cNvPr>
          <p:cNvSpPr txBox="1"/>
          <p:nvPr/>
        </p:nvSpPr>
        <p:spPr>
          <a:xfrm>
            <a:off x="495300" y="762000"/>
            <a:ext cx="8943340" cy="3203441"/>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Let's isolate the bag of cubes on the left side.</a:t>
            </a:r>
          </a:p>
          <a:p>
            <a:pPr>
              <a:lnSpc>
                <a:spcPct val="114000"/>
              </a:lnSpc>
              <a:spcAft>
                <a:spcPts val="800"/>
              </a:spcAft>
            </a:pPr>
            <a:r>
              <a:rPr lang="en-US" sz="2800" dirty="0">
                <a:solidFill>
                  <a:srgbClr val="000000"/>
                </a:solidFill>
                <a:latin typeface="Century Gothic"/>
              </a:rPr>
              <a:t>Why can't we remove 3 negative counters from each side</a:t>
            </a:r>
            <a:r>
              <a:rPr lang="en-US" sz="2800" dirty="0">
                <a:solidFill>
                  <a:srgbClr val="000000"/>
                </a:solidFill>
                <a:latin typeface="Arial"/>
              </a:rPr>
              <a:t>?</a:t>
            </a:r>
            <a:r>
              <a:rPr lang="en-US" sz="2800" dirty="0">
                <a:solidFill>
                  <a:srgbClr val="000000"/>
                </a:solidFill>
                <a:latin typeface="Century Gothic"/>
              </a:rPr>
              <a:t> </a:t>
            </a:r>
            <a:br>
              <a:rPr lang="en-US" sz="2800" dirty="0">
                <a:solidFill>
                  <a:srgbClr val="000000"/>
                </a:solidFill>
                <a:latin typeface="Century Gothic"/>
              </a:rPr>
            </a:br>
            <a:endParaRPr lang="en-US" sz="2800" dirty="0">
              <a:solidFill>
                <a:srgbClr val="000000"/>
              </a:solidFill>
              <a:latin typeface="Century Gothic"/>
            </a:endParaRPr>
          </a:p>
          <a:p>
            <a:pPr>
              <a:lnSpc>
                <a:spcPct val="114000"/>
              </a:lnSpc>
              <a:spcAft>
                <a:spcPts val="800"/>
              </a:spcAft>
            </a:pPr>
            <a:r>
              <a:rPr lang="en-US" sz="2800" dirty="0">
                <a:solidFill>
                  <a:srgbClr val="000000"/>
                </a:solidFill>
                <a:latin typeface="Century Gothic"/>
              </a:rPr>
              <a:t>What can we add to both sides of the equation to </a:t>
            </a:r>
            <a:r>
              <a:rPr lang="en-US" sz="2800" dirty="0">
                <a:solidFill>
                  <a:srgbClr val="0000FF"/>
                </a:solidFill>
                <a:latin typeface="Century Gothic"/>
              </a:rPr>
              <a:t>cancel out</a:t>
            </a:r>
            <a:r>
              <a:rPr lang="en-US" sz="2800" dirty="0">
                <a:solidFill>
                  <a:srgbClr val="000000"/>
                </a:solidFill>
                <a:latin typeface="Century Gothic"/>
              </a:rPr>
              <a:t> the 3 negative cubes on the left side</a:t>
            </a:r>
            <a:r>
              <a:rPr lang="en-US" sz="2800" dirty="0">
                <a:solidFill>
                  <a:srgbClr val="000000"/>
                </a:solidFill>
                <a:latin typeface="Arial"/>
              </a:rPr>
              <a:t>?</a:t>
            </a:r>
            <a:endParaRPr lang="en-CA" sz="2800" dirty="0">
              <a:solidFill>
                <a:srgbClr val="000000"/>
              </a:solidFill>
              <a:latin typeface="Century Gothic"/>
            </a:endParaRPr>
          </a:p>
        </p:txBody>
      </p:sp>
      <p:sp>
        <p:nvSpPr>
          <p:cNvPr id="8" name="TextBox 7">
            <a:extLst>
              <a:ext uri="{FF2B5EF4-FFF2-40B4-BE49-F238E27FC236}">
                <a16:creationId xmlns:a16="http://schemas.microsoft.com/office/drawing/2014/main" id="{7B6E4865-A44E-AA5A-E5F4-D7CC31165741}"/>
              </a:ext>
            </a:extLst>
          </p:cNvPr>
          <p:cNvSpPr txBox="1"/>
          <p:nvPr/>
        </p:nvSpPr>
        <p:spPr>
          <a:xfrm>
            <a:off x="2616200" y="4813300"/>
            <a:ext cx="4548328" cy="1134221"/>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b</a:t>
            </a:r>
            <a:r>
              <a:rPr lang="en-CA" sz="2800" dirty="0">
                <a:solidFill>
                  <a:srgbClr val="000000"/>
                </a:solidFill>
                <a:latin typeface="Century Gothic"/>
              </a:rPr>
              <a:t> + (−3) + (+3) = +2 + (+3)</a:t>
            </a:r>
          </a:p>
          <a:p>
            <a:pPr>
              <a:lnSpc>
                <a:spcPct val="114000"/>
              </a:lnSpc>
              <a:spcAft>
                <a:spcPts val="800"/>
              </a:spcAft>
            </a:pPr>
            <a:r>
              <a:rPr lang="en-CA" sz="2800" dirty="0">
                <a:solidFill>
                  <a:srgbClr val="000000"/>
                </a:solidFill>
                <a:latin typeface="Century Gothic"/>
              </a:rPr>
              <a:t>b + (−3) + (+3) = +2 + (+3)</a:t>
            </a:r>
          </a:p>
        </p:txBody>
      </p:sp>
      <p:cxnSp>
        <p:nvCxnSpPr>
          <p:cNvPr id="9" name="Straight Connector 8">
            <a:extLst>
              <a:ext uri="{FF2B5EF4-FFF2-40B4-BE49-F238E27FC236}">
                <a16:creationId xmlns:a16="http://schemas.microsoft.com/office/drawing/2014/main" id="{BB08A51B-5A7B-D73B-42D4-9DE0DC7FD778}"/>
              </a:ext>
            </a:extLst>
          </p:cNvPr>
          <p:cNvCxnSpPr/>
          <p:nvPr/>
        </p:nvCxnSpPr>
        <p:spPr>
          <a:xfrm flipH="1">
            <a:off x="3397504" y="54273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B38A6FA-769A-8B3E-6F1D-E04C5DEA63A9}"/>
              </a:ext>
            </a:extLst>
          </p:cNvPr>
          <p:cNvCxnSpPr/>
          <p:nvPr/>
        </p:nvCxnSpPr>
        <p:spPr>
          <a:xfrm flipH="1">
            <a:off x="4451604" y="54654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B01357D-A53B-EFBB-BD8D-C7FFDAFF86EE}"/>
              </a:ext>
            </a:extLst>
          </p:cNvPr>
          <p:cNvSpPr txBox="1"/>
          <p:nvPr/>
        </p:nvSpPr>
        <p:spPr>
          <a:xfrm>
            <a:off x="4531360" y="203200"/>
            <a:ext cx="5267071" cy="338554"/>
          </a:xfrm>
          <a:prstGeom prst="rect">
            <a:avLst/>
          </a:prstGeom>
          <a:noFill/>
        </p:spPr>
        <p:txBody>
          <a:bodyPr vert="horz" rtlCol="0">
            <a:spAutoFit/>
          </a:bodyPr>
          <a:lstStyle/>
          <a:p>
            <a:pPr algn="r"/>
            <a:r>
              <a:rPr lang="en-US" sz="1600">
                <a:solidFill>
                  <a:srgbClr val="666666"/>
                </a:solidFill>
                <a:latin typeface="Century Gothic"/>
              </a:rPr>
              <a:t>Display equation using blue and red cubes.</a:t>
            </a:r>
            <a:endParaRPr lang="en-CA" sz="1600">
              <a:solidFill>
                <a:srgbClr val="666666"/>
              </a:solidFill>
              <a:latin typeface="Century Gothic"/>
            </a:endParaRPr>
          </a:p>
        </p:txBody>
      </p:sp>
      <p:sp>
        <p:nvSpPr>
          <p:cNvPr id="12" name="TextBox 11">
            <a:extLst>
              <a:ext uri="{FF2B5EF4-FFF2-40B4-BE49-F238E27FC236}">
                <a16:creationId xmlns:a16="http://schemas.microsoft.com/office/drawing/2014/main" id="{3125EDA7-ECE1-2197-21FD-A824B8279DE5}"/>
              </a:ext>
            </a:extLst>
          </p:cNvPr>
          <p:cNvSpPr txBox="1"/>
          <p:nvPr/>
        </p:nvSpPr>
        <p:spPr>
          <a:xfrm>
            <a:off x="3695700" y="4292600"/>
            <a:ext cx="2373401" cy="540404"/>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b</a:t>
            </a:r>
            <a:r>
              <a:rPr lang="en-CA" sz="2800" dirty="0">
                <a:solidFill>
                  <a:srgbClr val="000000"/>
                </a:solidFill>
                <a:latin typeface="Century Gothic"/>
              </a:rPr>
              <a:t> + (−3) = +2</a:t>
            </a:r>
          </a:p>
        </p:txBody>
      </p:sp>
      <p:sp>
        <p:nvSpPr>
          <p:cNvPr id="13" name="TextBox 12">
            <a:extLst>
              <a:ext uri="{FF2B5EF4-FFF2-40B4-BE49-F238E27FC236}">
                <a16:creationId xmlns:a16="http://schemas.microsoft.com/office/drawing/2014/main" id="{13CB9AB4-51FB-6B68-0730-BB30364C5A8F}"/>
              </a:ext>
            </a:extLst>
          </p:cNvPr>
          <p:cNvSpPr txBox="1"/>
          <p:nvPr/>
        </p:nvSpPr>
        <p:spPr>
          <a:xfrm>
            <a:off x="4775200" y="6032500"/>
            <a:ext cx="1285926" cy="540404"/>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b</a:t>
            </a:r>
            <a:r>
              <a:rPr lang="en-CA" sz="2800" dirty="0">
                <a:solidFill>
                  <a:srgbClr val="000000"/>
                </a:solidFill>
                <a:latin typeface="Century Gothic"/>
              </a:rPr>
              <a:t> = +5</a:t>
            </a:r>
          </a:p>
        </p:txBody>
      </p:sp>
      <p:cxnSp>
        <p:nvCxnSpPr>
          <p:cNvPr id="14" name="Straight Connector 13">
            <a:extLst>
              <a:ext uri="{FF2B5EF4-FFF2-40B4-BE49-F238E27FC236}">
                <a16:creationId xmlns:a16="http://schemas.microsoft.com/office/drawing/2014/main" id="{FBB19078-1FD7-C164-953F-16C134E35B66}"/>
              </a:ext>
            </a:extLst>
          </p:cNvPr>
          <p:cNvCxnSpPr>
            <a:cxnSpLocks/>
          </p:cNvCxnSpPr>
          <p:nvPr/>
        </p:nvCxnSpPr>
        <p:spPr>
          <a:xfrm flipV="1">
            <a:off x="-4763" y="41770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1172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5BF039-08FA-11CD-E6E4-570595488E7C}"/>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models to solve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C1D94452-BE43-7E1D-45B4-F8D9746CC0A7}"/>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J-54–56 for details.</a:t>
            </a:r>
          </a:p>
        </p:txBody>
      </p:sp>
      <p:sp>
        <p:nvSpPr>
          <p:cNvPr id="4" name="TextBox 3">
            <a:extLst>
              <a:ext uri="{FF2B5EF4-FFF2-40B4-BE49-F238E27FC236}">
                <a16:creationId xmlns:a16="http://schemas.microsoft.com/office/drawing/2014/main" id="{6C7603CE-D912-37EB-4FE9-3DAD753D3D0C}"/>
              </a:ext>
            </a:extLst>
          </p:cNvPr>
          <p:cNvSpPr txBox="1"/>
          <p:nvPr/>
        </p:nvSpPr>
        <p:spPr>
          <a:xfrm>
            <a:off x="469900" y="419100"/>
            <a:ext cx="8930640" cy="1033360"/>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Check: Do 5 positive counters combined with </a:t>
            </a:r>
            <a:br>
              <a:rPr lang="en-US" sz="2800" dirty="0">
                <a:solidFill>
                  <a:srgbClr val="000000"/>
                </a:solidFill>
                <a:latin typeface="Century Gothic"/>
              </a:rPr>
            </a:br>
            <a:r>
              <a:rPr lang="en-US" sz="2800" dirty="0">
                <a:solidFill>
                  <a:srgbClr val="000000"/>
                </a:solidFill>
                <a:latin typeface="Century Gothic"/>
              </a:rPr>
              <a:t>​3 negative counters result in 2 positive counters</a:t>
            </a:r>
            <a:r>
              <a:rPr lang="en-US" sz="2800" dirty="0">
                <a:solidFill>
                  <a:srgbClr val="000000"/>
                </a:solidFill>
                <a:latin typeface="Arial"/>
              </a:rPr>
              <a:t>?</a:t>
            </a:r>
            <a:endParaRPr lang="en-CA" sz="2800" dirty="0">
              <a:solidFill>
                <a:srgbClr val="000000"/>
              </a:solidFill>
              <a:latin typeface="Arial"/>
            </a:endParaRPr>
          </a:p>
        </p:txBody>
      </p:sp>
    </p:spTree>
    <p:extLst>
      <p:ext uri="{BB962C8B-B14F-4D97-AF65-F5344CB8AC3E}">
        <p14:creationId xmlns:p14="http://schemas.microsoft.com/office/powerpoint/2010/main" val="2001799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C3C53A-1E6C-61F4-1739-3D3CA860D199}"/>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models to solve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599D4915-F862-F1ED-F84A-CAB7B3F12189}"/>
              </a:ext>
            </a:extLst>
          </p:cNvPr>
          <p:cNvSpPr txBox="1"/>
          <p:nvPr/>
        </p:nvSpPr>
        <p:spPr>
          <a:xfrm>
            <a:off x="6410960" y="6883400"/>
            <a:ext cx="3391535" cy="338554"/>
          </a:xfrm>
          <a:prstGeom prst="rect">
            <a:avLst/>
          </a:prstGeom>
          <a:noFill/>
        </p:spPr>
        <p:txBody>
          <a:bodyPr vert="horz" rtlCol="0">
            <a:spAutoFit/>
          </a:bodyPr>
          <a:lstStyle/>
          <a:p>
            <a:pPr algn="r"/>
            <a:r>
              <a:rPr lang="en-CA" sz="1600">
                <a:solidFill>
                  <a:srgbClr val="666666"/>
                </a:solidFill>
                <a:latin typeface="Century Gothic"/>
              </a:rPr>
              <a:t>See pp. J-54–56 for details.</a:t>
            </a:r>
          </a:p>
        </p:txBody>
      </p:sp>
      <p:sp>
        <p:nvSpPr>
          <p:cNvPr id="4" name="TextBox 3">
            <a:extLst>
              <a:ext uri="{FF2B5EF4-FFF2-40B4-BE49-F238E27FC236}">
                <a16:creationId xmlns:a16="http://schemas.microsoft.com/office/drawing/2014/main" id="{8FEBE3AC-14EF-87B8-B909-DB5E8E5B69EF}"/>
              </a:ext>
            </a:extLst>
          </p:cNvPr>
          <p:cNvSpPr txBox="1"/>
          <p:nvPr/>
        </p:nvSpPr>
        <p:spPr>
          <a:xfrm>
            <a:off x="469900" y="419100"/>
            <a:ext cx="8994140" cy="2710486"/>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Let's solve </a:t>
            </a:r>
            <a:r>
              <a:rPr lang="en-CA" sz="2800" i="1" dirty="0">
                <a:solidFill>
                  <a:srgbClr val="000000"/>
                </a:solidFill>
                <a:latin typeface="Century Gothic"/>
              </a:rPr>
              <a:t>x</a:t>
            </a:r>
            <a:r>
              <a:rPr lang="en-US" sz="2800" dirty="0">
                <a:solidFill>
                  <a:srgbClr val="000000"/>
                </a:solidFill>
                <a:latin typeface="Century Gothic"/>
              </a:rPr>
              <a:t> – (+4) = −2 the same way, this time using pictures: </a:t>
            </a:r>
          </a:p>
          <a:p>
            <a:pPr>
              <a:lnSpc>
                <a:spcPct val="114000"/>
              </a:lnSpc>
              <a:spcAft>
                <a:spcPts val="800"/>
              </a:spcAft>
            </a:pPr>
            <a:r>
              <a:rPr lang="en-US" sz="2800" dirty="0">
                <a:solidFill>
                  <a:srgbClr val="000000"/>
                </a:solidFill>
                <a:latin typeface="Century Gothic"/>
              </a:rPr>
              <a:t>Use black circles for positive numbers: </a:t>
            </a:r>
          </a:p>
          <a:p>
            <a:pPr>
              <a:lnSpc>
                <a:spcPct val="114000"/>
              </a:lnSpc>
              <a:spcAft>
                <a:spcPts val="800"/>
              </a:spcAft>
            </a:pPr>
            <a:r>
              <a:rPr lang="en-US" sz="2800" dirty="0">
                <a:solidFill>
                  <a:srgbClr val="000000"/>
                </a:solidFill>
                <a:latin typeface="Century Gothic"/>
              </a:rPr>
              <a:t>Use white circles for negative numbers: 			</a:t>
            </a:r>
            <a:endParaRPr lang="en-CA" sz="2800" dirty="0">
              <a:solidFill>
                <a:srgbClr val="000000"/>
              </a:solidFill>
              <a:latin typeface="Century Gothic"/>
            </a:endParaRPr>
          </a:p>
        </p:txBody>
      </p:sp>
      <p:grpSp>
        <p:nvGrpSpPr>
          <p:cNvPr id="12" name="Group 11">
            <a:extLst>
              <a:ext uri="{FF2B5EF4-FFF2-40B4-BE49-F238E27FC236}">
                <a16:creationId xmlns:a16="http://schemas.microsoft.com/office/drawing/2014/main" id="{2D3393A9-53F8-A8E8-B463-2852282D20EA}"/>
              </a:ext>
            </a:extLst>
          </p:cNvPr>
          <p:cNvGrpSpPr/>
          <p:nvPr/>
        </p:nvGrpSpPr>
        <p:grpSpPr>
          <a:xfrm>
            <a:off x="622300" y="5334000"/>
            <a:ext cx="3876040" cy="1031629"/>
            <a:chOff x="622300" y="5448300"/>
            <a:chExt cx="3876040" cy="1031629"/>
          </a:xfrm>
        </p:grpSpPr>
        <p:grpSp>
          <p:nvGrpSpPr>
            <p:cNvPr id="10" name="Group 9">
              <a:extLst>
                <a:ext uri="{FF2B5EF4-FFF2-40B4-BE49-F238E27FC236}">
                  <a16:creationId xmlns:a16="http://schemas.microsoft.com/office/drawing/2014/main" id="{CF9563FC-D103-5861-5E84-68F594C92DD7}"/>
                </a:ext>
              </a:extLst>
            </p:cNvPr>
            <p:cNvGrpSpPr/>
            <p:nvPr/>
          </p:nvGrpSpPr>
          <p:grpSpPr>
            <a:xfrm>
              <a:off x="1365504" y="5478145"/>
              <a:ext cx="1611757" cy="463550"/>
              <a:chOff x="1365504" y="5478145"/>
              <a:chExt cx="1611757" cy="463550"/>
            </a:xfrm>
          </p:grpSpPr>
          <p:cxnSp>
            <p:nvCxnSpPr>
              <p:cNvPr id="8" name="Straight Connector 7">
                <a:extLst>
                  <a:ext uri="{FF2B5EF4-FFF2-40B4-BE49-F238E27FC236}">
                    <a16:creationId xmlns:a16="http://schemas.microsoft.com/office/drawing/2014/main" id="{6CA37333-70D6-EF98-1710-2DF1E3D4C3CE}"/>
                  </a:ext>
                </a:extLst>
              </p:cNvPr>
              <p:cNvCxnSpPr/>
              <p:nvPr/>
            </p:nvCxnSpPr>
            <p:spPr>
              <a:xfrm flipH="1">
                <a:off x="1365504" y="54781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7FE805A-FD6F-AFA1-7DFC-053F185700E0}"/>
                  </a:ext>
                </a:extLst>
              </p:cNvPr>
              <p:cNvCxnSpPr/>
              <p:nvPr/>
            </p:nvCxnSpPr>
            <p:spPr>
              <a:xfrm flipH="1">
                <a:off x="2394204" y="5516245"/>
                <a:ext cx="583057" cy="42545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14207B31-9BE7-19C2-46A5-B721821774EA}"/>
                </a:ext>
              </a:extLst>
            </p:cNvPr>
            <p:cNvSpPr txBox="1"/>
            <p:nvPr/>
          </p:nvSpPr>
          <p:spPr>
            <a:xfrm>
              <a:off x="622300" y="5448300"/>
              <a:ext cx="3876040" cy="1031629"/>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x </a:t>
              </a:r>
              <a:r>
                <a:rPr lang="en-CA" sz="2800" dirty="0">
                  <a:solidFill>
                    <a:srgbClr val="000000"/>
                  </a:solidFill>
                  <a:latin typeface="Century Gothic"/>
                </a:rPr>
                <a:t>+ (−4) + (+4) = +2		</a:t>
              </a:r>
            </a:p>
          </p:txBody>
        </p:sp>
      </p:grpSp>
      <p:sp>
        <p:nvSpPr>
          <p:cNvPr id="13" name="TextBox 12">
            <a:extLst>
              <a:ext uri="{FF2B5EF4-FFF2-40B4-BE49-F238E27FC236}">
                <a16:creationId xmlns:a16="http://schemas.microsoft.com/office/drawing/2014/main" id="{CF6A024E-0F06-06EA-786C-3C4F590512B2}"/>
              </a:ext>
            </a:extLst>
          </p:cNvPr>
          <p:cNvSpPr txBox="1"/>
          <p:nvPr/>
        </p:nvSpPr>
        <p:spPr>
          <a:xfrm>
            <a:off x="469900" y="2819400"/>
            <a:ext cx="7642987" cy="540404"/>
          </a:xfrm>
          <a:prstGeom prst="rect">
            <a:avLst/>
          </a:prstGeom>
          <a:noFill/>
        </p:spPr>
        <p:txBody>
          <a:bodyPr vert="horz" rtlCol="0">
            <a:spAutoFit/>
          </a:bodyPr>
          <a:lstStyle/>
          <a:p>
            <a:pPr>
              <a:lnSpc>
                <a:spcPct val="114000"/>
              </a:lnSpc>
              <a:spcAft>
                <a:spcPts val="800"/>
              </a:spcAft>
            </a:pPr>
            <a:r>
              <a:rPr lang="en-US" sz="2800" dirty="0">
                <a:solidFill>
                  <a:srgbClr val="000000"/>
                </a:solidFill>
                <a:latin typeface="Century Gothic"/>
              </a:rPr>
              <a:t>Start by writing any subtraction as addition.</a:t>
            </a:r>
            <a:endParaRPr lang="en-CA" sz="2800" dirty="0">
              <a:solidFill>
                <a:srgbClr val="000000"/>
              </a:solidFill>
              <a:latin typeface="Century Gothic"/>
            </a:endParaRPr>
          </a:p>
        </p:txBody>
      </p:sp>
      <p:pic>
        <p:nvPicPr>
          <p:cNvPr id="15" name="Picture 14">
            <a:extLst>
              <a:ext uri="{FF2B5EF4-FFF2-40B4-BE49-F238E27FC236}">
                <a16:creationId xmlns:a16="http://schemas.microsoft.com/office/drawing/2014/main" id="{843A5B14-6A53-306A-1D74-2C1269322F49}"/>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5664200" y="3327400"/>
            <a:ext cx="2831973" cy="3496056"/>
          </a:xfrm>
          <a:prstGeom prst="rect">
            <a:avLst/>
          </a:prstGeom>
          <a:solidFill>
            <a:schemeClr val="accent1">
              <a:alpha val="0"/>
            </a:schemeClr>
          </a:solidFill>
        </p:spPr>
      </p:pic>
      <p:sp>
        <p:nvSpPr>
          <p:cNvPr id="16" name="TextBox 15">
            <a:extLst>
              <a:ext uri="{FF2B5EF4-FFF2-40B4-BE49-F238E27FC236}">
                <a16:creationId xmlns:a16="http://schemas.microsoft.com/office/drawing/2014/main" id="{557F4349-F0BA-9A74-0027-0A012ADB1502}"/>
              </a:ext>
            </a:extLst>
          </p:cNvPr>
          <p:cNvSpPr txBox="1"/>
          <p:nvPr/>
        </p:nvSpPr>
        <p:spPr>
          <a:xfrm>
            <a:off x="1727200" y="3416300"/>
            <a:ext cx="2768601" cy="1522853"/>
          </a:xfrm>
          <a:prstGeom prst="rect">
            <a:avLst/>
          </a:prstGeom>
          <a:noFill/>
        </p:spPr>
        <p:txBody>
          <a:bodyPr vert="horz" wrap="square" rtlCol="0">
            <a:spAutoFit/>
          </a:bodyPr>
          <a:lstStyle/>
          <a:p>
            <a:pPr>
              <a:lnSpc>
                <a:spcPct val="114000"/>
              </a:lnSpc>
              <a:spcAft>
                <a:spcPts val="800"/>
              </a:spcAft>
            </a:pPr>
            <a:r>
              <a:rPr lang="en-CA" sz="2800" i="1" dirty="0">
                <a:solidFill>
                  <a:srgbClr val="000000"/>
                </a:solidFill>
                <a:latin typeface="Century Gothic"/>
              </a:rPr>
              <a:t>x</a:t>
            </a:r>
            <a:r>
              <a:rPr lang="en-CA" sz="2800" dirty="0">
                <a:solidFill>
                  <a:srgbClr val="000000"/>
                </a:solidFill>
                <a:latin typeface="Century Gothic"/>
              </a:rPr>
              <a:t> – (+4) = −2</a:t>
            </a:r>
            <a:br>
              <a:rPr lang="en-CA" sz="2800" dirty="0">
                <a:solidFill>
                  <a:srgbClr val="000000"/>
                </a:solidFill>
                <a:latin typeface="Century Gothic"/>
              </a:rPr>
            </a:br>
            <a:r>
              <a:rPr lang="en-CA" sz="2800" dirty="0">
                <a:solidFill>
                  <a:srgbClr val="000000"/>
                </a:solidFill>
                <a:latin typeface="Century Gothic"/>
              </a:rPr>
              <a:t>​</a:t>
            </a:r>
            <a:r>
              <a:rPr lang="en-CA" sz="2800" i="1" dirty="0">
                <a:solidFill>
                  <a:srgbClr val="000000"/>
                </a:solidFill>
                <a:latin typeface="Century Gothic"/>
              </a:rPr>
              <a:t>x</a:t>
            </a:r>
            <a:r>
              <a:rPr lang="en-CA" sz="2800" dirty="0">
                <a:solidFill>
                  <a:srgbClr val="000000"/>
                </a:solidFill>
                <a:latin typeface="Century Gothic"/>
              </a:rPr>
              <a:t> + (−4) = −2	 </a:t>
            </a:r>
          </a:p>
        </p:txBody>
      </p:sp>
      <p:sp>
        <p:nvSpPr>
          <p:cNvPr id="17" name="TextBox 16">
            <a:extLst>
              <a:ext uri="{FF2B5EF4-FFF2-40B4-BE49-F238E27FC236}">
                <a16:creationId xmlns:a16="http://schemas.microsoft.com/office/drawing/2014/main" id="{F1E7FC62-B32B-0484-9A0A-CC58255092CF}"/>
              </a:ext>
            </a:extLst>
          </p:cNvPr>
          <p:cNvSpPr txBox="1"/>
          <p:nvPr/>
        </p:nvSpPr>
        <p:spPr>
          <a:xfrm>
            <a:off x="647700" y="4508500"/>
            <a:ext cx="4476445" cy="540404"/>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x </a:t>
            </a:r>
            <a:r>
              <a:rPr lang="en-CA" sz="2800" dirty="0">
                <a:solidFill>
                  <a:srgbClr val="000000"/>
                </a:solidFill>
                <a:latin typeface="Century Gothic"/>
              </a:rPr>
              <a:t>+ (−4) + (+4) = −2 + (+4)</a:t>
            </a:r>
          </a:p>
        </p:txBody>
      </p:sp>
      <p:sp>
        <p:nvSpPr>
          <p:cNvPr id="18" name="TextBox 17">
            <a:extLst>
              <a:ext uri="{FF2B5EF4-FFF2-40B4-BE49-F238E27FC236}">
                <a16:creationId xmlns:a16="http://schemas.microsoft.com/office/drawing/2014/main" id="{D87B1F0E-5EB2-A449-583F-A48A3FFD0726}"/>
              </a:ext>
            </a:extLst>
          </p:cNvPr>
          <p:cNvSpPr txBox="1"/>
          <p:nvPr/>
        </p:nvSpPr>
        <p:spPr>
          <a:xfrm>
            <a:off x="2781300" y="6121400"/>
            <a:ext cx="1214044" cy="540404"/>
          </a:xfrm>
          <a:prstGeom prst="rect">
            <a:avLst/>
          </a:prstGeom>
          <a:noFill/>
        </p:spPr>
        <p:txBody>
          <a:bodyPr vert="horz" rtlCol="0">
            <a:spAutoFit/>
          </a:bodyPr>
          <a:lstStyle/>
          <a:p>
            <a:pPr>
              <a:lnSpc>
                <a:spcPct val="114000"/>
              </a:lnSpc>
              <a:spcAft>
                <a:spcPts val="800"/>
              </a:spcAft>
            </a:pPr>
            <a:r>
              <a:rPr lang="en-CA" sz="2800" i="1" dirty="0">
                <a:solidFill>
                  <a:srgbClr val="000000"/>
                </a:solidFill>
                <a:latin typeface="Century Gothic"/>
              </a:rPr>
              <a:t>x</a:t>
            </a:r>
            <a:r>
              <a:rPr lang="en-CA" sz="2800" dirty="0">
                <a:solidFill>
                  <a:srgbClr val="000000"/>
                </a:solidFill>
                <a:latin typeface="Century Gothic"/>
              </a:rPr>
              <a:t> = +2</a:t>
            </a:r>
          </a:p>
        </p:txBody>
      </p:sp>
      <p:pic>
        <p:nvPicPr>
          <p:cNvPr id="20" name="Picture 19">
            <a:extLst>
              <a:ext uri="{FF2B5EF4-FFF2-40B4-BE49-F238E27FC236}">
                <a16:creationId xmlns:a16="http://schemas.microsoft.com/office/drawing/2014/main" id="{CD37483B-ACAE-5B6C-F0D0-D508A4A1C1F2}"/>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124700" y="1346200"/>
            <a:ext cx="431800" cy="622300"/>
          </a:xfrm>
          <a:prstGeom prst="rect">
            <a:avLst/>
          </a:prstGeom>
          <a:solidFill>
            <a:schemeClr val="accent1">
              <a:alpha val="0"/>
            </a:schemeClr>
          </a:solidFill>
        </p:spPr>
      </p:pic>
      <p:pic>
        <p:nvPicPr>
          <p:cNvPr id="22" name="Picture 21">
            <a:extLst>
              <a:ext uri="{FF2B5EF4-FFF2-40B4-BE49-F238E27FC236}">
                <a16:creationId xmlns:a16="http://schemas.microsoft.com/office/drawing/2014/main" id="{139EBEF5-34E7-23C2-C2F4-7D5A7A3E5FD9}"/>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7378700" y="2032000"/>
            <a:ext cx="444500" cy="558800"/>
          </a:xfrm>
          <a:prstGeom prst="rect">
            <a:avLst/>
          </a:prstGeom>
          <a:solidFill>
            <a:schemeClr val="accent1">
              <a:alpha val="0"/>
            </a:schemeClr>
          </a:solidFill>
        </p:spPr>
      </p:pic>
      <p:cxnSp>
        <p:nvCxnSpPr>
          <p:cNvPr id="14" name="Straight Connector 13">
            <a:extLst>
              <a:ext uri="{FF2B5EF4-FFF2-40B4-BE49-F238E27FC236}">
                <a16:creationId xmlns:a16="http://schemas.microsoft.com/office/drawing/2014/main" id="{136712E9-6392-1759-E86D-0CEF2D0FB459}"/>
              </a:ext>
            </a:extLst>
          </p:cNvPr>
          <p:cNvCxnSpPr>
            <a:cxnSpLocks/>
          </p:cNvCxnSpPr>
          <p:nvPr/>
        </p:nvCxnSpPr>
        <p:spPr>
          <a:xfrm flipV="1">
            <a:off x="-4763" y="3440439"/>
            <a:ext cx="10169525" cy="279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4011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E3D9AA-2F9A-EC14-69B3-601DEA7FB255}"/>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models to solve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D685FA1D-2BC5-3B5B-7D8E-41CE5FDD9489}"/>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J-54–56 for details.</a:t>
            </a:r>
          </a:p>
        </p:txBody>
      </p:sp>
      <p:sp>
        <p:nvSpPr>
          <p:cNvPr id="4" name="TextBox 3">
            <a:extLst>
              <a:ext uri="{FF2B5EF4-FFF2-40B4-BE49-F238E27FC236}">
                <a16:creationId xmlns:a16="http://schemas.microsoft.com/office/drawing/2014/main" id="{54B55447-900F-BEE8-A8E8-F964FB32E492}"/>
              </a:ext>
            </a:extLst>
          </p:cNvPr>
          <p:cNvSpPr txBox="1"/>
          <p:nvPr/>
        </p:nvSpPr>
        <p:spPr>
          <a:xfrm>
            <a:off x="469900" y="393700"/>
            <a:ext cx="9298940" cy="3692934"/>
          </a:xfrm>
          <a:prstGeom prst="rect">
            <a:avLst/>
          </a:prstGeom>
          <a:noFill/>
        </p:spPr>
        <p:txBody>
          <a:bodyPr vert="horz" rtlCol="0">
            <a:spAutoFit/>
          </a:bodyPr>
          <a:lstStyle/>
          <a:p>
            <a:pPr>
              <a:lnSpc>
                <a:spcPct val="114000"/>
              </a:lnSpc>
              <a:spcAft>
                <a:spcPts val="800"/>
              </a:spcAft>
            </a:pPr>
            <a:r>
              <a:rPr lang="en-CA" sz="2800" dirty="0">
                <a:solidFill>
                  <a:srgbClr val="000000"/>
                </a:solidFill>
                <a:latin typeface="Century Gothic"/>
              </a:rPr>
              <a:t>Exercises:	 </a:t>
            </a:r>
          </a:p>
          <a:p>
            <a:pPr>
              <a:lnSpc>
                <a:spcPct val="114000"/>
              </a:lnSpc>
              <a:spcAft>
                <a:spcPts val="800"/>
              </a:spcAft>
            </a:pPr>
            <a:r>
              <a:rPr lang="en-US" sz="2800" dirty="0">
                <a:solidFill>
                  <a:srgbClr val="000000"/>
                </a:solidFill>
                <a:latin typeface="Century Gothic"/>
              </a:rPr>
              <a:t>1. </a:t>
            </a:r>
            <a:r>
              <a:rPr lang="en-US" sz="2800" dirty="0" err="1">
                <a:solidFill>
                  <a:srgbClr val="000000"/>
                </a:solidFill>
                <a:latin typeface="Century Gothic"/>
              </a:rPr>
              <a:t>Satra</a:t>
            </a:r>
            <a:r>
              <a:rPr lang="en-US" sz="2800" dirty="0">
                <a:solidFill>
                  <a:srgbClr val="000000"/>
                </a:solidFill>
                <a:latin typeface="Century Gothic"/>
              </a:rPr>
              <a:t> solves the equation by using a model. The rectangle represents the variable </a:t>
            </a:r>
            <a:r>
              <a:rPr lang="en-US" sz="2800" i="1" dirty="0">
                <a:solidFill>
                  <a:srgbClr val="000000"/>
                </a:solidFill>
                <a:latin typeface="Century Gothic"/>
              </a:rPr>
              <a:t>x</a:t>
            </a:r>
            <a:r>
              <a:rPr lang="en-US" sz="2800" dirty="0">
                <a:solidFill>
                  <a:srgbClr val="000000"/>
                </a:solidFill>
                <a:latin typeface="Century Gothic"/>
              </a:rPr>
              <a:t>, white circles represent negative numbers, and black circles represent positive numbers. Write the equations that match each step of </a:t>
            </a:r>
            <a:r>
              <a:rPr lang="en-US" sz="2800" dirty="0" err="1">
                <a:solidFill>
                  <a:srgbClr val="000000"/>
                </a:solidFill>
                <a:latin typeface="Century Gothic"/>
              </a:rPr>
              <a:t>Satra's</a:t>
            </a:r>
            <a:r>
              <a:rPr lang="en-US" sz="2800" dirty="0">
                <a:solidFill>
                  <a:srgbClr val="000000"/>
                </a:solidFill>
                <a:latin typeface="Century Gothic"/>
              </a:rPr>
              <a:t> work. </a:t>
            </a:r>
          </a:p>
          <a:p>
            <a:pPr>
              <a:lnSpc>
                <a:spcPct val="114000"/>
              </a:lnSpc>
              <a:spcAft>
                <a:spcPts val="800"/>
              </a:spcAft>
            </a:pPr>
            <a:r>
              <a:rPr lang="en-CA" sz="2800" dirty="0">
                <a:solidFill>
                  <a:srgbClr val="000000"/>
                </a:solidFill>
                <a:latin typeface="Century Gothic"/>
              </a:rPr>
              <a:t>a) </a:t>
            </a:r>
            <a:r>
              <a:rPr lang="en-CA" sz="2800" i="1" dirty="0">
                <a:solidFill>
                  <a:srgbClr val="000000"/>
                </a:solidFill>
                <a:latin typeface="Century Gothic"/>
              </a:rPr>
              <a:t>x</a:t>
            </a:r>
            <a:r>
              <a:rPr lang="en-CA" sz="2800" dirty="0">
                <a:solidFill>
                  <a:srgbClr val="000000"/>
                </a:solidFill>
                <a:latin typeface="Century Gothic"/>
              </a:rPr>
              <a:t> + (−5) = −1</a:t>
            </a:r>
          </a:p>
        </p:txBody>
      </p:sp>
      <p:pic>
        <p:nvPicPr>
          <p:cNvPr id="6" name="Picture 5">
            <a:extLst>
              <a:ext uri="{FF2B5EF4-FFF2-40B4-BE49-F238E27FC236}">
                <a16:creationId xmlns:a16="http://schemas.microsoft.com/office/drawing/2014/main" id="{62CA1C1E-A54D-C13F-6B69-7F15F96A3466}"/>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711700" y="3441700"/>
            <a:ext cx="2940431" cy="3209798"/>
          </a:xfrm>
          <a:prstGeom prst="rect">
            <a:avLst/>
          </a:prstGeom>
          <a:solidFill>
            <a:schemeClr val="accent1">
              <a:alpha val="0"/>
            </a:schemeClr>
          </a:solidFill>
        </p:spPr>
      </p:pic>
    </p:spTree>
    <p:extLst>
      <p:ext uri="{BB962C8B-B14F-4D97-AF65-F5344CB8AC3E}">
        <p14:creationId xmlns:p14="http://schemas.microsoft.com/office/powerpoint/2010/main" val="1423576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253A9B-02CA-32F9-DDF6-1EC9051A0ECB}"/>
              </a:ext>
            </a:extLst>
          </p:cNvPr>
          <p:cNvSpPr txBox="1"/>
          <p:nvPr/>
        </p:nvSpPr>
        <p:spPr>
          <a:xfrm>
            <a:off x="457200" y="6921500"/>
            <a:ext cx="5908040" cy="338554"/>
          </a:xfrm>
          <a:prstGeom prst="rect">
            <a:avLst/>
          </a:prstGeom>
          <a:noFill/>
        </p:spPr>
        <p:txBody>
          <a:bodyPr vert="horz" rtlCol="0">
            <a:spAutoFit/>
          </a:bodyPr>
          <a:lstStyle/>
          <a:p>
            <a:r>
              <a:rPr lang="en-US" sz="1600">
                <a:solidFill>
                  <a:srgbClr val="666666"/>
                </a:solidFill>
                <a:latin typeface="Century Gothic"/>
              </a:rPr>
              <a:t>1. Using models to solve equations with integers</a:t>
            </a:r>
            <a:endParaRPr lang="en-CA" sz="1600">
              <a:solidFill>
                <a:srgbClr val="666666"/>
              </a:solidFill>
              <a:latin typeface="Century Gothic"/>
            </a:endParaRPr>
          </a:p>
        </p:txBody>
      </p:sp>
      <p:sp>
        <p:nvSpPr>
          <p:cNvPr id="3" name="TextBox 2">
            <a:extLst>
              <a:ext uri="{FF2B5EF4-FFF2-40B4-BE49-F238E27FC236}">
                <a16:creationId xmlns:a16="http://schemas.microsoft.com/office/drawing/2014/main" id="{0C8AC1FD-30D3-48FA-5EE4-DF5C66D558FF}"/>
              </a:ext>
            </a:extLst>
          </p:cNvPr>
          <p:cNvSpPr txBox="1"/>
          <p:nvPr/>
        </p:nvSpPr>
        <p:spPr>
          <a:xfrm>
            <a:off x="6410960" y="6921500"/>
            <a:ext cx="3391535" cy="338554"/>
          </a:xfrm>
          <a:prstGeom prst="rect">
            <a:avLst/>
          </a:prstGeom>
          <a:noFill/>
        </p:spPr>
        <p:txBody>
          <a:bodyPr vert="horz" rtlCol="0">
            <a:spAutoFit/>
          </a:bodyPr>
          <a:lstStyle/>
          <a:p>
            <a:pPr algn="r"/>
            <a:r>
              <a:rPr lang="en-CA" sz="1600">
                <a:solidFill>
                  <a:srgbClr val="666666"/>
                </a:solidFill>
                <a:latin typeface="Century Gothic"/>
              </a:rPr>
              <a:t>See pp. J-54–56 for details.</a:t>
            </a:r>
          </a:p>
        </p:txBody>
      </p:sp>
      <p:sp>
        <p:nvSpPr>
          <p:cNvPr id="4" name="TextBox 3">
            <a:extLst>
              <a:ext uri="{FF2B5EF4-FFF2-40B4-BE49-F238E27FC236}">
                <a16:creationId xmlns:a16="http://schemas.microsoft.com/office/drawing/2014/main" id="{E7DFB095-F4F8-54CC-536F-9791D2431704}"/>
              </a:ext>
            </a:extLst>
          </p:cNvPr>
          <p:cNvSpPr txBox="1"/>
          <p:nvPr/>
        </p:nvSpPr>
        <p:spPr>
          <a:xfrm>
            <a:off x="469899" y="419100"/>
            <a:ext cx="3856863" cy="1728037"/>
          </a:xfrm>
          <a:prstGeom prst="rect">
            <a:avLst/>
          </a:prstGeom>
          <a:noFill/>
        </p:spPr>
        <p:txBody>
          <a:bodyPr vert="horz" wrap="square" rtlCol="0">
            <a:spAutoFit/>
          </a:bodyPr>
          <a:lstStyle/>
          <a:p>
            <a:pPr>
              <a:lnSpc>
                <a:spcPct val="114000"/>
              </a:lnSpc>
              <a:spcAft>
                <a:spcPts val="800"/>
              </a:spcAft>
            </a:pPr>
            <a:r>
              <a:rPr lang="en-CA" sz="2800" dirty="0">
                <a:solidFill>
                  <a:srgbClr val="000000"/>
                </a:solidFill>
                <a:latin typeface="Century Gothic"/>
              </a:rPr>
              <a:t>b) </a:t>
            </a:r>
            <a:r>
              <a:rPr lang="en-CA" sz="2800" i="1" dirty="0">
                <a:solidFill>
                  <a:srgbClr val="000000"/>
                </a:solidFill>
                <a:latin typeface="Century Gothic"/>
              </a:rPr>
              <a:t>x</a:t>
            </a:r>
            <a:r>
              <a:rPr lang="en-CA" sz="2800" dirty="0">
                <a:solidFill>
                  <a:srgbClr val="000000"/>
                </a:solidFill>
                <a:latin typeface="Century Gothic"/>
              </a:rPr>
              <a:t> − (−3) = −1</a:t>
            </a:r>
          </a:p>
          <a:p>
            <a:pPr>
              <a:lnSpc>
                <a:spcPct val="114000"/>
              </a:lnSpc>
              <a:spcAft>
                <a:spcPts val="800"/>
              </a:spcAft>
            </a:pPr>
            <a:r>
              <a:rPr lang="en-CA" sz="2800" i="1" dirty="0">
                <a:solidFill>
                  <a:srgbClr val="000000"/>
                </a:solidFill>
                <a:latin typeface="Century Gothic"/>
              </a:rPr>
              <a:t>	x</a:t>
            </a:r>
            <a:r>
              <a:rPr lang="en-CA" sz="2800" dirty="0">
                <a:solidFill>
                  <a:srgbClr val="000000"/>
                </a:solidFill>
                <a:latin typeface="Century Gothic"/>
              </a:rPr>
              <a:t> + 3 = −1</a:t>
            </a:r>
          </a:p>
          <a:p>
            <a:pPr>
              <a:lnSpc>
                <a:spcPct val="114000"/>
              </a:lnSpc>
              <a:spcAft>
                <a:spcPts val="800"/>
              </a:spcAft>
            </a:pPr>
            <a:endParaRPr lang="en-CA" sz="2800" dirty="0">
              <a:solidFill>
                <a:srgbClr val="000000"/>
              </a:solidFill>
              <a:latin typeface="Century Gothic"/>
            </a:endParaRPr>
          </a:p>
        </p:txBody>
      </p:sp>
      <p:pic>
        <p:nvPicPr>
          <p:cNvPr id="6" name="Picture 5">
            <a:extLst>
              <a:ext uri="{FF2B5EF4-FFF2-40B4-BE49-F238E27FC236}">
                <a16:creationId xmlns:a16="http://schemas.microsoft.com/office/drawing/2014/main" id="{E506B16D-2503-C4FB-9AD7-CA85706C33D0}"/>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813300" y="596900"/>
            <a:ext cx="3856863" cy="5074666"/>
          </a:xfrm>
          <a:prstGeom prst="rect">
            <a:avLst/>
          </a:prstGeom>
          <a:solidFill>
            <a:schemeClr val="accent1">
              <a:alpha val="0"/>
            </a:schemeClr>
          </a:solidFill>
        </p:spPr>
      </p:pic>
    </p:spTree>
    <p:extLst>
      <p:ext uri="{BB962C8B-B14F-4D97-AF65-F5344CB8AC3E}">
        <p14:creationId xmlns:p14="http://schemas.microsoft.com/office/powerpoint/2010/main" val="20220157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3895764-8B05-4DF2-8E7C-A5DA433590CE}">
  <ds:schemaRefs>
    <ds:schemaRef ds:uri="http://schemas.microsoft.com/sharepoint/v3/contenttype/forms"/>
  </ds:schemaRefs>
</ds:datastoreItem>
</file>

<file path=customXml/itemProps2.xml><?xml version="1.0" encoding="utf-8"?>
<ds:datastoreItem xmlns:ds="http://schemas.openxmlformats.org/officeDocument/2006/customXml" ds:itemID="{99E144E0-225D-48FF-B7CA-7EF1E97E30FE}"/>
</file>

<file path=docProps/app.xml><?xml version="1.0" encoding="utf-8"?>
<Properties xmlns="http://schemas.openxmlformats.org/officeDocument/2006/extended-properties" xmlns:vt="http://schemas.openxmlformats.org/officeDocument/2006/docPropsVTypes">
  <TotalTime>732</TotalTime>
  <Words>3732</Words>
  <Application>Microsoft Office PowerPoint</Application>
  <PresentationFormat>Custom</PresentationFormat>
  <Paragraphs>256</Paragraphs>
  <Slides>36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36</vt:i4>
      </vt:variant>
    </vt:vector>
  </HeadingPairs>
  <TitlesOfParts>
    <vt:vector size="39" baseType="lpstr">
      <vt:lpstr>Arial</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Dishpreet Kaur</dc:creator>
  <cp:lastModifiedBy>Lindsay Karpenko</cp:lastModifiedBy>
  <cp:revision>1</cp:revision>
  <dcterms:created xsi:type="dcterms:W3CDTF">2023-03-02T01:54:22Z</dcterms:created>
  <dcterms:modified xsi:type="dcterms:W3CDTF">2023-03-03T19:48:15Z</dcterms:modified>
</cp:coreProperties>
</file>