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4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x="10160000" cy="9550400"/>
  <p:notesSz cx="6858000" cy="9144000"/>
  <p:embeddedFontLs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Century Gothic" panose="020B0502020202020204" pitchFamily="34" charset="0"/>
      <p:regular r:id="rId48"/>
      <p:bold r:id="rId49"/>
      <p:italic r:id="rId50"/>
      <p:boldItalic r:id="rId5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4D41AE-695A-4908-A619-BA72E0EC0EC5}" v="85" dt="2022-08-25T17:15:53.7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4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2.fntdata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microsoft.com/office/2016/11/relationships/changesInfo" Target="changesInfos/changesInfo1.xml"/><Relationship Id="rId8" Type="http://schemas.openxmlformats.org/officeDocument/2006/relationships/slide" Target="slides/slide4.xml"/><Relationship Id="rId51" Type="http://schemas.openxmlformats.org/officeDocument/2006/relationships/font" Target="fonts/font8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3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6.fntdata"/><Relationship Id="rId57" Type="http://schemas.microsoft.com/office/2015/10/relationships/revisionInfo" Target="revisionInfo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1.fntdata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E14D41AE-695A-4908-A619-BA72E0EC0EC5}"/>
    <pc:docChg chg="undo custSel modSld">
      <pc:chgData name="Lindsay Karpenko" userId="4bc4bee5-c4bf-4ac4-8ccd-805be0ae23de" providerId="ADAL" clId="{E14D41AE-695A-4908-A619-BA72E0EC0EC5}" dt="2022-09-01T15:27:15.618" v="1275" actId="478"/>
      <pc:docMkLst>
        <pc:docMk/>
      </pc:docMkLst>
      <pc:sldChg chg="modSp mod">
        <pc:chgData name="Lindsay Karpenko" userId="4bc4bee5-c4bf-4ac4-8ccd-805be0ae23de" providerId="ADAL" clId="{E14D41AE-695A-4908-A619-BA72E0EC0EC5}" dt="2022-09-01T15:27:07.915" v="1274" actId="948"/>
        <pc:sldMkLst>
          <pc:docMk/>
          <pc:sldMk cId="1856696789" sldId="256"/>
        </pc:sldMkLst>
        <pc:spChg chg="mod">
          <ac:chgData name="Lindsay Karpenko" userId="4bc4bee5-c4bf-4ac4-8ccd-805be0ae23de" providerId="ADAL" clId="{E14D41AE-695A-4908-A619-BA72E0EC0EC5}" dt="2022-08-25T15:44:24.524" v="88" actId="20577"/>
          <ac:spMkLst>
            <pc:docMk/>
            <pc:sldMk cId="1856696789" sldId="256"/>
            <ac:spMk id="2" creationId="{B5EA54DE-7B63-4D51-8149-E892DF6B335A}"/>
          </ac:spMkLst>
        </pc:spChg>
        <pc:spChg chg="mod">
          <ac:chgData name="Lindsay Karpenko" userId="4bc4bee5-c4bf-4ac4-8ccd-805be0ae23de" providerId="ADAL" clId="{E14D41AE-695A-4908-A619-BA72E0EC0EC5}" dt="2022-09-01T15:26:58.112" v="1272" actId="2710"/>
          <ac:spMkLst>
            <pc:docMk/>
            <pc:sldMk cId="1856696789" sldId="256"/>
            <ac:spMk id="3" creationId="{A64A1763-0C5C-3157-BFA2-841E4EF22931}"/>
          </ac:spMkLst>
        </pc:spChg>
        <pc:spChg chg="mod">
          <ac:chgData name="Lindsay Karpenko" userId="4bc4bee5-c4bf-4ac4-8ccd-805be0ae23de" providerId="ADAL" clId="{E14D41AE-695A-4908-A619-BA72E0EC0EC5}" dt="2022-09-01T15:27:03.153" v="1273" actId="948"/>
          <ac:spMkLst>
            <pc:docMk/>
            <pc:sldMk cId="1856696789" sldId="256"/>
            <ac:spMk id="7" creationId="{C8C75048-E441-E884-4127-684A47B51AFA}"/>
          </ac:spMkLst>
        </pc:spChg>
        <pc:spChg chg="mod">
          <ac:chgData name="Lindsay Karpenko" userId="4bc4bee5-c4bf-4ac4-8ccd-805be0ae23de" providerId="ADAL" clId="{E14D41AE-695A-4908-A619-BA72E0EC0EC5}" dt="2022-09-01T15:27:07.915" v="1274" actId="948"/>
          <ac:spMkLst>
            <pc:docMk/>
            <pc:sldMk cId="1856696789" sldId="256"/>
            <ac:spMk id="9" creationId="{B1989551-CCF6-473C-3A6E-82962C2C8C1F}"/>
          </ac:spMkLst>
        </pc:spChg>
      </pc:sldChg>
      <pc:sldChg chg="delSp modSp mod">
        <pc:chgData name="Lindsay Karpenko" userId="4bc4bee5-c4bf-4ac4-8ccd-805be0ae23de" providerId="ADAL" clId="{E14D41AE-695A-4908-A619-BA72E0EC0EC5}" dt="2022-08-25T15:45:05.302" v="96" actId="948"/>
        <pc:sldMkLst>
          <pc:docMk/>
          <pc:sldMk cId="2661683442" sldId="257"/>
        </pc:sldMkLst>
        <pc:spChg chg="del">
          <ac:chgData name="Lindsay Karpenko" userId="4bc4bee5-c4bf-4ac4-8ccd-805be0ae23de" providerId="ADAL" clId="{E14D41AE-695A-4908-A619-BA72E0EC0EC5}" dt="2022-08-25T15:44:40.693" v="89" actId="478"/>
          <ac:spMkLst>
            <pc:docMk/>
            <pc:sldMk cId="2661683442" sldId="257"/>
            <ac:spMk id="6" creationId="{4EE61C91-7E44-0565-B321-5ECA489CA36E}"/>
          </ac:spMkLst>
        </pc:spChg>
        <pc:spChg chg="mod">
          <ac:chgData name="Lindsay Karpenko" userId="4bc4bee5-c4bf-4ac4-8ccd-805be0ae23de" providerId="ADAL" clId="{E14D41AE-695A-4908-A619-BA72E0EC0EC5}" dt="2022-08-25T15:45:05.302" v="96" actId="948"/>
          <ac:spMkLst>
            <pc:docMk/>
            <pc:sldMk cId="2661683442" sldId="257"/>
            <ac:spMk id="8" creationId="{581028DE-B0A8-ABBE-7CFF-9DEBB1F9E59A}"/>
          </ac:spMkLst>
        </pc:spChg>
      </pc:sldChg>
      <pc:sldChg chg="addSp delSp modSp mod modAnim">
        <pc:chgData name="Lindsay Karpenko" userId="4bc4bee5-c4bf-4ac4-8ccd-805be0ae23de" providerId="ADAL" clId="{E14D41AE-695A-4908-A619-BA72E0EC0EC5}" dt="2022-09-01T15:27:15.618" v="1275" actId="478"/>
        <pc:sldMkLst>
          <pc:docMk/>
          <pc:sldMk cId="3715788066" sldId="258"/>
        </pc:sldMkLst>
        <pc:spChg chg="add mod">
          <ac:chgData name="Lindsay Karpenko" userId="4bc4bee5-c4bf-4ac4-8ccd-805be0ae23de" providerId="ADAL" clId="{E14D41AE-695A-4908-A619-BA72E0EC0EC5}" dt="2022-08-25T15:45:37.940" v="115" actId="1035"/>
          <ac:spMkLst>
            <pc:docMk/>
            <pc:sldMk cId="3715788066" sldId="258"/>
            <ac:spMk id="4" creationId="{011D106C-21C2-7602-9448-8DB26663FACD}"/>
          </ac:spMkLst>
        </pc:spChg>
        <pc:spChg chg="del">
          <ac:chgData name="Lindsay Karpenko" userId="4bc4bee5-c4bf-4ac4-8ccd-805be0ae23de" providerId="ADAL" clId="{E14D41AE-695A-4908-A619-BA72E0EC0EC5}" dt="2022-09-01T15:27:15.618" v="1275" actId="478"/>
          <ac:spMkLst>
            <pc:docMk/>
            <pc:sldMk cId="3715788066" sldId="258"/>
            <ac:spMk id="6" creationId="{79C0C934-098F-24FD-A036-975F32CEB14F}"/>
          </ac:spMkLst>
        </pc:spChg>
        <pc:spChg chg="mod">
          <ac:chgData name="Lindsay Karpenko" userId="4bc4bee5-c4bf-4ac4-8ccd-805be0ae23de" providerId="ADAL" clId="{E14D41AE-695A-4908-A619-BA72E0EC0EC5}" dt="2022-08-25T15:46:17.669" v="144" actId="20577"/>
          <ac:spMkLst>
            <pc:docMk/>
            <pc:sldMk cId="3715788066" sldId="258"/>
            <ac:spMk id="8" creationId="{43A3EE06-5E41-28C5-83E5-4F1DA1D08097}"/>
          </ac:spMkLst>
        </pc:spChg>
        <pc:spChg chg="add mod">
          <ac:chgData name="Lindsay Karpenko" userId="4bc4bee5-c4bf-4ac4-8ccd-805be0ae23de" providerId="ADAL" clId="{E14D41AE-695A-4908-A619-BA72E0EC0EC5}" dt="2022-08-25T15:45:50.030" v="121" actId="255"/>
          <ac:spMkLst>
            <pc:docMk/>
            <pc:sldMk cId="3715788066" sldId="258"/>
            <ac:spMk id="15" creationId="{55BA38D0-1C14-3D14-C3DA-E7546F3D59D9}"/>
          </ac:spMkLst>
        </pc:spChg>
        <pc:grpChg chg="del">
          <ac:chgData name="Lindsay Karpenko" userId="4bc4bee5-c4bf-4ac4-8ccd-805be0ae23de" providerId="ADAL" clId="{E14D41AE-695A-4908-A619-BA72E0EC0EC5}" dt="2022-08-25T15:46:23.333" v="146" actId="478"/>
          <ac:grpSpMkLst>
            <pc:docMk/>
            <pc:sldMk cId="3715788066" sldId="258"/>
            <ac:grpSpMk id="11" creationId="{64BE2C9F-8A77-29C4-EC56-2F0FAEE305E0}"/>
          </ac:grpSpMkLst>
        </pc:grpChg>
        <pc:grpChg chg="del">
          <ac:chgData name="Lindsay Karpenko" userId="4bc4bee5-c4bf-4ac4-8ccd-805be0ae23de" providerId="ADAL" clId="{E14D41AE-695A-4908-A619-BA72E0EC0EC5}" dt="2022-08-25T15:46:22.533" v="145" actId="478"/>
          <ac:grpSpMkLst>
            <pc:docMk/>
            <pc:sldMk cId="3715788066" sldId="258"/>
            <ac:grpSpMk id="14" creationId="{0AA76D77-8BA8-181A-789C-C28B45773240}"/>
          </ac:grpSpMkLst>
        </pc:grpChg>
        <pc:cxnChg chg="add">
          <ac:chgData name="Lindsay Karpenko" userId="4bc4bee5-c4bf-4ac4-8ccd-805be0ae23de" providerId="ADAL" clId="{E14D41AE-695A-4908-A619-BA72E0EC0EC5}" dt="2022-08-25T15:46:30.253" v="147" actId="11529"/>
          <ac:cxnSpMkLst>
            <pc:docMk/>
            <pc:sldMk cId="3715788066" sldId="258"/>
            <ac:cxnSpMk id="17" creationId="{43E5C9B8-F367-FD61-36A6-E23222E5662A}"/>
          </ac:cxnSpMkLst>
        </pc:cxnChg>
        <pc:cxnChg chg="add mod">
          <ac:chgData name="Lindsay Karpenko" userId="4bc4bee5-c4bf-4ac4-8ccd-805be0ae23de" providerId="ADAL" clId="{E14D41AE-695A-4908-A619-BA72E0EC0EC5}" dt="2022-08-25T15:46:33.355" v="149" actId="1076"/>
          <ac:cxnSpMkLst>
            <pc:docMk/>
            <pc:sldMk cId="3715788066" sldId="258"/>
            <ac:cxnSpMk id="18" creationId="{AF67F637-C892-D235-ECEA-A80467471FDC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20:11:27.975" v="1270" actId="114"/>
        <pc:sldMkLst>
          <pc:docMk/>
          <pc:sldMk cId="3340155771" sldId="259"/>
        </pc:sldMkLst>
        <pc:spChg chg="mod">
          <ac:chgData name="Lindsay Karpenko" userId="4bc4bee5-c4bf-4ac4-8ccd-805be0ae23de" providerId="ADAL" clId="{E14D41AE-695A-4908-A619-BA72E0EC0EC5}" dt="2022-08-25T20:11:27.975" v="1270" actId="114"/>
          <ac:spMkLst>
            <pc:docMk/>
            <pc:sldMk cId="3340155771" sldId="259"/>
            <ac:spMk id="5" creationId="{FBC0FFE8-249F-10C1-E4E7-92430AC3080C}"/>
          </ac:spMkLst>
        </pc:spChg>
        <pc:spChg chg="mod">
          <ac:chgData name="Lindsay Karpenko" userId="4bc4bee5-c4bf-4ac4-8ccd-805be0ae23de" providerId="ADAL" clId="{E14D41AE-695A-4908-A619-BA72E0EC0EC5}" dt="2022-08-25T16:02:44.131" v="157" actId="948"/>
          <ac:spMkLst>
            <pc:docMk/>
            <pc:sldMk cId="3340155771" sldId="259"/>
            <ac:spMk id="106" creationId="{C2CDA4D6-949F-BB1B-95D0-6AB58021316F}"/>
          </ac:spMkLst>
        </pc:spChg>
        <pc:grpChg chg="mod">
          <ac:chgData name="Lindsay Karpenko" userId="4bc4bee5-c4bf-4ac4-8ccd-805be0ae23de" providerId="ADAL" clId="{E14D41AE-695A-4908-A619-BA72E0EC0EC5}" dt="2022-08-25T16:03:23.502" v="187" actId="1036"/>
          <ac:grpSpMkLst>
            <pc:docMk/>
            <pc:sldMk cId="3340155771" sldId="259"/>
            <ac:grpSpMk id="98" creationId="{0D6E7512-EE38-D7CD-F20B-A86E28A7873D}"/>
          </ac:grpSpMkLst>
        </pc:grpChg>
        <pc:grpChg chg="del">
          <ac:chgData name="Lindsay Karpenko" userId="4bc4bee5-c4bf-4ac4-8ccd-805be0ae23de" providerId="ADAL" clId="{E14D41AE-695A-4908-A619-BA72E0EC0EC5}" dt="2022-08-25T15:49:31.287" v="152" actId="478"/>
          <ac:grpSpMkLst>
            <pc:docMk/>
            <pc:sldMk cId="3340155771" sldId="259"/>
            <ac:grpSpMk id="102" creationId="{68402E69-925B-D146-99F4-3EA6670A0174}"/>
          </ac:grpSpMkLst>
        </pc:grpChg>
        <pc:grpChg chg="del">
          <ac:chgData name="Lindsay Karpenko" userId="4bc4bee5-c4bf-4ac4-8ccd-805be0ae23de" providerId="ADAL" clId="{E14D41AE-695A-4908-A619-BA72E0EC0EC5}" dt="2022-08-25T16:02:57.890" v="158" actId="478"/>
          <ac:grpSpMkLst>
            <pc:docMk/>
            <pc:sldMk cId="3340155771" sldId="259"/>
            <ac:grpSpMk id="105" creationId="{CCCC4C9C-845A-60F1-D61E-445CE4E67D2C}"/>
          </ac:grpSpMkLst>
        </pc:grpChg>
        <pc:graphicFrameChg chg="modGraphic">
          <ac:chgData name="Lindsay Karpenko" userId="4bc4bee5-c4bf-4ac4-8ccd-805be0ae23de" providerId="ADAL" clId="{E14D41AE-695A-4908-A619-BA72E0EC0EC5}" dt="2022-08-25T16:03:36.452" v="197" actId="114"/>
          <ac:graphicFrameMkLst>
            <pc:docMk/>
            <pc:sldMk cId="3340155771" sldId="259"/>
            <ac:graphicFrameMk id="4" creationId="{A82916CA-22CC-91C0-D1BE-0487EFA8BDE1}"/>
          </ac:graphicFrameMkLst>
        </pc:graphicFrameChg>
        <pc:cxnChg chg="mod">
          <ac:chgData name="Lindsay Karpenko" userId="4bc4bee5-c4bf-4ac4-8ccd-805be0ae23de" providerId="ADAL" clId="{E14D41AE-695A-4908-A619-BA72E0EC0EC5}" dt="2022-08-25T15:49:47.128" v="153" actId="197"/>
          <ac:cxnSpMkLst>
            <pc:docMk/>
            <pc:sldMk cId="3340155771" sldId="259"/>
            <ac:cxnSpMk id="74" creationId="{B6CB8260-5457-A8A0-43E5-FF8C4EAA6F48}"/>
          </ac:cxnSpMkLst>
        </pc:cxnChg>
        <pc:cxnChg chg="mod">
          <ac:chgData name="Lindsay Karpenko" userId="4bc4bee5-c4bf-4ac4-8ccd-805be0ae23de" providerId="ADAL" clId="{E14D41AE-695A-4908-A619-BA72E0EC0EC5}" dt="2022-08-25T15:49:53.785" v="155" actId="1036"/>
          <ac:cxnSpMkLst>
            <pc:docMk/>
            <pc:sldMk cId="3340155771" sldId="259"/>
            <ac:cxnSpMk id="78" creationId="{29E96FC7-E965-6B2D-7452-5DF5C17716CB}"/>
          </ac:cxnSpMkLst>
        </pc:cxnChg>
        <pc:cxnChg chg="add mod">
          <ac:chgData name="Lindsay Karpenko" userId="4bc4bee5-c4bf-4ac4-8ccd-805be0ae23de" providerId="ADAL" clId="{E14D41AE-695A-4908-A619-BA72E0EC0EC5}" dt="2022-08-25T16:03:25.641" v="193" actId="1036"/>
          <ac:cxnSpMkLst>
            <pc:docMk/>
            <pc:sldMk cId="3340155771" sldId="259"/>
            <ac:cxnSpMk id="108" creationId="{64272B64-FA49-AB0E-063A-5FF85746B14B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05:41.154" v="213" actId="113"/>
        <pc:sldMkLst>
          <pc:docMk/>
          <pc:sldMk cId="2615255235" sldId="260"/>
        </pc:sldMkLst>
        <pc:spChg chg="mod">
          <ac:chgData name="Lindsay Karpenko" userId="4bc4bee5-c4bf-4ac4-8ccd-805be0ae23de" providerId="ADAL" clId="{E14D41AE-695A-4908-A619-BA72E0EC0EC5}" dt="2022-08-25T16:04:52.421" v="204" actId="14100"/>
          <ac:spMkLst>
            <pc:docMk/>
            <pc:sldMk cId="2615255235" sldId="260"/>
            <ac:spMk id="5" creationId="{8DC1062F-B400-EF26-7438-BAD823C3DDA5}"/>
          </ac:spMkLst>
        </pc:spChg>
        <pc:spChg chg="mod">
          <ac:chgData name="Lindsay Karpenko" userId="4bc4bee5-c4bf-4ac4-8ccd-805be0ae23de" providerId="ADAL" clId="{E14D41AE-695A-4908-A619-BA72E0EC0EC5}" dt="2022-08-25T16:05:12.682" v="208" actId="1036"/>
          <ac:spMkLst>
            <pc:docMk/>
            <pc:sldMk cId="2615255235" sldId="260"/>
            <ac:spMk id="19" creationId="{B5E019DD-34EE-0DC3-D915-BCE17FB1BFA8}"/>
          </ac:spMkLst>
        </pc:spChg>
        <pc:grpChg chg="del">
          <ac:chgData name="Lindsay Karpenko" userId="4bc4bee5-c4bf-4ac4-8ccd-805be0ae23de" providerId="ADAL" clId="{E14D41AE-695A-4908-A619-BA72E0EC0EC5}" dt="2022-08-25T16:04:59.715" v="205" actId="478"/>
          <ac:grpSpMkLst>
            <pc:docMk/>
            <pc:sldMk cId="2615255235" sldId="260"/>
            <ac:grpSpMk id="12" creationId="{0BBC7498-B7B3-A031-F6BB-DC106235DACC}"/>
          </ac:grpSpMkLst>
        </pc:grpChg>
        <pc:graphicFrameChg chg="modGraphic">
          <ac:chgData name="Lindsay Karpenko" userId="4bc4bee5-c4bf-4ac4-8ccd-805be0ae23de" providerId="ADAL" clId="{E14D41AE-695A-4908-A619-BA72E0EC0EC5}" dt="2022-08-25T16:05:41.154" v="213" actId="113"/>
          <ac:graphicFrameMkLst>
            <pc:docMk/>
            <pc:sldMk cId="2615255235" sldId="260"/>
            <ac:graphicFrameMk id="4" creationId="{7735D58C-6A24-ECB5-E2DC-A1C17A4EA074}"/>
          </ac:graphicFrameMkLst>
        </pc:graphicFrameChg>
        <pc:cxnChg chg="add">
          <ac:chgData name="Lindsay Karpenko" userId="4bc4bee5-c4bf-4ac4-8ccd-805be0ae23de" providerId="ADAL" clId="{E14D41AE-695A-4908-A619-BA72E0EC0EC5}" dt="2022-08-25T16:05:06.228" v="206" actId="11529"/>
          <ac:cxnSpMkLst>
            <pc:docMk/>
            <pc:sldMk cId="2615255235" sldId="260"/>
            <ac:cxnSpMk id="13" creationId="{42166E25-A3FE-1F4D-495E-CDCB5AD7CD8C}"/>
          </ac:cxnSpMkLst>
        </pc:cxnChg>
      </pc:sldChg>
      <pc:sldChg chg="delSp modSp mod">
        <pc:chgData name="Lindsay Karpenko" userId="4bc4bee5-c4bf-4ac4-8ccd-805be0ae23de" providerId="ADAL" clId="{E14D41AE-695A-4908-A619-BA72E0EC0EC5}" dt="2022-08-25T16:08:09.011" v="244" actId="1036"/>
        <pc:sldMkLst>
          <pc:docMk/>
          <pc:sldMk cId="841895831" sldId="261"/>
        </pc:sldMkLst>
        <pc:spChg chg="mod">
          <ac:chgData name="Lindsay Karpenko" userId="4bc4bee5-c4bf-4ac4-8ccd-805be0ae23de" providerId="ADAL" clId="{E14D41AE-695A-4908-A619-BA72E0EC0EC5}" dt="2022-08-25T16:06:13.778" v="214" actId="948"/>
          <ac:spMkLst>
            <pc:docMk/>
            <pc:sldMk cId="841895831" sldId="261"/>
            <ac:spMk id="4" creationId="{3943ACF6-C0DB-58DC-1213-90336C788AC3}"/>
          </ac:spMkLst>
        </pc:spChg>
        <pc:spChg chg="mod">
          <ac:chgData name="Lindsay Karpenko" userId="4bc4bee5-c4bf-4ac4-8ccd-805be0ae23de" providerId="ADAL" clId="{E14D41AE-695A-4908-A619-BA72E0EC0EC5}" dt="2022-08-25T16:07:52.532" v="240" actId="14100"/>
          <ac:spMkLst>
            <pc:docMk/>
            <pc:sldMk cId="841895831" sldId="261"/>
            <ac:spMk id="104" creationId="{1965D779-B915-067F-4DE2-E0AA2C05638D}"/>
          </ac:spMkLst>
        </pc:spChg>
        <pc:grpChg chg="del">
          <ac:chgData name="Lindsay Karpenko" userId="4bc4bee5-c4bf-4ac4-8ccd-805be0ae23de" providerId="ADAL" clId="{E14D41AE-695A-4908-A619-BA72E0EC0EC5}" dt="2022-08-25T16:07:55.762" v="241" actId="478"/>
          <ac:grpSpMkLst>
            <pc:docMk/>
            <pc:sldMk cId="841895831" sldId="261"/>
            <ac:grpSpMk id="101" creationId="{59EC81F4-F867-1C1B-2397-75A8C45EB06B}"/>
          </ac:grpSpMkLst>
        </pc:grpChg>
        <pc:cxnChg chg="mod">
          <ac:chgData name="Lindsay Karpenko" userId="4bc4bee5-c4bf-4ac4-8ccd-805be0ae23de" providerId="ADAL" clId="{E14D41AE-695A-4908-A619-BA72E0EC0EC5}" dt="2022-08-25T16:08:03.956" v="242" actId="197"/>
          <ac:cxnSpMkLst>
            <pc:docMk/>
            <pc:sldMk cId="841895831" sldId="261"/>
            <ac:cxnSpMk id="73" creationId="{46F5452E-CFA9-1667-FC6C-444785BFA655}"/>
          </ac:cxnSpMkLst>
        </pc:cxnChg>
        <pc:cxnChg chg="mod">
          <ac:chgData name="Lindsay Karpenko" userId="4bc4bee5-c4bf-4ac4-8ccd-805be0ae23de" providerId="ADAL" clId="{E14D41AE-695A-4908-A619-BA72E0EC0EC5}" dt="2022-08-25T16:08:09.011" v="244" actId="1036"/>
          <ac:cxnSpMkLst>
            <pc:docMk/>
            <pc:sldMk cId="841895831" sldId="261"/>
            <ac:cxnSpMk id="77" creationId="{28418836-83EA-098B-C722-3E85CFE6F975}"/>
          </ac:cxnSpMkLst>
        </pc:cxnChg>
      </pc:sldChg>
      <pc:sldChg chg="delSp modSp mod">
        <pc:chgData name="Lindsay Karpenko" userId="4bc4bee5-c4bf-4ac4-8ccd-805be0ae23de" providerId="ADAL" clId="{E14D41AE-695A-4908-A619-BA72E0EC0EC5}" dt="2022-08-25T16:10:34.009" v="268" actId="478"/>
        <pc:sldMkLst>
          <pc:docMk/>
          <pc:sldMk cId="292152804" sldId="262"/>
        </pc:sldMkLst>
        <pc:spChg chg="mod">
          <ac:chgData name="Lindsay Karpenko" userId="4bc4bee5-c4bf-4ac4-8ccd-805be0ae23de" providerId="ADAL" clId="{E14D41AE-695A-4908-A619-BA72E0EC0EC5}" dt="2022-08-25T16:10:09.247" v="265" actId="14100"/>
          <ac:spMkLst>
            <pc:docMk/>
            <pc:sldMk cId="292152804" sldId="262"/>
            <ac:spMk id="104" creationId="{B392C52C-0730-5AFB-3AFF-646373475AD8}"/>
          </ac:spMkLst>
        </pc:spChg>
        <pc:grpChg chg="del">
          <ac:chgData name="Lindsay Karpenko" userId="4bc4bee5-c4bf-4ac4-8ccd-805be0ae23de" providerId="ADAL" clId="{E14D41AE-695A-4908-A619-BA72E0EC0EC5}" dt="2022-08-25T16:10:34.009" v="268" actId="478"/>
          <ac:grpSpMkLst>
            <pc:docMk/>
            <pc:sldMk cId="292152804" sldId="262"/>
            <ac:grpSpMk id="101" creationId="{55C7267B-37BD-C2AF-548B-B490C9BA77C5}"/>
          </ac:grpSpMkLst>
        </pc:grpChg>
        <pc:cxnChg chg="mod">
          <ac:chgData name="Lindsay Karpenko" userId="4bc4bee5-c4bf-4ac4-8ccd-805be0ae23de" providerId="ADAL" clId="{E14D41AE-695A-4908-A619-BA72E0EC0EC5}" dt="2022-08-25T16:10:19.748" v="266" actId="197"/>
          <ac:cxnSpMkLst>
            <pc:docMk/>
            <pc:sldMk cId="292152804" sldId="262"/>
            <ac:cxnSpMk id="73" creationId="{3B8E356A-DCB2-21B0-25F1-9B5BC479A2F1}"/>
          </ac:cxnSpMkLst>
        </pc:cxnChg>
        <pc:cxnChg chg="mod">
          <ac:chgData name="Lindsay Karpenko" userId="4bc4bee5-c4bf-4ac4-8ccd-805be0ae23de" providerId="ADAL" clId="{E14D41AE-695A-4908-A619-BA72E0EC0EC5}" dt="2022-08-25T16:10:23.680" v="267" actId="196"/>
          <ac:cxnSpMkLst>
            <pc:docMk/>
            <pc:sldMk cId="292152804" sldId="262"/>
            <ac:cxnSpMk id="77" creationId="{B851A306-AEBF-CD3A-FD5A-7637828502E9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13:24.123" v="336"/>
        <pc:sldMkLst>
          <pc:docMk/>
          <pc:sldMk cId="916585665" sldId="263"/>
        </pc:sldMkLst>
        <pc:spChg chg="mod">
          <ac:chgData name="Lindsay Karpenko" userId="4bc4bee5-c4bf-4ac4-8ccd-805be0ae23de" providerId="ADAL" clId="{E14D41AE-695A-4908-A619-BA72E0EC0EC5}" dt="2022-08-25T16:13:17.955" v="331" actId="20577"/>
          <ac:spMkLst>
            <pc:docMk/>
            <pc:sldMk cId="916585665" sldId="263"/>
            <ac:spMk id="3" creationId="{9E193689-5F1D-C01C-C23E-255F35BE0FFA}"/>
          </ac:spMkLst>
        </pc:spChg>
        <pc:spChg chg="add mod">
          <ac:chgData name="Lindsay Karpenko" userId="4bc4bee5-c4bf-4ac4-8ccd-805be0ae23de" providerId="ADAL" clId="{E14D41AE-695A-4908-A619-BA72E0EC0EC5}" dt="2022-08-25T16:13:00.729" v="326" actId="1035"/>
          <ac:spMkLst>
            <pc:docMk/>
            <pc:sldMk cId="916585665" sldId="263"/>
            <ac:spMk id="8" creationId="{88A9CB39-6FA4-5769-A894-D3931742680C}"/>
          </ac:spMkLst>
        </pc:spChg>
        <pc:spChg chg="add mod">
          <ac:chgData name="Lindsay Karpenko" userId="4bc4bee5-c4bf-4ac4-8ccd-805be0ae23de" providerId="ADAL" clId="{E14D41AE-695A-4908-A619-BA72E0EC0EC5}" dt="2022-08-25T16:13:19.412" v="335" actId="20577"/>
          <ac:spMkLst>
            <pc:docMk/>
            <pc:sldMk cId="916585665" sldId="263"/>
            <ac:spMk id="15" creationId="{AFE4C9E2-38A5-987C-9313-B671AC609F83}"/>
          </ac:spMkLst>
        </pc:spChg>
        <pc:grpChg chg="del">
          <ac:chgData name="Lindsay Karpenko" userId="4bc4bee5-c4bf-4ac4-8ccd-805be0ae23de" providerId="ADAL" clId="{E14D41AE-695A-4908-A619-BA72E0EC0EC5}" dt="2022-08-25T16:11:51.785" v="295" actId="478"/>
          <ac:grpSpMkLst>
            <pc:docMk/>
            <pc:sldMk cId="916585665" sldId="263"/>
            <ac:grpSpMk id="7" creationId="{9688C84F-CE8D-BFBF-6FF3-AC97A87B8D0F}"/>
          </ac:grpSpMkLst>
        </pc:grpChg>
        <pc:grpChg chg="del">
          <ac:chgData name="Lindsay Karpenko" userId="4bc4bee5-c4bf-4ac4-8ccd-805be0ae23de" providerId="ADAL" clId="{E14D41AE-695A-4908-A619-BA72E0EC0EC5}" dt="2022-08-25T16:12:49.107" v="312" actId="478"/>
          <ac:grpSpMkLst>
            <pc:docMk/>
            <pc:sldMk cId="916585665" sldId="263"/>
            <ac:grpSpMk id="12" creationId="{387DE6D0-64A7-788E-2E3A-18836C7F2EB9}"/>
          </ac:grpSpMkLst>
        </pc:grpChg>
        <pc:cxnChg chg="add mod">
          <ac:chgData name="Lindsay Karpenko" userId="4bc4bee5-c4bf-4ac4-8ccd-805be0ae23de" providerId="ADAL" clId="{E14D41AE-695A-4908-A619-BA72E0EC0EC5}" dt="2022-08-25T16:12:58.697" v="320" actId="1035"/>
          <ac:cxnSpMkLst>
            <pc:docMk/>
            <pc:sldMk cId="916585665" sldId="263"/>
            <ac:cxnSpMk id="14" creationId="{E132FA23-3C9D-3A0C-57A1-505512CB2812}"/>
          </ac:cxnSpMkLst>
        </pc:cxnChg>
        <pc:cxnChg chg="add mod">
          <ac:chgData name="Lindsay Karpenko" userId="4bc4bee5-c4bf-4ac4-8ccd-805be0ae23de" providerId="ADAL" clId="{E14D41AE-695A-4908-A619-BA72E0EC0EC5}" dt="2022-08-25T16:12:55.251" v="314" actId="1076"/>
          <ac:cxnSpMkLst>
            <pc:docMk/>
            <pc:sldMk cId="916585665" sldId="263"/>
            <ac:cxnSpMk id="16" creationId="{656C9EAA-7792-C81A-D735-90188A493480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14:58.933" v="352" actId="2711"/>
        <pc:sldMkLst>
          <pc:docMk/>
          <pc:sldMk cId="2902611494" sldId="264"/>
        </pc:sldMkLst>
        <pc:spChg chg="mod">
          <ac:chgData name="Lindsay Karpenko" userId="4bc4bee5-c4bf-4ac4-8ccd-805be0ae23de" providerId="ADAL" clId="{E14D41AE-695A-4908-A619-BA72E0EC0EC5}" dt="2022-08-25T16:14:58.933" v="352" actId="2711"/>
          <ac:spMkLst>
            <pc:docMk/>
            <pc:sldMk cId="2902611494" sldId="264"/>
            <ac:spMk id="8" creationId="{34061271-01A0-CA73-D448-995489B8C8E9}"/>
          </ac:spMkLst>
        </pc:spChg>
        <pc:spChg chg="add mod">
          <ac:chgData name="Lindsay Karpenko" userId="4bc4bee5-c4bf-4ac4-8ccd-805be0ae23de" providerId="ADAL" clId="{E14D41AE-695A-4908-A619-BA72E0EC0EC5}" dt="2022-08-25T16:14:08.374" v="340" actId="255"/>
          <ac:spMkLst>
            <pc:docMk/>
            <pc:sldMk cId="2902611494" sldId="264"/>
            <ac:spMk id="9" creationId="{07986786-FCDB-8A77-0A27-F7E6B87AE9F4}"/>
          </ac:spMkLst>
        </pc:spChg>
        <pc:grpChg chg="del">
          <ac:chgData name="Lindsay Karpenko" userId="4bc4bee5-c4bf-4ac4-8ccd-805be0ae23de" providerId="ADAL" clId="{E14D41AE-695A-4908-A619-BA72E0EC0EC5}" dt="2022-08-25T16:14:38.833" v="349" actId="478"/>
          <ac:grpSpMkLst>
            <pc:docMk/>
            <pc:sldMk cId="2902611494" sldId="264"/>
            <ac:grpSpMk id="6" creationId="{8C246DC3-0EFB-E66C-1F54-E1C4C34F2F60}"/>
          </ac:grpSpMkLst>
        </pc:grpChg>
        <pc:cxnChg chg="add">
          <ac:chgData name="Lindsay Karpenko" userId="4bc4bee5-c4bf-4ac4-8ccd-805be0ae23de" providerId="ADAL" clId="{E14D41AE-695A-4908-A619-BA72E0EC0EC5}" dt="2022-08-25T16:14:44.940" v="350" actId="11529"/>
          <ac:cxnSpMkLst>
            <pc:docMk/>
            <pc:sldMk cId="2902611494" sldId="264"/>
            <ac:cxnSpMk id="11" creationId="{B82545ED-24EC-3D43-EDCF-FF4C10EBC8D9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16:42.363" v="378"/>
        <pc:sldMkLst>
          <pc:docMk/>
          <pc:sldMk cId="3774495042" sldId="265"/>
        </pc:sldMkLst>
        <pc:spChg chg="mod">
          <ac:chgData name="Lindsay Karpenko" userId="4bc4bee5-c4bf-4ac4-8ccd-805be0ae23de" providerId="ADAL" clId="{E14D41AE-695A-4908-A619-BA72E0EC0EC5}" dt="2022-08-25T16:15:57.580" v="356" actId="20577"/>
          <ac:spMkLst>
            <pc:docMk/>
            <pc:sldMk cId="3774495042" sldId="265"/>
            <ac:spMk id="8" creationId="{96C44645-5D33-55EB-47A0-A4ABD0C50A0E}"/>
          </ac:spMkLst>
        </pc:spChg>
        <pc:spChg chg="mod">
          <ac:chgData name="Lindsay Karpenko" userId="4bc4bee5-c4bf-4ac4-8ccd-805be0ae23de" providerId="ADAL" clId="{E14D41AE-695A-4908-A619-BA72E0EC0EC5}" dt="2022-08-25T16:16:13.785" v="371" actId="20577"/>
          <ac:spMkLst>
            <pc:docMk/>
            <pc:sldMk cId="3774495042" sldId="265"/>
            <ac:spMk id="11" creationId="{BDA9E3DF-AEBD-4781-A28C-27562291ABF4}"/>
          </ac:spMkLst>
        </pc:spChg>
        <pc:grpChg chg="del">
          <ac:chgData name="Lindsay Karpenko" userId="4bc4bee5-c4bf-4ac4-8ccd-805be0ae23de" providerId="ADAL" clId="{E14D41AE-695A-4908-A619-BA72E0EC0EC5}" dt="2022-08-25T16:16:17.842" v="372" actId="478"/>
          <ac:grpSpMkLst>
            <pc:docMk/>
            <pc:sldMk cId="3774495042" sldId="265"/>
            <ac:grpSpMk id="6" creationId="{B768C7D4-8DEA-B123-E1DE-A300AB774897}"/>
          </ac:grpSpMkLst>
        </pc:grpChg>
        <pc:cxnChg chg="add mod">
          <ac:chgData name="Lindsay Karpenko" userId="4bc4bee5-c4bf-4ac4-8ccd-805be0ae23de" providerId="ADAL" clId="{E14D41AE-695A-4908-A619-BA72E0EC0EC5}" dt="2022-08-25T16:16:26.073" v="377" actId="1035"/>
          <ac:cxnSpMkLst>
            <pc:docMk/>
            <pc:sldMk cId="3774495042" sldId="265"/>
            <ac:cxnSpMk id="12" creationId="{8CEE802A-8279-5BD2-EF06-79AB43C35B96}"/>
          </ac:cxnSpMkLst>
        </pc:cxnChg>
      </pc:sldChg>
      <pc:sldChg chg="modSp mod">
        <pc:chgData name="Lindsay Karpenko" userId="4bc4bee5-c4bf-4ac4-8ccd-805be0ae23de" providerId="ADAL" clId="{E14D41AE-695A-4908-A619-BA72E0EC0EC5}" dt="2022-08-25T16:18:03.736" v="386" actId="1036"/>
        <pc:sldMkLst>
          <pc:docMk/>
          <pc:sldMk cId="625167403" sldId="266"/>
        </pc:sldMkLst>
        <pc:graphicFrameChg chg="modGraphic">
          <ac:chgData name="Lindsay Karpenko" userId="4bc4bee5-c4bf-4ac4-8ccd-805be0ae23de" providerId="ADAL" clId="{E14D41AE-695A-4908-A619-BA72E0EC0EC5}" dt="2022-08-25T16:17:35.272" v="382" actId="114"/>
          <ac:graphicFrameMkLst>
            <pc:docMk/>
            <pc:sldMk cId="625167403" sldId="266"/>
            <ac:graphicFrameMk id="4" creationId="{F3654D2D-418A-E7D6-30A0-9CA091D9099E}"/>
          </ac:graphicFrameMkLst>
        </pc:graphicFrameChg>
        <pc:cxnChg chg="mod">
          <ac:chgData name="Lindsay Karpenko" userId="4bc4bee5-c4bf-4ac4-8ccd-805be0ae23de" providerId="ADAL" clId="{E14D41AE-695A-4908-A619-BA72E0EC0EC5}" dt="2022-08-25T16:17:56.592" v="384" actId="1037"/>
          <ac:cxnSpMkLst>
            <pc:docMk/>
            <pc:sldMk cId="625167403" sldId="266"/>
            <ac:cxnSpMk id="73" creationId="{289BC6B1-5B04-89A7-CEF5-2E29B33E4204}"/>
          </ac:cxnSpMkLst>
        </pc:cxnChg>
        <pc:cxnChg chg="mod">
          <ac:chgData name="Lindsay Karpenko" userId="4bc4bee5-c4bf-4ac4-8ccd-805be0ae23de" providerId="ADAL" clId="{E14D41AE-695A-4908-A619-BA72E0EC0EC5}" dt="2022-08-25T16:18:03.736" v="386" actId="1036"/>
          <ac:cxnSpMkLst>
            <pc:docMk/>
            <pc:sldMk cId="625167403" sldId="266"/>
            <ac:cxnSpMk id="77" creationId="{9B297808-F497-7B4E-5100-1A4703F2ACB3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20:12:24.764" v="1271" actId="114"/>
        <pc:sldMkLst>
          <pc:docMk/>
          <pc:sldMk cId="3024228080" sldId="267"/>
        </pc:sldMkLst>
        <pc:spChg chg="mod">
          <ac:chgData name="Lindsay Karpenko" userId="4bc4bee5-c4bf-4ac4-8ccd-805be0ae23de" providerId="ADAL" clId="{E14D41AE-695A-4908-A619-BA72E0EC0EC5}" dt="2022-08-25T16:19:52.131" v="395" actId="114"/>
          <ac:spMkLst>
            <pc:docMk/>
            <pc:sldMk cId="3024228080" sldId="267"/>
            <ac:spMk id="105" creationId="{778BC854-13C9-4A14-E88A-A20B506B7C84}"/>
          </ac:spMkLst>
        </pc:spChg>
        <pc:spChg chg="add mod">
          <ac:chgData name="Lindsay Karpenko" userId="4bc4bee5-c4bf-4ac4-8ccd-805be0ae23de" providerId="ADAL" clId="{E14D41AE-695A-4908-A619-BA72E0EC0EC5}" dt="2022-08-25T16:20:02.682" v="399" actId="255"/>
          <ac:spMkLst>
            <pc:docMk/>
            <pc:sldMk cId="3024228080" sldId="267"/>
            <ac:spMk id="109" creationId="{3A256D0F-42D3-8145-7397-12021F2C1100}"/>
          </ac:spMkLst>
        </pc:spChg>
        <pc:grpChg chg="del">
          <ac:chgData name="Lindsay Karpenko" userId="4bc4bee5-c4bf-4ac4-8ccd-805be0ae23de" providerId="ADAL" clId="{E14D41AE-695A-4908-A619-BA72E0EC0EC5}" dt="2022-08-25T16:20:06.668" v="400" actId="478"/>
          <ac:grpSpMkLst>
            <pc:docMk/>
            <pc:sldMk cId="3024228080" sldId="267"/>
            <ac:grpSpMk id="108" creationId="{37E323A6-A00C-5DAB-BF6B-30D2AA4844F1}"/>
          </ac:grpSpMkLst>
        </pc:grpChg>
        <pc:graphicFrameChg chg="modGraphic">
          <ac:chgData name="Lindsay Karpenko" userId="4bc4bee5-c4bf-4ac4-8ccd-805be0ae23de" providerId="ADAL" clId="{E14D41AE-695A-4908-A619-BA72E0EC0EC5}" dt="2022-08-25T20:12:24.764" v="1271" actId="114"/>
          <ac:graphicFrameMkLst>
            <pc:docMk/>
            <pc:sldMk cId="3024228080" sldId="267"/>
            <ac:graphicFrameMk id="4" creationId="{B2A8408D-1C9C-2512-CCE1-84A8168A0845}"/>
          </ac:graphicFrameMkLst>
        </pc:graphicFrameChg>
        <pc:cxnChg chg="mod">
          <ac:chgData name="Lindsay Karpenko" userId="4bc4bee5-c4bf-4ac4-8ccd-805be0ae23de" providerId="ADAL" clId="{E14D41AE-695A-4908-A619-BA72E0EC0EC5}" dt="2022-08-25T16:19:01.591" v="387" actId="197"/>
          <ac:cxnSpMkLst>
            <pc:docMk/>
            <pc:sldMk cId="3024228080" sldId="267"/>
            <ac:cxnSpMk id="73" creationId="{BCEBABC4-EF57-5B24-9207-375202BF155F}"/>
          </ac:cxnSpMkLst>
        </pc:cxnChg>
        <pc:cxnChg chg="mod">
          <ac:chgData name="Lindsay Karpenko" userId="4bc4bee5-c4bf-4ac4-8ccd-805be0ae23de" providerId="ADAL" clId="{E14D41AE-695A-4908-A619-BA72E0EC0EC5}" dt="2022-08-25T16:19:06.405" v="388" actId="196"/>
          <ac:cxnSpMkLst>
            <pc:docMk/>
            <pc:sldMk cId="3024228080" sldId="267"/>
            <ac:cxnSpMk id="77" creationId="{905AA688-F6CF-FECC-76A8-C90B052EE59F}"/>
          </ac:cxnSpMkLst>
        </pc:cxnChg>
        <pc:cxnChg chg="add mod">
          <ac:chgData name="Lindsay Karpenko" userId="4bc4bee5-c4bf-4ac4-8ccd-805be0ae23de" providerId="ADAL" clId="{E14D41AE-695A-4908-A619-BA72E0EC0EC5}" dt="2022-08-25T16:20:14.319" v="406" actId="1035"/>
          <ac:cxnSpMkLst>
            <pc:docMk/>
            <pc:sldMk cId="3024228080" sldId="267"/>
            <ac:cxnSpMk id="111" creationId="{BF5E78FC-F25A-0868-5703-EA706812D207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24:33.257" v="475"/>
        <pc:sldMkLst>
          <pc:docMk/>
          <pc:sldMk cId="2472494232" sldId="268"/>
        </pc:sldMkLst>
        <pc:spChg chg="mod">
          <ac:chgData name="Lindsay Karpenko" userId="4bc4bee5-c4bf-4ac4-8ccd-805be0ae23de" providerId="ADAL" clId="{E14D41AE-695A-4908-A619-BA72E0EC0EC5}" dt="2022-08-25T16:22:14.315" v="461" actId="20577"/>
          <ac:spMkLst>
            <pc:docMk/>
            <pc:sldMk cId="2472494232" sldId="268"/>
            <ac:spMk id="103" creationId="{F5726279-980D-1FCC-ED9C-29F6B1C6A7B0}"/>
          </ac:spMkLst>
        </pc:spChg>
        <pc:spChg chg="add mod">
          <ac:chgData name="Lindsay Karpenko" userId="4bc4bee5-c4bf-4ac4-8ccd-805be0ae23de" providerId="ADAL" clId="{E14D41AE-695A-4908-A619-BA72E0EC0EC5}" dt="2022-08-25T16:21:13.169" v="430" actId="1037"/>
          <ac:spMkLst>
            <pc:docMk/>
            <pc:sldMk cId="2472494232" sldId="268"/>
            <ac:spMk id="110" creationId="{4210079C-8A88-65BF-F6A9-B40A64272523}"/>
          </ac:spMkLst>
        </pc:spChg>
        <pc:spChg chg="add mod">
          <ac:chgData name="Lindsay Karpenko" userId="4bc4bee5-c4bf-4ac4-8ccd-805be0ae23de" providerId="ADAL" clId="{E14D41AE-695A-4908-A619-BA72E0EC0EC5}" dt="2022-08-25T16:22:06.770" v="458" actId="1035"/>
          <ac:spMkLst>
            <pc:docMk/>
            <pc:sldMk cId="2472494232" sldId="268"/>
            <ac:spMk id="111" creationId="{69570495-08B8-EC5A-4CC7-DC8A6CD88C83}"/>
          </ac:spMkLst>
        </pc:spChg>
        <pc:grpChg chg="del">
          <ac:chgData name="Lindsay Karpenko" userId="4bc4bee5-c4bf-4ac4-8ccd-805be0ae23de" providerId="ADAL" clId="{E14D41AE-695A-4908-A619-BA72E0EC0EC5}" dt="2022-08-25T16:22:19.393" v="462" actId="478"/>
          <ac:grpSpMkLst>
            <pc:docMk/>
            <pc:sldMk cId="2472494232" sldId="268"/>
            <ac:grpSpMk id="106" creationId="{54576051-3584-3794-0B82-355ADF689097}"/>
          </ac:grpSpMkLst>
        </pc:grpChg>
        <pc:grpChg chg="del">
          <ac:chgData name="Lindsay Karpenko" userId="4bc4bee5-c4bf-4ac4-8ccd-805be0ae23de" providerId="ADAL" clId="{E14D41AE-695A-4908-A619-BA72E0EC0EC5}" dt="2022-08-25T16:22:22.761" v="463" actId="478"/>
          <ac:grpSpMkLst>
            <pc:docMk/>
            <pc:sldMk cId="2472494232" sldId="268"/>
            <ac:grpSpMk id="109" creationId="{12215BC3-04C3-727D-EFD3-B2737C7340C7}"/>
          </ac:grpSpMkLst>
        </pc:grpChg>
        <pc:cxnChg chg="mod">
          <ac:chgData name="Lindsay Karpenko" userId="4bc4bee5-c4bf-4ac4-8ccd-805be0ae23de" providerId="ADAL" clId="{E14D41AE-695A-4908-A619-BA72E0EC0EC5}" dt="2022-08-25T16:22:58.428" v="468" actId="197"/>
          <ac:cxnSpMkLst>
            <pc:docMk/>
            <pc:sldMk cId="2472494232" sldId="268"/>
            <ac:cxnSpMk id="72" creationId="{6CAC6CE1-01BB-3D19-9B85-9ED9F0CAE5A9}"/>
          </ac:cxnSpMkLst>
        </pc:cxnChg>
        <pc:cxnChg chg="mod">
          <ac:chgData name="Lindsay Karpenko" userId="4bc4bee5-c4bf-4ac4-8ccd-805be0ae23de" providerId="ADAL" clId="{E14D41AE-695A-4908-A619-BA72E0EC0EC5}" dt="2022-08-25T16:23:01.993" v="469" actId="196"/>
          <ac:cxnSpMkLst>
            <pc:docMk/>
            <pc:sldMk cId="2472494232" sldId="268"/>
            <ac:cxnSpMk id="76" creationId="{637B9F86-9210-77AE-7BE9-AFCAE8CD74E1}"/>
          </ac:cxnSpMkLst>
        </pc:cxnChg>
        <pc:cxnChg chg="add">
          <ac:chgData name="Lindsay Karpenko" userId="4bc4bee5-c4bf-4ac4-8ccd-805be0ae23de" providerId="ADAL" clId="{E14D41AE-695A-4908-A619-BA72E0EC0EC5}" dt="2022-08-25T16:22:31.412" v="464" actId="11529"/>
          <ac:cxnSpMkLst>
            <pc:docMk/>
            <pc:sldMk cId="2472494232" sldId="268"/>
            <ac:cxnSpMk id="113" creationId="{0A6DCACC-A03F-3757-65FC-2DAE1782E376}"/>
          </ac:cxnSpMkLst>
        </pc:cxnChg>
        <pc:cxnChg chg="add">
          <ac:chgData name="Lindsay Karpenko" userId="4bc4bee5-c4bf-4ac4-8ccd-805be0ae23de" providerId="ADAL" clId="{E14D41AE-695A-4908-A619-BA72E0EC0EC5}" dt="2022-08-25T16:22:38.819" v="465" actId="11529"/>
          <ac:cxnSpMkLst>
            <pc:docMk/>
            <pc:sldMk cId="2472494232" sldId="268"/>
            <ac:cxnSpMk id="115" creationId="{5A8B91F5-B84E-A9BB-0A83-FFB3FA4D2A31}"/>
          </ac:cxnSpMkLst>
        </pc:cxnChg>
        <pc:cxnChg chg="add mod">
          <ac:chgData name="Lindsay Karpenko" userId="4bc4bee5-c4bf-4ac4-8ccd-805be0ae23de" providerId="ADAL" clId="{E14D41AE-695A-4908-A619-BA72E0EC0EC5}" dt="2022-08-25T16:22:45.553" v="467" actId="1076"/>
          <ac:cxnSpMkLst>
            <pc:docMk/>
            <pc:sldMk cId="2472494232" sldId="268"/>
            <ac:cxnSpMk id="116" creationId="{25E88191-E205-298A-F2E4-85BB233B3727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27:48.534" v="552"/>
        <pc:sldMkLst>
          <pc:docMk/>
          <pc:sldMk cId="3909568230" sldId="269"/>
        </pc:sldMkLst>
        <pc:spChg chg="mod">
          <ac:chgData name="Lindsay Karpenko" userId="4bc4bee5-c4bf-4ac4-8ccd-805be0ae23de" providerId="ADAL" clId="{E14D41AE-695A-4908-A619-BA72E0EC0EC5}" dt="2022-08-25T16:26:58.472" v="535" actId="1038"/>
          <ac:spMkLst>
            <pc:docMk/>
            <pc:sldMk cId="3909568230" sldId="269"/>
            <ac:spMk id="4" creationId="{3A9EE8D8-E22A-E7FC-A1F0-70FF61D474F8}"/>
          </ac:spMkLst>
        </pc:spChg>
        <pc:spChg chg="add del">
          <ac:chgData name="Lindsay Karpenko" userId="4bc4bee5-c4bf-4ac4-8ccd-805be0ae23de" providerId="ADAL" clId="{E14D41AE-695A-4908-A619-BA72E0EC0EC5}" dt="2022-08-25T16:24:47.970" v="477" actId="478"/>
          <ac:spMkLst>
            <pc:docMk/>
            <pc:sldMk cId="3909568230" sldId="269"/>
            <ac:spMk id="5" creationId="{9A6A2F36-69A7-4E46-ACCF-90FFBAE55F48}"/>
          </ac:spMkLst>
        </pc:spChg>
        <pc:spChg chg="add mod">
          <ac:chgData name="Lindsay Karpenko" userId="4bc4bee5-c4bf-4ac4-8ccd-805be0ae23de" providerId="ADAL" clId="{E14D41AE-695A-4908-A619-BA72E0EC0EC5}" dt="2022-08-25T16:26:50.720" v="530" actId="1076"/>
          <ac:spMkLst>
            <pc:docMk/>
            <pc:sldMk cId="3909568230" sldId="269"/>
            <ac:spMk id="18" creationId="{EEEA0CC1-7060-B299-D03A-C11BAB9E0194}"/>
          </ac:spMkLst>
        </pc:spChg>
        <pc:spChg chg="add del mod">
          <ac:chgData name="Lindsay Karpenko" userId="4bc4bee5-c4bf-4ac4-8ccd-805be0ae23de" providerId="ADAL" clId="{E14D41AE-695A-4908-A619-BA72E0EC0EC5}" dt="2022-08-25T16:27:10.331" v="541" actId="478"/>
          <ac:spMkLst>
            <pc:docMk/>
            <pc:sldMk cId="3909568230" sldId="269"/>
            <ac:spMk id="19" creationId="{3ED06DEF-B636-C328-7FEB-D0FC6F358B81}"/>
          </ac:spMkLst>
        </pc:spChg>
        <pc:spChg chg="add mod">
          <ac:chgData name="Lindsay Karpenko" userId="4bc4bee5-c4bf-4ac4-8ccd-805be0ae23de" providerId="ADAL" clId="{E14D41AE-695A-4908-A619-BA72E0EC0EC5}" dt="2022-08-25T16:26:58.472" v="535" actId="1038"/>
          <ac:spMkLst>
            <pc:docMk/>
            <pc:sldMk cId="3909568230" sldId="269"/>
            <ac:spMk id="20" creationId="{5FD1002E-F830-A2D9-9388-790B1CA28EB5}"/>
          </ac:spMkLst>
        </pc:spChg>
        <pc:spChg chg="add mod">
          <ac:chgData name="Lindsay Karpenko" userId="4bc4bee5-c4bf-4ac4-8ccd-805be0ae23de" providerId="ADAL" clId="{E14D41AE-695A-4908-A619-BA72E0EC0EC5}" dt="2022-08-25T16:26:58.472" v="535" actId="1038"/>
          <ac:spMkLst>
            <pc:docMk/>
            <pc:sldMk cId="3909568230" sldId="269"/>
            <ac:spMk id="21" creationId="{DDB9E80F-1A01-CDAF-02E4-10FA82E0C520}"/>
          </ac:spMkLst>
        </pc:spChg>
        <pc:grpChg chg="del">
          <ac:chgData name="Lindsay Karpenko" userId="4bc4bee5-c4bf-4ac4-8ccd-805be0ae23de" providerId="ADAL" clId="{E14D41AE-695A-4908-A619-BA72E0EC0EC5}" dt="2022-08-25T16:27:01.528" v="536" actId="478"/>
          <ac:grpSpMkLst>
            <pc:docMk/>
            <pc:sldMk cId="3909568230" sldId="269"/>
            <ac:grpSpMk id="8" creationId="{E7F4A993-99C2-AF7D-F33E-7C30D7159E0C}"/>
          </ac:grpSpMkLst>
        </pc:grpChg>
        <pc:grpChg chg="del">
          <ac:chgData name="Lindsay Karpenko" userId="4bc4bee5-c4bf-4ac4-8ccd-805be0ae23de" providerId="ADAL" clId="{E14D41AE-695A-4908-A619-BA72E0EC0EC5}" dt="2022-08-25T16:27:02.520" v="537" actId="478"/>
          <ac:grpSpMkLst>
            <pc:docMk/>
            <pc:sldMk cId="3909568230" sldId="269"/>
            <ac:grpSpMk id="11" creationId="{360B30FE-B999-6A93-D516-60878DC327B4}"/>
          </ac:grpSpMkLst>
        </pc:grpChg>
        <pc:grpChg chg="del">
          <ac:chgData name="Lindsay Karpenko" userId="4bc4bee5-c4bf-4ac4-8ccd-805be0ae23de" providerId="ADAL" clId="{E14D41AE-695A-4908-A619-BA72E0EC0EC5}" dt="2022-08-25T16:27:03.345" v="538" actId="478"/>
          <ac:grpSpMkLst>
            <pc:docMk/>
            <pc:sldMk cId="3909568230" sldId="269"/>
            <ac:grpSpMk id="14" creationId="{3ABD65D2-F440-0645-D157-33C44E5AF525}"/>
          </ac:grpSpMkLst>
        </pc:grpChg>
        <pc:grpChg chg="del">
          <ac:chgData name="Lindsay Karpenko" userId="4bc4bee5-c4bf-4ac4-8ccd-805be0ae23de" providerId="ADAL" clId="{E14D41AE-695A-4908-A619-BA72E0EC0EC5}" dt="2022-08-25T16:27:04.128" v="539" actId="478"/>
          <ac:grpSpMkLst>
            <pc:docMk/>
            <pc:sldMk cId="3909568230" sldId="269"/>
            <ac:grpSpMk id="17" creationId="{6C908147-C137-DEBD-C66F-5E5064A4DDF9}"/>
          </ac:grpSpMkLst>
        </pc:grpChg>
        <pc:cxnChg chg="add">
          <ac:chgData name="Lindsay Karpenko" userId="4bc4bee5-c4bf-4ac4-8ccd-805be0ae23de" providerId="ADAL" clId="{E14D41AE-695A-4908-A619-BA72E0EC0EC5}" dt="2022-08-25T16:27:18.106" v="542" actId="11529"/>
          <ac:cxnSpMkLst>
            <pc:docMk/>
            <pc:sldMk cId="3909568230" sldId="269"/>
            <ac:cxnSpMk id="23" creationId="{209BDC7F-5F66-F2AD-7AB9-73B4B775C382}"/>
          </ac:cxnSpMkLst>
        </pc:cxnChg>
        <pc:cxnChg chg="add mod">
          <ac:chgData name="Lindsay Karpenko" userId="4bc4bee5-c4bf-4ac4-8ccd-805be0ae23de" providerId="ADAL" clId="{E14D41AE-695A-4908-A619-BA72E0EC0EC5}" dt="2022-08-25T16:27:22.520" v="544" actId="1076"/>
          <ac:cxnSpMkLst>
            <pc:docMk/>
            <pc:sldMk cId="3909568230" sldId="269"/>
            <ac:cxnSpMk id="24" creationId="{27E3E14E-B6DF-8B84-D74E-EA68C24B5702}"/>
          </ac:cxnSpMkLst>
        </pc:cxnChg>
        <pc:cxnChg chg="add mod">
          <ac:chgData name="Lindsay Karpenko" userId="4bc4bee5-c4bf-4ac4-8ccd-805be0ae23de" providerId="ADAL" clId="{E14D41AE-695A-4908-A619-BA72E0EC0EC5}" dt="2022-08-25T16:27:26.984" v="546" actId="1076"/>
          <ac:cxnSpMkLst>
            <pc:docMk/>
            <pc:sldMk cId="3909568230" sldId="269"/>
            <ac:cxnSpMk id="25" creationId="{BB9EB0FB-16A9-C5F6-4945-255F67B0CD37}"/>
          </ac:cxnSpMkLst>
        </pc:cxnChg>
        <pc:cxnChg chg="add mod">
          <ac:chgData name="Lindsay Karpenko" userId="4bc4bee5-c4bf-4ac4-8ccd-805be0ae23de" providerId="ADAL" clId="{E14D41AE-695A-4908-A619-BA72E0EC0EC5}" dt="2022-08-25T16:27:34.161" v="548" actId="1076"/>
          <ac:cxnSpMkLst>
            <pc:docMk/>
            <pc:sldMk cId="3909568230" sldId="269"/>
            <ac:cxnSpMk id="26" creationId="{4385F62D-4092-F64D-1B19-EC9536896801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30:51.946" v="577"/>
        <pc:sldMkLst>
          <pc:docMk/>
          <pc:sldMk cId="3642179246" sldId="270"/>
        </pc:sldMkLst>
        <pc:spChg chg="mod">
          <ac:chgData name="Lindsay Karpenko" userId="4bc4bee5-c4bf-4ac4-8ccd-805be0ae23de" providerId="ADAL" clId="{E14D41AE-695A-4908-A619-BA72E0EC0EC5}" dt="2022-08-25T16:29:26.769" v="566" actId="20577"/>
          <ac:spMkLst>
            <pc:docMk/>
            <pc:sldMk cId="3642179246" sldId="270"/>
            <ac:spMk id="3" creationId="{C1407C52-8C41-59D3-9F7B-24F020519C19}"/>
          </ac:spMkLst>
        </pc:spChg>
        <pc:spChg chg="add mod">
          <ac:chgData name="Lindsay Karpenko" userId="4bc4bee5-c4bf-4ac4-8ccd-805be0ae23de" providerId="ADAL" clId="{E14D41AE-695A-4908-A619-BA72E0EC0EC5}" dt="2022-08-25T16:29:32.329" v="574" actId="1036"/>
          <ac:spMkLst>
            <pc:docMk/>
            <pc:sldMk cId="3642179246" sldId="270"/>
            <ac:spMk id="8" creationId="{71574408-27FC-5688-F2C9-93C40CC1ED1D}"/>
          </ac:spMkLst>
        </pc:spChg>
        <pc:grpChg chg="del">
          <ac:chgData name="Lindsay Karpenko" userId="4bc4bee5-c4bf-4ac4-8ccd-805be0ae23de" providerId="ADAL" clId="{E14D41AE-695A-4908-A619-BA72E0EC0EC5}" dt="2022-08-25T16:29:34.808" v="575" actId="478"/>
          <ac:grpSpMkLst>
            <pc:docMk/>
            <pc:sldMk cId="3642179246" sldId="270"/>
            <ac:grpSpMk id="7" creationId="{2C2C4F82-A624-005D-61C9-C8400866CE88}"/>
          </ac:grpSpMkLst>
        </pc:grpChg>
        <pc:cxnChg chg="add">
          <ac:chgData name="Lindsay Karpenko" userId="4bc4bee5-c4bf-4ac4-8ccd-805be0ae23de" providerId="ADAL" clId="{E14D41AE-695A-4908-A619-BA72E0EC0EC5}" dt="2022-08-25T16:29:42.146" v="576" actId="11529"/>
          <ac:cxnSpMkLst>
            <pc:docMk/>
            <pc:sldMk cId="3642179246" sldId="270"/>
            <ac:cxnSpMk id="11" creationId="{1133D524-8B94-E9B6-93AA-579473EDE60D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32:08.145" v="610"/>
        <pc:sldMkLst>
          <pc:docMk/>
          <pc:sldMk cId="4282477423" sldId="271"/>
        </pc:sldMkLst>
        <pc:spChg chg="mod">
          <ac:chgData name="Lindsay Karpenko" userId="4bc4bee5-c4bf-4ac4-8ccd-805be0ae23de" providerId="ADAL" clId="{E14D41AE-695A-4908-A619-BA72E0EC0EC5}" dt="2022-08-25T16:31:20.501" v="580" actId="21"/>
          <ac:spMkLst>
            <pc:docMk/>
            <pc:sldMk cId="4282477423" sldId="271"/>
            <ac:spMk id="3" creationId="{94C786F2-9407-8BAE-07C4-0AE24DE2B869}"/>
          </ac:spMkLst>
        </pc:spChg>
        <pc:spChg chg="del">
          <ac:chgData name="Lindsay Karpenko" userId="4bc4bee5-c4bf-4ac4-8ccd-805be0ae23de" providerId="ADAL" clId="{E14D41AE-695A-4908-A619-BA72E0EC0EC5}" dt="2022-08-25T16:31:04.276" v="578" actId="478"/>
          <ac:spMkLst>
            <pc:docMk/>
            <pc:sldMk cId="4282477423" sldId="271"/>
            <ac:spMk id="8" creationId="{D09E2605-4330-D258-0FA9-F0AB0D39F3F9}"/>
          </ac:spMkLst>
        </pc:spChg>
        <pc:spChg chg="add mod">
          <ac:chgData name="Lindsay Karpenko" userId="4bc4bee5-c4bf-4ac4-8ccd-805be0ae23de" providerId="ADAL" clId="{E14D41AE-695A-4908-A619-BA72E0EC0EC5}" dt="2022-08-25T16:32:07.472" v="609" actId="1036"/>
          <ac:spMkLst>
            <pc:docMk/>
            <pc:sldMk cId="4282477423" sldId="271"/>
            <ac:spMk id="9" creationId="{24CF91ED-FEE2-364F-A5AA-89D04B8CD8C9}"/>
          </ac:spMkLst>
        </pc:spChg>
        <pc:grpChg chg="del">
          <ac:chgData name="Lindsay Karpenko" userId="4bc4bee5-c4bf-4ac4-8ccd-805be0ae23de" providerId="ADAL" clId="{E14D41AE-695A-4908-A619-BA72E0EC0EC5}" dt="2022-08-25T16:31:50.552" v="601" actId="478"/>
          <ac:grpSpMkLst>
            <pc:docMk/>
            <pc:sldMk cId="4282477423" sldId="271"/>
            <ac:grpSpMk id="7" creationId="{92E72C15-B31F-8164-965A-4A1F6A06536B}"/>
          </ac:grpSpMkLst>
        </pc:grpChg>
        <pc:cxnChg chg="add mod">
          <ac:chgData name="Lindsay Karpenko" userId="4bc4bee5-c4bf-4ac4-8ccd-805be0ae23de" providerId="ADAL" clId="{E14D41AE-695A-4908-A619-BA72E0EC0EC5}" dt="2022-08-25T16:32:03.759" v="605" actId="1076"/>
          <ac:cxnSpMkLst>
            <pc:docMk/>
            <pc:sldMk cId="4282477423" sldId="271"/>
            <ac:cxnSpMk id="11" creationId="{F7713B74-0AE3-5D7A-1826-323A7B5A3E17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35:09.289" v="639"/>
        <pc:sldMkLst>
          <pc:docMk/>
          <pc:sldMk cId="1199886342" sldId="272"/>
        </pc:sldMkLst>
        <pc:spChg chg="mod">
          <ac:chgData name="Lindsay Karpenko" userId="4bc4bee5-c4bf-4ac4-8ccd-805be0ae23de" providerId="ADAL" clId="{E14D41AE-695A-4908-A619-BA72E0EC0EC5}" dt="2022-08-25T16:32:23.688" v="611" actId="21"/>
          <ac:spMkLst>
            <pc:docMk/>
            <pc:sldMk cId="1199886342" sldId="272"/>
            <ac:spMk id="3" creationId="{81730E5A-C846-64F2-6BF4-A4E775AF5E14}"/>
          </ac:spMkLst>
        </pc:spChg>
        <pc:spChg chg="add mod">
          <ac:chgData name="Lindsay Karpenko" userId="4bc4bee5-c4bf-4ac4-8ccd-805be0ae23de" providerId="ADAL" clId="{E14D41AE-695A-4908-A619-BA72E0EC0EC5}" dt="2022-08-25T16:34:48.033" v="631" actId="20577"/>
          <ac:spMkLst>
            <pc:docMk/>
            <pc:sldMk cId="1199886342" sldId="272"/>
            <ac:spMk id="8" creationId="{46B74551-561D-423E-989A-7FDBF0676043}"/>
          </ac:spMkLst>
        </pc:spChg>
        <pc:grpChg chg="del">
          <ac:chgData name="Lindsay Karpenko" userId="4bc4bee5-c4bf-4ac4-8ccd-805be0ae23de" providerId="ADAL" clId="{E14D41AE-695A-4908-A619-BA72E0EC0EC5}" dt="2022-08-25T16:34:50.768" v="632" actId="478"/>
          <ac:grpSpMkLst>
            <pc:docMk/>
            <pc:sldMk cId="1199886342" sldId="272"/>
            <ac:grpSpMk id="7" creationId="{FA0D2A1C-FFCC-FF8D-074A-A4C15B76F0EA}"/>
          </ac:grpSpMkLst>
        </pc:grpChg>
        <pc:cxnChg chg="add mod">
          <ac:chgData name="Lindsay Karpenko" userId="4bc4bee5-c4bf-4ac4-8ccd-805be0ae23de" providerId="ADAL" clId="{E14D41AE-695A-4908-A619-BA72E0EC0EC5}" dt="2022-08-25T16:34:58.359" v="638" actId="1036"/>
          <ac:cxnSpMkLst>
            <pc:docMk/>
            <pc:sldMk cId="1199886342" sldId="272"/>
            <ac:cxnSpMk id="10" creationId="{2464F4A1-A383-2F0B-0610-9935AD2A325F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37:09.817" v="687" actId="2062"/>
        <pc:sldMkLst>
          <pc:docMk/>
          <pc:sldMk cId="1981003311" sldId="273"/>
        </pc:sldMkLst>
        <pc:spChg chg="mod">
          <ac:chgData name="Lindsay Karpenko" userId="4bc4bee5-c4bf-4ac4-8ccd-805be0ae23de" providerId="ADAL" clId="{E14D41AE-695A-4908-A619-BA72E0EC0EC5}" dt="2022-08-25T16:36:03.952" v="663" actId="20577"/>
          <ac:spMkLst>
            <pc:docMk/>
            <pc:sldMk cId="1981003311" sldId="273"/>
            <ac:spMk id="4" creationId="{DABEDD27-A985-2129-642E-653927ABE5BD}"/>
          </ac:spMkLst>
        </pc:spChg>
        <pc:spChg chg="mod">
          <ac:chgData name="Lindsay Karpenko" userId="4bc4bee5-c4bf-4ac4-8ccd-805be0ae23de" providerId="ADAL" clId="{E14D41AE-695A-4908-A619-BA72E0EC0EC5}" dt="2022-08-25T16:36:14.002" v="666" actId="20577"/>
          <ac:spMkLst>
            <pc:docMk/>
            <pc:sldMk cId="1981003311" sldId="273"/>
            <ac:spMk id="5" creationId="{D108702B-C474-F4DE-2E8A-1E4EF104F4F2}"/>
          </ac:spMkLst>
        </pc:spChg>
        <pc:spChg chg="del">
          <ac:chgData name="Lindsay Karpenko" userId="4bc4bee5-c4bf-4ac4-8ccd-805be0ae23de" providerId="ADAL" clId="{E14D41AE-695A-4908-A619-BA72E0EC0EC5}" dt="2022-08-25T16:35:20.848" v="640" actId="478"/>
          <ac:spMkLst>
            <pc:docMk/>
            <pc:sldMk cId="1981003311" sldId="273"/>
            <ac:spMk id="7" creationId="{E3EFC03D-DBA8-2571-A88B-5DD9ED0AF369}"/>
          </ac:spMkLst>
        </pc:spChg>
        <pc:spChg chg="add mod">
          <ac:chgData name="Lindsay Karpenko" userId="4bc4bee5-c4bf-4ac4-8ccd-805be0ae23de" providerId="ADAL" clId="{E14D41AE-695A-4908-A619-BA72E0EC0EC5}" dt="2022-08-25T16:36:51.049" v="680" actId="1035"/>
          <ac:spMkLst>
            <pc:docMk/>
            <pc:sldMk cId="1981003311" sldId="273"/>
            <ac:spMk id="25" creationId="{310C70AF-C50B-0B75-41E2-A2D9CBB266C4}"/>
          </ac:spMkLst>
        </pc:spChg>
        <pc:grpChg chg="del">
          <ac:chgData name="Lindsay Karpenko" userId="4bc4bee5-c4bf-4ac4-8ccd-805be0ae23de" providerId="ADAL" clId="{E14D41AE-695A-4908-A619-BA72E0EC0EC5}" dt="2022-08-25T16:36:29.552" v="671" actId="478"/>
          <ac:grpSpMkLst>
            <pc:docMk/>
            <pc:sldMk cId="1981003311" sldId="273"/>
            <ac:grpSpMk id="21" creationId="{09227925-72C3-072B-78F5-8CBC9481BE07}"/>
          </ac:grpSpMkLst>
        </pc:grpChg>
        <pc:grpChg chg="del">
          <ac:chgData name="Lindsay Karpenko" userId="4bc4bee5-c4bf-4ac4-8ccd-805be0ae23de" providerId="ADAL" clId="{E14D41AE-695A-4908-A619-BA72E0EC0EC5}" dt="2022-08-25T16:36:30.497" v="672" actId="478"/>
          <ac:grpSpMkLst>
            <pc:docMk/>
            <pc:sldMk cId="1981003311" sldId="273"/>
            <ac:grpSpMk id="24" creationId="{CD3A18B2-F0A5-1693-53C9-77FC4D62FDE2}"/>
          </ac:grpSpMkLst>
        </pc:grpChg>
        <pc:graphicFrameChg chg="modGraphic">
          <ac:chgData name="Lindsay Karpenko" userId="4bc4bee5-c4bf-4ac4-8ccd-805be0ae23de" providerId="ADAL" clId="{E14D41AE-695A-4908-A619-BA72E0EC0EC5}" dt="2022-08-25T16:37:00.522" v="683" actId="2062"/>
          <ac:graphicFrameMkLst>
            <pc:docMk/>
            <pc:sldMk cId="1981003311" sldId="273"/>
            <ac:graphicFrameMk id="6" creationId="{50DCB471-C650-3694-C8F9-0697A19898DB}"/>
          </ac:graphicFrameMkLst>
        </pc:graphicFrameChg>
        <pc:graphicFrameChg chg="modGraphic">
          <ac:chgData name="Lindsay Karpenko" userId="4bc4bee5-c4bf-4ac4-8ccd-805be0ae23de" providerId="ADAL" clId="{E14D41AE-695A-4908-A619-BA72E0EC0EC5}" dt="2022-08-25T16:37:06.345" v="685" actId="2062"/>
          <ac:graphicFrameMkLst>
            <pc:docMk/>
            <pc:sldMk cId="1981003311" sldId="273"/>
            <ac:graphicFrameMk id="17" creationId="{C87CAA6A-C6F6-DBCC-CB14-2D36A06DCD1A}"/>
          </ac:graphicFrameMkLst>
        </pc:graphicFrameChg>
        <pc:graphicFrameChg chg="modGraphic">
          <ac:chgData name="Lindsay Karpenko" userId="4bc4bee5-c4bf-4ac4-8ccd-805be0ae23de" providerId="ADAL" clId="{E14D41AE-695A-4908-A619-BA72E0EC0EC5}" dt="2022-08-25T16:37:09.817" v="687" actId="2062"/>
          <ac:graphicFrameMkLst>
            <pc:docMk/>
            <pc:sldMk cId="1981003311" sldId="273"/>
            <ac:graphicFrameMk id="18" creationId="{9A3F0C77-AC8D-263F-FFC8-79FB6FE9A2DD}"/>
          </ac:graphicFrameMkLst>
        </pc:graphicFrameChg>
        <pc:cxnChg chg="add">
          <ac:chgData name="Lindsay Karpenko" userId="4bc4bee5-c4bf-4ac4-8ccd-805be0ae23de" providerId="ADAL" clId="{E14D41AE-695A-4908-A619-BA72E0EC0EC5}" dt="2022-08-25T16:36:39.001" v="673" actId="11529"/>
          <ac:cxnSpMkLst>
            <pc:docMk/>
            <pc:sldMk cId="1981003311" sldId="273"/>
            <ac:cxnSpMk id="27" creationId="{29125BDE-9439-ADB8-2258-AF42138621D0}"/>
          </ac:cxnSpMkLst>
        </pc:cxnChg>
        <pc:cxnChg chg="add mod">
          <ac:chgData name="Lindsay Karpenko" userId="4bc4bee5-c4bf-4ac4-8ccd-805be0ae23de" providerId="ADAL" clId="{E14D41AE-695A-4908-A619-BA72E0EC0EC5}" dt="2022-08-25T16:36:44.192" v="676" actId="1037"/>
          <ac:cxnSpMkLst>
            <pc:docMk/>
            <pc:sldMk cId="1981003311" sldId="273"/>
            <ac:cxnSpMk id="28" creationId="{BA11E798-5163-6ADE-F577-057A8D0F1C52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38:22.868" v="716"/>
        <pc:sldMkLst>
          <pc:docMk/>
          <pc:sldMk cId="1265841693" sldId="274"/>
        </pc:sldMkLst>
        <pc:spChg chg="mod">
          <ac:chgData name="Lindsay Karpenko" userId="4bc4bee5-c4bf-4ac4-8ccd-805be0ae23de" providerId="ADAL" clId="{E14D41AE-695A-4908-A619-BA72E0EC0EC5}" dt="2022-08-25T16:38:09.423" v="709" actId="1037"/>
          <ac:spMkLst>
            <pc:docMk/>
            <pc:sldMk cId="1265841693" sldId="274"/>
            <ac:spMk id="4" creationId="{98B0E229-3C5B-C3AA-10A5-AD72B9D6D1CF}"/>
          </ac:spMkLst>
        </pc:spChg>
        <pc:grpChg chg="del">
          <ac:chgData name="Lindsay Karpenko" userId="4bc4bee5-c4bf-4ac4-8ccd-805be0ae23de" providerId="ADAL" clId="{E14D41AE-695A-4908-A619-BA72E0EC0EC5}" dt="2022-08-25T16:38:04.472" v="689" actId="478"/>
          <ac:grpSpMkLst>
            <pc:docMk/>
            <pc:sldMk cId="1265841693" sldId="274"/>
            <ac:grpSpMk id="7" creationId="{FAF71374-6086-4A0F-F5FB-5D0FE24BA471}"/>
          </ac:grpSpMkLst>
        </pc:grpChg>
        <pc:cxnChg chg="add mod">
          <ac:chgData name="Lindsay Karpenko" userId="4bc4bee5-c4bf-4ac4-8ccd-805be0ae23de" providerId="ADAL" clId="{E14D41AE-695A-4908-A619-BA72E0EC0EC5}" dt="2022-08-25T16:38:19.208" v="715" actId="1035"/>
          <ac:cxnSpMkLst>
            <pc:docMk/>
            <pc:sldMk cId="1265841693" sldId="274"/>
            <ac:cxnSpMk id="10" creationId="{11A323AF-42CB-E5CF-3797-0308F7757A38}"/>
          </ac:cxnSpMkLst>
        </pc:cxnChg>
      </pc:sldChg>
      <pc:sldChg chg="modSp mod">
        <pc:chgData name="Lindsay Karpenko" userId="4bc4bee5-c4bf-4ac4-8ccd-805be0ae23de" providerId="ADAL" clId="{E14D41AE-695A-4908-A619-BA72E0EC0EC5}" dt="2022-08-25T16:43:23.594" v="768" actId="2062"/>
        <pc:sldMkLst>
          <pc:docMk/>
          <pc:sldMk cId="1288566121" sldId="275"/>
        </pc:sldMkLst>
        <pc:spChg chg="mod">
          <ac:chgData name="Lindsay Karpenko" userId="4bc4bee5-c4bf-4ac4-8ccd-805be0ae23de" providerId="ADAL" clId="{E14D41AE-695A-4908-A619-BA72E0EC0EC5}" dt="2022-08-25T16:43:07.568" v="762" actId="20577"/>
          <ac:spMkLst>
            <pc:docMk/>
            <pc:sldMk cId="1288566121" sldId="275"/>
            <ac:spMk id="3" creationId="{85C5AE69-C3EB-E377-1741-462D3F2FCBB1}"/>
          </ac:spMkLst>
        </pc:spChg>
        <pc:graphicFrameChg chg="mod modGraphic">
          <ac:chgData name="Lindsay Karpenko" userId="4bc4bee5-c4bf-4ac4-8ccd-805be0ae23de" providerId="ADAL" clId="{E14D41AE-695A-4908-A619-BA72E0EC0EC5}" dt="2022-08-25T16:43:15.721" v="764" actId="2062"/>
          <ac:graphicFrameMkLst>
            <pc:docMk/>
            <pc:sldMk cId="1288566121" sldId="275"/>
            <ac:graphicFrameMk id="5" creationId="{4E2185EB-AD25-D8E9-77AB-F466CEB23DFA}"/>
          </ac:graphicFrameMkLst>
        </pc:graphicFrameChg>
        <pc:graphicFrameChg chg="mod modGraphic">
          <ac:chgData name="Lindsay Karpenko" userId="4bc4bee5-c4bf-4ac4-8ccd-805be0ae23de" providerId="ADAL" clId="{E14D41AE-695A-4908-A619-BA72E0EC0EC5}" dt="2022-08-25T16:43:20.044" v="766" actId="2062"/>
          <ac:graphicFrameMkLst>
            <pc:docMk/>
            <pc:sldMk cId="1288566121" sldId="275"/>
            <ac:graphicFrameMk id="6" creationId="{0172E9E3-2AF8-84C7-F794-B8BBC66A6D85}"/>
          </ac:graphicFrameMkLst>
        </pc:graphicFrameChg>
        <pc:graphicFrameChg chg="mod modGraphic">
          <ac:chgData name="Lindsay Karpenko" userId="4bc4bee5-c4bf-4ac4-8ccd-805be0ae23de" providerId="ADAL" clId="{E14D41AE-695A-4908-A619-BA72E0EC0EC5}" dt="2022-08-25T16:43:23.594" v="768" actId="2062"/>
          <ac:graphicFrameMkLst>
            <pc:docMk/>
            <pc:sldMk cId="1288566121" sldId="275"/>
            <ac:graphicFrameMk id="7" creationId="{562034CA-BE73-CDB7-8B6B-E8CD8D8BA64E}"/>
          </ac:graphicFrameMkLst>
        </pc:graphicFrameChg>
      </pc:sldChg>
      <pc:sldChg chg="delSp modSp mod">
        <pc:chgData name="Lindsay Karpenko" userId="4bc4bee5-c4bf-4ac4-8ccd-805be0ae23de" providerId="ADAL" clId="{E14D41AE-695A-4908-A619-BA72E0EC0EC5}" dt="2022-08-25T16:44:15.289" v="773" actId="20577"/>
        <pc:sldMkLst>
          <pc:docMk/>
          <pc:sldMk cId="3336925930" sldId="276"/>
        </pc:sldMkLst>
        <pc:spChg chg="mod">
          <ac:chgData name="Lindsay Karpenko" userId="4bc4bee5-c4bf-4ac4-8ccd-805be0ae23de" providerId="ADAL" clId="{E14D41AE-695A-4908-A619-BA72E0EC0EC5}" dt="2022-08-25T16:44:15.289" v="773" actId="20577"/>
          <ac:spMkLst>
            <pc:docMk/>
            <pc:sldMk cId="3336925930" sldId="276"/>
            <ac:spMk id="3" creationId="{E2C49937-EE87-6EC1-A289-8E80A1AAF618}"/>
          </ac:spMkLst>
        </pc:spChg>
        <pc:spChg chg="del">
          <ac:chgData name="Lindsay Karpenko" userId="4bc4bee5-c4bf-4ac4-8ccd-805be0ae23de" providerId="ADAL" clId="{E14D41AE-695A-4908-A619-BA72E0EC0EC5}" dt="2022-08-25T16:44:01.536" v="769" actId="478"/>
          <ac:spMkLst>
            <pc:docMk/>
            <pc:sldMk cId="3336925930" sldId="276"/>
            <ac:spMk id="5" creationId="{FD59B2B3-E933-9DF8-846E-786779C92757}"/>
          </ac:spMkLst>
        </pc:spChg>
      </pc:sldChg>
      <pc:sldChg chg="addSp delSp modSp mod modAnim">
        <pc:chgData name="Lindsay Karpenko" userId="4bc4bee5-c4bf-4ac4-8ccd-805be0ae23de" providerId="ADAL" clId="{E14D41AE-695A-4908-A619-BA72E0EC0EC5}" dt="2022-08-25T16:48:01.246" v="799"/>
        <pc:sldMkLst>
          <pc:docMk/>
          <pc:sldMk cId="3950178121" sldId="277"/>
        </pc:sldMkLst>
        <pc:spChg chg="mod">
          <ac:chgData name="Lindsay Karpenko" userId="4bc4bee5-c4bf-4ac4-8ccd-805be0ae23de" providerId="ADAL" clId="{E14D41AE-695A-4908-A619-BA72E0EC0EC5}" dt="2022-08-25T16:45:13.930" v="774" actId="21"/>
          <ac:spMkLst>
            <pc:docMk/>
            <pc:sldMk cId="3950178121" sldId="277"/>
            <ac:spMk id="7" creationId="{8AE3C743-4007-75B4-C330-ADDE96BDA575}"/>
          </ac:spMkLst>
        </pc:spChg>
        <pc:spChg chg="add mod">
          <ac:chgData name="Lindsay Karpenko" userId="4bc4bee5-c4bf-4ac4-8ccd-805be0ae23de" providerId="ADAL" clId="{E14D41AE-695A-4908-A619-BA72E0EC0EC5}" dt="2022-08-25T16:47:54.510" v="798" actId="1035"/>
          <ac:spMkLst>
            <pc:docMk/>
            <pc:sldMk cId="3950178121" sldId="277"/>
            <ac:spMk id="8" creationId="{815A1293-6020-7289-C991-5A4BA4E0325C}"/>
          </ac:spMkLst>
        </pc:spChg>
        <pc:grpChg chg="del">
          <ac:chgData name="Lindsay Karpenko" userId="4bc4bee5-c4bf-4ac4-8ccd-805be0ae23de" providerId="ADAL" clId="{E14D41AE-695A-4908-A619-BA72E0EC0EC5}" dt="2022-08-25T16:46:20.607" v="782" actId="478"/>
          <ac:grpSpMkLst>
            <pc:docMk/>
            <pc:sldMk cId="3950178121" sldId="277"/>
            <ac:grpSpMk id="6" creationId="{3EB4721E-485D-5A1B-840D-3E0D5CBF9E7E}"/>
          </ac:grpSpMkLst>
        </pc:grpChg>
        <pc:cxnChg chg="add mod">
          <ac:chgData name="Lindsay Karpenko" userId="4bc4bee5-c4bf-4ac4-8ccd-805be0ae23de" providerId="ADAL" clId="{E14D41AE-695A-4908-A619-BA72E0EC0EC5}" dt="2022-08-25T16:46:23.567" v="789" actId="1035"/>
          <ac:cxnSpMkLst>
            <pc:docMk/>
            <pc:sldMk cId="3950178121" sldId="277"/>
            <ac:cxnSpMk id="10" creationId="{3AB4AD11-C25B-5C24-513F-D0D1A480D19B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52:46.899" v="860" actId="196"/>
        <pc:sldMkLst>
          <pc:docMk/>
          <pc:sldMk cId="1422936242" sldId="278"/>
        </pc:sldMkLst>
        <pc:spChg chg="mod">
          <ac:chgData name="Lindsay Karpenko" userId="4bc4bee5-c4bf-4ac4-8ccd-805be0ae23de" providerId="ADAL" clId="{E14D41AE-695A-4908-A619-BA72E0EC0EC5}" dt="2022-08-25T16:51:33.284" v="853" actId="1035"/>
          <ac:spMkLst>
            <pc:docMk/>
            <pc:sldMk cId="1422936242" sldId="278"/>
            <ac:spMk id="4" creationId="{8A2D19C9-640A-02C7-755E-33D5F204CC0A}"/>
          </ac:spMkLst>
        </pc:spChg>
        <pc:spChg chg="mod">
          <ac:chgData name="Lindsay Karpenko" userId="4bc4bee5-c4bf-4ac4-8ccd-805be0ae23de" providerId="ADAL" clId="{E14D41AE-695A-4908-A619-BA72E0EC0EC5}" dt="2022-08-25T16:50:18.409" v="840" actId="20577"/>
          <ac:spMkLst>
            <pc:docMk/>
            <pc:sldMk cId="1422936242" sldId="278"/>
            <ac:spMk id="103" creationId="{EABF6D10-8786-0FE3-ADED-D58266099219}"/>
          </ac:spMkLst>
        </pc:spChg>
        <pc:grpChg chg="del">
          <ac:chgData name="Lindsay Karpenko" userId="4bc4bee5-c4bf-4ac4-8ccd-805be0ae23de" providerId="ADAL" clId="{E14D41AE-695A-4908-A619-BA72E0EC0EC5}" dt="2022-08-25T16:50:21.879" v="841" actId="478"/>
          <ac:grpSpMkLst>
            <pc:docMk/>
            <pc:sldMk cId="1422936242" sldId="278"/>
            <ac:grpSpMk id="300" creationId="{C2D19EAE-2F28-32D2-BA6C-B79A72F75EF7}"/>
          </ac:grpSpMkLst>
        </pc:grpChg>
        <pc:cxnChg chg="mod">
          <ac:chgData name="Lindsay Karpenko" userId="4bc4bee5-c4bf-4ac4-8ccd-805be0ae23de" providerId="ADAL" clId="{E14D41AE-695A-4908-A619-BA72E0EC0EC5}" dt="2022-08-25T16:52:20.335" v="855" actId="197"/>
          <ac:cxnSpMkLst>
            <pc:docMk/>
            <pc:sldMk cId="1422936242" sldId="278"/>
            <ac:cxnSpMk id="73" creationId="{D1D63513-83BA-5713-5314-09038825BAAB}"/>
          </ac:cxnSpMkLst>
        </pc:cxnChg>
        <pc:cxnChg chg="mod">
          <ac:chgData name="Lindsay Karpenko" userId="4bc4bee5-c4bf-4ac4-8ccd-805be0ae23de" providerId="ADAL" clId="{E14D41AE-695A-4908-A619-BA72E0EC0EC5}" dt="2022-08-25T16:52:27.260" v="856" actId="196"/>
          <ac:cxnSpMkLst>
            <pc:docMk/>
            <pc:sldMk cId="1422936242" sldId="278"/>
            <ac:cxnSpMk id="77" creationId="{B72054DC-93DA-6135-F786-97EB948E22F0}"/>
          </ac:cxnSpMkLst>
        </pc:cxnChg>
        <pc:cxnChg chg="mod">
          <ac:chgData name="Lindsay Karpenko" userId="4bc4bee5-c4bf-4ac4-8ccd-805be0ae23de" providerId="ADAL" clId="{E14D41AE-695A-4908-A619-BA72E0EC0EC5}" dt="2022-08-25T16:52:32.062" v="857" actId="197"/>
          <ac:cxnSpMkLst>
            <pc:docMk/>
            <pc:sldMk cId="1422936242" sldId="278"/>
            <ac:cxnSpMk id="172" creationId="{389CDBEA-E663-75C7-9A35-2D2F6FB19795}"/>
          </ac:cxnSpMkLst>
        </pc:cxnChg>
        <pc:cxnChg chg="mod">
          <ac:chgData name="Lindsay Karpenko" userId="4bc4bee5-c4bf-4ac4-8ccd-805be0ae23de" providerId="ADAL" clId="{E14D41AE-695A-4908-A619-BA72E0EC0EC5}" dt="2022-08-25T16:52:35.364" v="858" actId="196"/>
          <ac:cxnSpMkLst>
            <pc:docMk/>
            <pc:sldMk cId="1422936242" sldId="278"/>
            <ac:cxnSpMk id="176" creationId="{92A424DE-E4B2-762F-D3A4-EB3F4A52FCA4}"/>
          </ac:cxnSpMkLst>
        </pc:cxnChg>
        <pc:cxnChg chg="mod">
          <ac:chgData name="Lindsay Karpenko" userId="4bc4bee5-c4bf-4ac4-8ccd-805be0ae23de" providerId="ADAL" clId="{E14D41AE-695A-4908-A619-BA72E0EC0EC5}" dt="2022-08-25T16:52:43.356" v="859" actId="197"/>
          <ac:cxnSpMkLst>
            <pc:docMk/>
            <pc:sldMk cId="1422936242" sldId="278"/>
            <ac:cxnSpMk id="269" creationId="{B4531AAB-733A-BB8F-AB3C-C66207074A99}"/>
          </ac:cxnSpMkLst>
        </pc:cxnChg>
        <pc:cxnChg chg="mod">
          <ac:chgData name="Lindsay Karpenko" userId="4bc4bee5-c4bf-4ac4-8ccd-805be0ae23de" providerId="ADAL" clId="{E14D41AE-695A-4908-A619-BA72E0EC0EC5}" dt="2022-08-25T16:52:46.899" v="860" actId="196"/>
          <ac:cxnSpMkLst>
            <pc:docMk/>
            <pc:sldMk cId="1422936242" sldId="278"/>
            <ac:cxnSpMk id="273" creationId="{8C532E57-2670-37E1-8C14-6F20740E1B72}"/>
          </ac:cxnSpMkLst>
        </pc:cxnChg>
        <pc:cxnChg chg="add mod">
          <ac:chgData name="Lindsay Karpenko" userId="4bc4bee5-c4bf-4ac4-8ccd-805be0ae23de" providerId="ADAL" clId="{E14D41AE-695A-4908-A619-BA72E0EC0EC5}" dt="2022-08-25T16:50:28.604" v="848" actId="1035"/>
          <ac:cxnSpMkLst>
            <pc:docMk/>
            <pc:sldMk cId="1422936242" sldId="278"/>
            <ac:cxnSpMk id="302" creationId="{9BEC70D2-D8D3-9722-1587-7E2AEBC64CDE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56:25.956" v="962"/>
        <pc:sldMkLst>
          <pc:docMk/>
          <pc:sldMk cId="1809712005" sldId="279"/>
        </pc:sldMkLst>
        <pc:spChg chg="mod">
          <ac:chgData name="Lindsay Karpenko" userId="4bc4bee5-c4bf-4ac4-8ccd-805be0ae23de" providerId="ADAL" clId="{E14D41AE-695A-4908-A619-BA72E0EC0EC5}" dt="2022-08-25T16:54:39.235" v="895" actId="21"/>
          <ac:spMkLst>
            <pc:docMk/>
            <pc:sldMk cId="1809712005" sldId="279"/>
            <ac:spMk id="7" creationId="{45380A59-12DB-E6F2-F2A7-399236C06B70}"/>
          </ac:spMkLst>
        </pc:spChg>
        <pc:spChg chg="del">
          <ac:chgData name="Lindsay Karpenko" userId="4bc4bee5-c4bf-4ac4-8ccd-805be0ae23de" providerId="ADAL" clId="{E14D41AE-695A-4908-A619-BA72E0EC0EC5}" dt="2022-08-25T16:53:20.816" v="861" actId="478"/>
          <ac:spMkLst>
            <pc:docMk/>
            <pc:sldMk cId="1809712005" sldId="279"/>
            <ac:spMk id="14" creationId="{27CC6F70-DC36-ACA4-CCC4-297C8A3AE423}"/>
          </ac:spMkLst>
        </pc:spChg>
        <pc:spChg chg="add mod">
          <ac:chgData name="Lindsay Karpenko" userId="4bc4bee5-c4bf-4ac4-8ccd-805be0ae23de" providerId="ADAL" clId="{E14D41AE-695A-4908-A619-BA72E0EC0EC5}" dt="2022-08-25T16:56:03.191" v="956" actId="1036"/>
          <ac:spMkLst>
            <pc:docMk/>
            <pc:sldMk cId="1809712005" sldId="279"/>
            <ac:spMk id="18" creationId="{E41F008F-5458-32BB-34F8-526036F6955F}"/>
          </ac:spMkLst>
        </pc:spChg>
        <pc:spChg chg="add mod">
          <ac:chgData name="Lindsay Karpenko" userId="4bc4bee5-c4bf-4ac4-8ccd-805be0ae23de" providerId="ADAL" clId="{E14D41AE-695A-4908-A619-BA72E0EC0EC5}" dt="2022-08-25T16:56:07.254" v="958" actId="20577"/>
          <ac:spMkLst>
            <pc:docMk/>
            <pc:sldMk cId="1809712005" sldId="279"/>
            <ac:spMk id="19" creationId="{8E926E75-0D83-5666-181B-BCA1C2B2623B}"/>
          </ac:spMkLst>
        </pc:spChg>
        <pc:spChg chg="add mod">
          <ac:chgData name="Lindsay Karpenko" userId="4bc4bee5-c4bf-4ac4-8ccd-805be0ae23de" providerId="ADAL" clId="{E14D41AE-695A-4908-A619-BA72E0EC0EC5}" dt="2022-08-25T16:54:31.639" v="894" actId="20577"/>
          <ac:spMkLst>
            <pc:docMk/>
            <pc:sldMk cId="1809712005" sldId="279"/>
            <ac:spMk id="20" creationId="{FF008D52-9302-8350-9589-3F964BEC1D1D}"/>
          </ac:spMkLst>
        </pc:spChg>
        <pc:spChg chg="add mod">
          <ac:chgData name="Lindsay Karpenko" userId="4bc4bee5-c4bf-4ac4-8ccd-805be0ae23de" providerId="ADAL" clId="{E14D41AE-695A-4908-A619-BA72E0EC0EC5}" dt="2022-08-25T16:55:01.799" v="902" actId="6549"/>
          <ac:spMkLst>
            <pc:docMk/>
            <pc:sldMk cId="1809712005" sldId="279"/>
            <ac:spMk id="21" creationId="{0AF21EE5-731E-EEBC-D63D-DC3B7D774175}"/>
          </ac:spMkLst>
        </pc:spChg>
        <pc:grpChg chg="del">
          <ac:chgData name="Lindsay Karpenko" userId="4bc4bee5-c4bf-4ac4-8ccd-805be0ae23de" providerId="ADAL" clId="{E14D41AE-695A-4908-A619-BA72E0EC0EC5}" dt="2022-08-25T16:55:03.854" v="903" actId="478"/>
          <ac:grpSpMkLst>
            <pc:docMk/>
            <pc:sldMk cId="1809712005" sldId="279"/>
            <ac:grpSpMk id="6" creationId="{BD0940CA-E464-C27D-1503-77E98D4462AA}"/>
          </ac:grpSpMkLst>
        </pc:grpChg>
        <pc:grpChg chg="del">
          <ac:chgData name="Lindsay Karpenko" userId="4bc4bee5-c4bf-4ac4-8ccd-805be0ae23de" providerId="ADAL" clId="{E14D41AE-695A-4908-A619-BA72E0EC0EC5}" dt="2022-08-25T16:55:04.990" v="904" actId="478"/>
          <ac:grpSpMkLst>
            <pc:docMk/>
            <pc:sldMk cId="1809712005" sldId="279"/>
            <ac:grpSpMk id="10" creationId="{991810C8-08FE-21CE-1FB4-E9CA0B61CCC6}"/>
          </ac:grpSpMkLst>
        </pc:grpChg>
        <pc:grpChg chg="del">
          <ac:chgData name="Lindsay Karpenko" userId="4bc4bee5-c4bf-4ac4-8ccd-805be0ae23de" providerId="ADAL" clId="{E14D41AE-695A-4908-A619-BA72E0EC0EC5}" dt="2022-08-25T16:55:06.415" v="905" actId="478"/>
          <ac:grpSpMkLst>
            <pc:docMk/>
            <pc:sldMk cId="1809712005" sldId="279"/>
            <ac:grpSpMk id="13" creationId="{C927373E-4198-C3CF-C732-C2F91E0376DC}"/>
          </ac:grpSpMkLst>
        </pc:grpChg>
        <pc:grpChg chg="del">
          <ac:chgData name="Lindsay Karpenko" userId="4bc4bee5-c4bf-4ac4-8ccd-805be0ae23de" providerId="ADAL" clId="{E14D41AE-695A-4908-A619-BA72E0EC0EC5}" dt="2022-08-25T16:55:07.375" v="906" actId="478"/>
          <ac:grpSpMkLst>
            <pc:docMk/>
            <pc:sldMk cId="1809712005" sldId="279"/>
            <ac:grpSpMk id="17" creationId="{7668E4B7-E6E6-33AF-8173-AA9F2F855702}"/>
          </ac:grpSpMkLst>
        </pc:grpChg>
        <pc:cxnChg chg="add">
          <ac:chgData name="Lindsay Karpenko" userId="4bc4bee5-c4bf-4ac4-8ccd-805be0ae23de" providerId="ADAL" clId="{E14D41AE-695A-4908-A619-BA72E0EC0EC5}" dt="2022-08-25T16:55:37.855" v="942" actId="11529"/>
          <ac:cxnSpMkLst>
            <pc:docMk/>
            <pc:sldMk cId="1809712005" sldId="279"/>
            <ac:cxnSpMk id="23" creationId="{57540FD0-69C4-B043-5F92-36935D244EC6}"/>
          </ac:cxnSpMkLst>
        </pc:cxnChg>
        <pc:cxnChg chg="add mod">
          <ac:chgData name="Lindsay Karpenko" userId="4bc4bee5-c4bf-4ac4-8ccd-805be0ae23de" providerId="ADAL" clId="{E14D41AE-695A-4908-A619-BA72E0EC0EC5}" dt="2022-08-25T16:55:42.799" v="944" actId="1076"/>
          <ac:cxnSpMkLst>
            <pc:docMk/>
            <pc:sldMk cId="1809712005" sldId="279"/>
            <ac:cxnSpMk id="24" creationId="{A2BAA5B4-F67D-D6EC-780B-828269BB41B1}"/>
          </ac:cxnSpMkLst>
        </pc:cxnChg>
        <pc:cxnChg chg="add mod">
          <ac:chgData name="Lindsay Karpenko" userId="4bc4bee5-c4bf-4ac4-8ccd-805be0ae23de" providerId="ADAL" clId="{E14D41AE-695A-4908-A619-BA72E0EC0EC5}" dt="2022-08-25T16:55:47.662" v="946" actId="1076"/>
          <ac:cxnSpMkLst>
            <pc:docMk/>
            <pc:sldMk cId="1809712005" sldId="279"/>
            <ac:cxnSpMk id="25" creationId="{D7AF8952-D776-019F-67B7-236754D1FF86}"/>
          </ac:cxnSpMkLst>
        </pc:cxnChg>
        <pc:cxnChg chg="add mod">
          <ac:chgData name="Lindsay Karpenko" userId="4bc4bee5-c4bf-4ac4-8ccd-805be0ae23de" providerId="ADAL" clId="{E14D41AE-695A-4908-A619-BA72E0EC0EC5}" dt="2022-08-25T16:55:53.784" v="948" actId="1076"/>
          <ac:cxnSpMkLst>
            <pc:docMk/>
            <pc:sldMk cId="1809712005" sldId="279"/>
            <ac:cxnSpMk id="26" creationId="{1A0532B3-FE91-209D-7DF0-D0FEA79AFB7F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6:57:49.282" v="990"/>
        <pc:sldMkLst>
          <pc:docMk/>
          <pc:sldMk cId="407364479" sldId="280"/>
        </pc:sldMkLst>
        <pc:spChg chg="mod">
          <ac:chgData name="Lindsay Karpenko" userId="4bc4bee5-c4bf-4ac4-8ccd-805be0ae23de" providerId="ADAL" clId="{E14D41AE-695A-4908-A619-BA72E0EC0EC5}" dt="2022-08-25T16:57:25.623" v="968" actId="20577"/>
          <ac:spMkLst>
            <pc:docMk/>
            <pc:sldMk cId="407364479" sldId="280"/>
            <ac:spMk id="7" creationId="{AD75F301-6663-301F-795A-6CD52B99EF85}"/>
          </ac:spMkLst>
        </pc:spChg>
        <pc:spChg chg="add mod">
          <ac:chgData name="Lindsay Karpenko" userId="4bc4bee5-c4bf-4ac4-8ccd-805be0ae23de" providerId="ADAL" clId="{E14D41AE-695A-4908-A619-BA72E0EC0EC5}" dt="2022-08-25T16:57:43.830" v="989" actId="1035"/>
          <ac:spMkLst>
            <pc:docMk/>
            <pc:sldMk cId="407364479" sldId="280"/>
            <ac:spMk id="10" creationId="{39A74332-E8FA-F601-3A21-77E4B18D927A}"/>
          </ac:spMkLst>
        </pc:spChg>
        <pc:grpChg chg="del">
          <ac:chgData name="Lindsay Karpenko" userId="4bc4bee5-c4bf-4ac4-8ccd-805be0ae23de" providerId="ADAL" clId="{E14D41AE-695A-4908-A619-BA72E0EC0EC5}" dt="2022-08-25T16:57:07.182" v="963" actId="478"/>
          <ac:grpSpMkLst>
            <pc:docMk/>
            <pc:sldMk cId="407364479" sldId="280"/>
            <ac:grpSpMk id="6" creationId="{DB510B66-4583-CF42-6C57-AB5CB49E80FE}"/>
          </ac:grpSpMkLst>
        </pc:grpChg>
        <pc:cxnChg chg="add">
          <ac:chgData name="Lindsay Karpenko" userId="4bc4bee5-c4bf-4ac4-8ccd-805be0ae23de" providerId="ADAL" clId="{E14D41AE-695A-4908-A619-BA72E0EC0EC5}" dt="2022-08-25T16:57:14.823" v="964" actId="11529"/>
          <ac:cxnSpMkLst>
            <pc:docMk/>
            <pc:sldMk cId="407364479" sldId="280"/>
            <ac:cxnSpMk id="9" creationId="{4A7A7F82-69F0-A632-510D-A9FFD832E075}"/>
          </ac:cxnSpMkLst>
        </pc:cxnChg>
      </pc:sldChg>
      <pc:sldChg chg="delSp modSp mod">
        <pc:chgData name="Lindsay Karpenko" userId="4bc4bee5-c4bf-4ac4-8ccd-805be0ae23de" providerId="ADAL" clId="{E14D41AE-695A-4908-A619-BA72E0EC0EC5}" dt="2022-08-25T16:58:22.389" v="997" actId="6549"/>
        <pc:sldMkLst>
          <pc:docMk/>
          <pc:sldMk cId="2587796399" sldId="281"/>
        </pc:sldMkLst>
        <pc:spChg chg="mod">
          <ac:chgData name="Lindsay Karpenko" userId="4bc4bee5-c4bf-4ac4-8ccd-805be0ae23de" providerId="ADAL" clId="{E14D41AE-695A-4908-A619-BA72E0EC0EC5}" dt="2022-08-25T16:58:22.389" v="997" actId="6549"/>
          <ac:spMkLst>
            <pc:docMk/>
            <pc:sldMk cId="2587796399" sldId="281"/>
            <ac:spMk id="4" creationId="{4D697A9B-3F2A-1BDB-1A9B-255E575B746D}"/>
          </ac:spMkLst>
        </pc:spChg>
        <pc:spChg chg="del">
          <ac:chgData name="Lindsay Karpenko" userId="4bc4bee5-c4bf-4ac4-8ccd-805be0ae23de" providerId="ADAL" clId="{E14D41AE-695A-4908-A619-BA72E0EC0EC5}" dt="2022-08-25T16:58:02.279" v="991" actId="478"/>
          <ac:spMkLst>
            <pc:docMk/>
            <pc:sldMk cId="2587796399" sldId="281"/>
            <ac:spMk id="5" creationId="{5B857AD5-A7D7-FD29-6C34-CE85FF187687}"/>
          </ac:spMkLst>
        </pc:spChg>
      </pc:sldChg>
      <pc:sldChg chg="modSp mod">
        <pc:chgData name="Lindsay Karpenko" userId="4bc4bee5-c4bf-4ac4-8ccd-805be0ae23de" providerId="ADAL" clId="{E14D41AE-695A-4908-A619-BA72E0EC0EC5}" dt="2022-08-25T17:00:54.584" v="1019" actId="196"/>
        <pc:sldMkLst>
          <pc:docMk/>
          <pc:sldMk cId="2975039188" sldId="282"/>
        </pc:sldMkLst>
        <pc:spChg chg="mod">
          <ac:chgData name="Lindsay Karpenko" userId="4bc4bee5-c4bf-4ac4-8ccd-805be0ae23de" providerId="ADAL" clId="{E14D41AE-695A-4908-A619-BA72E0EC0EC5}" dt="2022-08-25T16:58:51.441" v="1012" actId="20577"/>
          <ac:spMkLst>
            <pc:docMk/>
            <pc:sldMk cId="2975039188" sldId="282"/>
            <ac:spMk id="298" creationId="{6F53147A-BC6D-FE51-1B53-CE0F7A896D2D}"/>
          </ac:spMkLst>
        </pc:spChg>
        <pc:spChg chg="mod">
          <ac:chgData name="Lindsay Karpenko" userId="4bc4bee5-c4bf-4ac4-8ccd-805be0ae23de" providerId="ADAL" clId="{E14D41AE-695A-4908-A619-BA72E0EC0EC5}" dt="2022-08-25T16:59:03.401" v="1013" actId="948"/>
          <ac:spMkLst>
            <pc:docMk/>
            <pc:sldMk cId="2975039188" sldId="282"/>
            <ac:spMk id="299" creationId="{B929D83A-5864-1C8D-8914-0FCB067F98C9}"/>
          </ac:spMkLst>
        </pc:spChg>
        <pc:cxnChg chg="mod">
          <ac:chgData name="Lindsay Karpenko" userId="4bc4bee5-c4bf-4ac4-8ccd-805be0ae23de" providerId="ADAL" clId="{E14D41AE-695A-4908-A619-BA72E0EC0EC5}" dt="2022-08-25T17:00:22.434" v="1014" actId="197"/>
          <ac:cxnSpMkLst>
            <pc:docMk/>
            <pc:sldMk cId="2975039188" sldId="282"/>
            <ac:cxnSpMk id="72" creationId="{1A99D9AA-55FB-6E02-0CC6-6AE426053D4C}"/>
          </ac:cxnSpMkLst>
        </pc:cxnChg>
        <pc:cxnChg chg="mod">
          <ac:chgData name="Lindsay Karpenko" userId="4bc4bee5-c4bf-4ac4-8ccd-805be0ae23de" providerId="ADAL" clId="{E14D41AE-695A-4908-A619-BA72E0EC0EC5}" dt="2022-08-25T17:00:26.682" v="1015" actId="196"/>
          <ac:cxnSpMkLst>
            <pc:docMk/>
            <pc:sldMk cId="2975039188" sldId="282"/>
            <ac:cxnSpMk id="76" creationId="{BE3CCF28-61AB-C3A2-9C5B-201EC67DDD1E}"/>
          </ac:cxnSpMkLst>
        </pc:cxnChg>
        <pc:cxnChg chg="mod">
          <ac:chgData name="Lindsay Karpenko" userId="4bc4bee5-c4bf-4ac4-8ccd-805be0ae23de" providerId="ADAL" clId="{E14D41AE-695A-4908-A619-BA72E0EC0EC5}" dt="2022-08-25T17:00:38.134" v="1016" actId="197"/>
          <ac:cxnSpMkLst>
            <pc:docMk/>
            <pc:sldMk cId="2975039188" sldId="282"/>
            <ac:cxnSpMk id="170" creationId="{F10D7375-751A-DA1D-0E97-EE0FD7295481}"/>
          </ac:cxnSpMkLst>
        </pc:cxnChg>
        <pc:cxnChg chg="mod">
          <ac:chgData name="Lindsay Karpenko" userId="4bc4bee5-c4bf-4ac4-8ccd-805be0ae23de" providerId="ADAL" clId="{E14D41AE-695A-4908-A619-BA72E0EC0EC5}" dt="2022-08-25T17:00:42.607" v="1017" actId="196"/>
          <ac:cxnSpMkLst>
            <pc:docMk/>
            <pc:sldMk cId="2975039188" sldId="282"/>
            <ac:cxnSpMk id="174" creationId="{C7054D04-85A3-0FAA-3F14-B73C0E5824D0}"/>
          </ac:cxnSpMkLst>
        </pc:cxnChg>
        <pc:cxnChg chg="mod">
          <ac:chgData name="Lindsay Karpenko" userId="4bc4bee5-c4bf-4ac4-8ccd-805be0ae23de" providerId="ADAL" clId="{E14D41AE-695A-4908-A619-BA72E0EC0EC5}" dt="2022-08-25T17:00:51" v="1018" actId="197"/>
          <ac:cxnSpMkLst>
            <pc:docMk/>
            <pc:sldMk cId="2975039188" sldId="282"/>
            <ac:cxnSpMk id="268" creationId="{4CEF1D8F-D891-0F98-62D2-D23B179C8BB1}"/>
          </ac:cxnSpMkLst>
        </pc:cxnChg>
        <pc:cxnChg chg="mod">
          <ac:chgData name="Lindsay Karpenko" userId="4bc4bee5-c4bf-4ac4-8ccd-805be0ae23de" providerId="ADAL" clId="{E14D41AE-695A-4908-A619-BA72E0EC0EC5}" dt="2022-08-25T17:00:54.584" v="1019" actId="196"/>
          <ac:cxnSpMkLst>
            <pc:docMk/>
            <pc:sldMk cId="2975039188" sldId="282"/>
            <ac:cxnSpMk id="272" creationId="{514A0164-1C58-9421-9448-F8D3D7D42552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7:04:15.296" v="1060"/>
        <pc:sldMkLst>
          <pc:docMk/>
          <pc:sldMk cId="3081358452" sldId="283"/>
        </pc:sldMkLst>
        <pc:spChg chg="mod">
          <ac:chgData name="Lindsay Karpenko" userId="4bc4bee5-c4bf-4ac4-8ccd-805be0ae23de" providerId="ADAL" clId="{E14D41AE-695A-4908-A619-BA72E0EC0EC5}" dt="2022-08-25T17:01:51.785" v="1020" actId="21"/>
          <ac:spMkLst>
            <pc:docMk/>
            <pc:sldMk cId="3081358452" sldId="283"/>
            <ac:spMk id="4" creationId="{901FBFBB-9068-70BC-268B-5AA0A56D5008}"/>
          </ac:spMkLst>
        </pc:spChg>
        <pc:spChg chg="add mod">
          <ac:chgData name="Lindsay Karpenko" userId="4bc4bee5-c4bf-4ac4-8ccd-805be0ae23de" providerId="ADAL" clId="{E14D41AE-695A-4908-A619-BA72E0EC0EC5}" dt="2022-08-25T17:02:46.377" v="1057" actId="1035"/>
          <ac:spMkLst>
            <pc:docMk/>
            <pc:sldMk cId="3081358452" sldId="283"/>
            <ac:spMk id="8" creationId="{F63F588E-05BB-CF01-7286-DF289D0A197E}"/>
          </ac:spMkLst>
        </pc:spChg>
        <pc:grpChg chg="del">
          <ac:chgData name="Lindsay Karpenko" userId="4bc4bee5-c4bf-4ac4-8ccd-805be0ae23de" providerId="ADAL" clId="{E14D41AE-695A-4908-A619-BA72E0EC0EC5}" dt="2022-08-25T17:02:49.437" v="1058" actId="478"/>
          <ac:grpSpMkLst>
            <pc:docMk/>
            <pc:sldMk cId="3081358452" sldId="283"/>
            <ac:grpSpMk id="7" creationId="{24FA5755-7B10-9C3A-D044-968B3F2D17AF}"/>
          </ac:grpSpMkLst>
        </pc:grpChg>
        <pc:cxnChg chg="add">
          <ac:chgData name="Lindsay Karpenko" userId="4bc4bee5-c4bf-4ac4-8ccd-805be0ae23de" providerId="ADAL" clId="{E14D41AE-695A-4908-A619-BA72E0EC0EC5}" dt="2022-08-25T17:03:29.177" v="1059" actId="11529"/>
          <ac:cxnSpMkLst>
            <pc:docMk/>
            <pc:sldMk cId="3081358452" sldId="283"/>
            <ac:cxnSpMk id="10" creationId="{010D8917-0523-BF2D-FDA0-99912BAF862D}"/>
          </ac:cxnSpMkLst>
        </pc:cxnChg>
      </pc:sldChg>
      <pc:sldChg chg="addSp delSp modSp mod modAnim">
        <pc:chgData name="Lindsay Karpenko" userId="4bc4bee5-c4bf-4ac4-8ccd-805be0ae23de" providerId="ADAL" clId="{E14D41AE-695A-4908-A619-BA72E0EC0EC5}" dt="2022-08-25T17:05:50.930" v="1101"/>
        <pc:sldMkLst>
          <pc:docMk/>
          <pc:sldMk cId="2667050060" sldId="284"/>
        </pc:sldMkLst>
        <pc:spChg chg="mod">
          <ac:chgData name="Lindsay Karpenko" userId="4bc4bee5-c4bf-4ac4-8ccd-805be0ae23de" providerId="ADAL" clId="{E14D41AE-695A-4908-A619-BA72E0EC0EC5}" dt="2022-08-25T17:05:34.232" v="1092" actId="1036"/>
          <ac:spMkLst>
            <pc:docMk/>
            <pc:sldMk cId="2667050060" sldId="284"/>
            <ac:spMk id="8" creationId="{84700622-AB05-E2EE-6D0B-83CCD85F19F8}"/>
          </ac:spMkLst>
        </pc:spChg>
        <pc:spChg chg="mod">
          <ac:chgData name="Lindsay Karpenko" userId="4bc4bee5-c4bf-4ac4-8ccd-805be0ae23de" providerId="ADAL" clId="{E14D41AE-695A-4908-A619-BA72E0EC0EC5}" dt="2022-08-25T17:05:29.325" v="1077" actId="20577"/>
          <ac:spMkLst>
            <pc:docMk/>
            <pc:sldMk cId="2667050060" sldId="284"/>
            <ac:spMk id="9" creationId="{CD0BE676-AB5A-9B77-A127-78CEB65AD575}"/>
          </ac:spMkLst>
        </pc:spChg>
        <pc:spChg chg="add mod">
          <ac:chgData name="Lindsay Karpenko" userId="4bc4bee5-c4bf-4ac4-8ccd-805be0ae23de" providerId="ADAL" clId="{E14D41AE-695A-4908-A619-BA72E0EC0EC5}" dt="2022-08-25T17:05:02.191" v="1067" actId="255"/>
          <ac:spMkLst>
            <pc:docMk/>
            <pc:sldMk cId="2667050060" sldId="284"/>
            <ac:spMk id="10" creationId="{6E2DE484-95C3-9EB4-A240-31B49AE3A267}"/>
          </ac:spMkLst>
        </pc:spChg>
        <pc:grpChg chg="del">
          <ac:chgData name="Lindsay Karpenko" userId="4bc4bee5-c4bf-4ac4-8ccd-805be0ae23de" providerId="ADAL" clId="{E14D41AE-695A-4908-A619-BA72E0EC0EC5}" dt="2022-08-25T17:05:36.294" v="1093" actId="478"/>
          <ac:grpSpMkLst>
            <pc:docMk/>
            <pc:sldMk cId="2667050060" sldId="284"/>
            <ac:grpSpMk id="7" creationId="{D7D8EB1A-BA09-CCE1-1FED-F4AB89EF841B}"/>
          </ac:grpSpMkLst>
        </pc:grpChg>
        <pc:cxnChg chg="add mod">
          <ac:chgData name="Lindsay Karpenko" userId="4bc4bee5-c4bf-4ac4-8ccd-805be0ae23de" providerId="ADAL" clId="{E14D41AE-695A-4908-A619-BA72E0EC0EC5}" dt="2022-08-25T17:05:45.198" v="1100" actId="1036"/>
          <ac:cxnSpMkLst>
            <pc:docMk/>
            <pc:sldMk cId="2667050060" sldId="284"/>
            <ac:cxnSpMk id="13" creationId="{AA4BAE33-D13E-53AD-F251-E692BDA7A5DA}"/>
          </ac:cxnSpMkLst>
        </pc:cxnChg>
      </pc:sldChg>
      <pc:sldChg chg="modSp mod">
        <pc:chgData name="Lindsay Karpenko" userId="4bc4bee5-c4bf-4ac4-8ccd-805be0ae23de" providerId="ADAL" clId="{E14D41AE-695A-4908-A619-BA72E0EC0EC5}" dt="2022-08-25T17:08:28.149" v="1119" actId="20577"/>
        <pc:sldMkLst>
          <pc:docMk/>
          <pc:sldMk cId="1372853982" sldId="285"/>
        </pc:sldMkLst>
        <pc:spChg chg="mod">
          <ac:chgData name="Lindsay Karpenko" userId="4bc4bee5-c4bf-4ac4-8ccd-805be0ae23de" providerId="ADAL" clId="{E14D41AE-695A-4908-A619-BA72E0EC0EC5}" dt="2022-08-25T17:08:28.149" v="1119" actId="20577"/>
          <ac:spMkLst>
            <pc:docMk/>
            <pc:sldMk cId="1372853982" sldId="285"/>
            <ac:spMk id="4" creationId="{5F65EBDF-80AE-4683-D33F-9DCBBE36BFBE}"/>
          </ac:spMkLst>
        </pc:spChg>
      </pc:sldChg>
      <pc:sldChg chg="addSp delSp modSp mod modAnim">
        <pc:chgData name="Lindsay Karpenko" userId="4bc4bee5-c4bf-4ac4-8ccd-805be0ae23de" providerId="ADAL" clId="{E14D41AE-695A-4908-A619-BA72E0EC0EC5}" dt="2022-08-25T17:11:04.275" v="1206"/>
        <pc:sldMkLst>
          <pc:docMk/>
          <pc:sldMk cId="2758520563" sldId="286"/>
        </pc:sldMkLst>
        <pc:spChg chg="mod">
          <ac:chgData name="Lindsay Karpenko" userId="4bc4bee5-c4bf-4ac4-8ccd-805be0ae23de" providerId="ADAL" clId="{E14D41AE-695A-4908-A619-BA72E0EC0EC5}" dt="2022-08-25T17:10:12.934" v="1192" actId="1035"/>
          <ac:spMkLst>
            <pc:docMk/>
            <pc:sldMk cId="2758520563" sldId="286"/>
            <ac:spMk id="4" creationId="{A11E3DC8-4B0E-E390-8454-87C35170546A}"/>
          </ac:spMkLst>
        </pc:spChg>
        <pc:spChg chg="add mod">
          <ac:chgData name="Lindsay Karpenko" userId="4bc4bee5-c4bf-4ac4-8ccd-805be0ae23de" providerId="ADAL" clId="{E14D41AE-695A-4908-A619-BA72E0EC0EC5}" dt="2022-08-25T17:10:59.381" v="1205" actId="1036"/>
          <ac:spMkLst>
            <pc:docMk/>
            <pc:sldMk cId="2758520563" sldId="286"/>
            <ac:spMk id="9" creationId="{389BC515-6326-6C7B-46F2-9135C9E736B2}"/>
          </ac:spMkLst>
        </pc:spChg>
        <pc:grpChg chg="del">
          <ac:chgData name="Lindsay Karpenko" userId="4bc4bee5-c4bf-4ac4-8ccd-805be0ae23de" providerId="ADAL" clId="{E14D41AE-695A-4908-A619-BA72E0EC0EC5}" dt="2022-08-25T17:10:02.157" v="1155" actId="478"/>
          <ac:grpSpMkLst>
            <pc:docMk/>
            <pc:sldMk cId="2758520563" sldId="286"/>
            <ac:grpSpMk id="8" creationId="{29FECB28-0161-DA68-E24C-8E470492FE7D}"/>
          </ac:grpSpMkLst>
        </pc:grpChg>
        <pc:cxnChg chg="add mod">
          <ac:chgData name="Lindsay Karpenko" userId="4bc4bee5-c4bf-4ac4-8ccd-805be0ae23de" providerId="ADAL" clId="{E14D41AE-695A-4908-A619-BA72E0EC0EC5}" dt="2022-08-25T17:10:43.109" v="1201" actId="14100"/>
          <ac:cxnSpMkLst>
            <pc:docMk/>
            <pc:sldMk cId="2758520563" sldId="286"/>
            <ac:cxnSpMk id="11" creationId="{007644C7-4BC2-C2C5-4F85-B3812699B06F}"/>
          </ac:cxnSpMkLst>
        </pc:cxnChg>
      </pc:sldChg>
      <pc:sldChg chg="modSp mod">
        <pc:chgData name="Lindsay Karpenko" userId="4bc4bee5-c4bf-4ac4-8ccd-805be0ae23de" providerId="ADAL" clId="{E14D41AE-695A-4908-A619-BA72E0EC0EC5}" dt="2022-08-25T17:11:23.545" v="1207" actId="948"/>
        <pc:sldMkLst>
          <pc:docMk/>
          <pc:sldMk cId="1225647440" sldId="287"/>
        </pc:sldMkLst>
        <pc:spChg chg="mod">
          <ac:chgData name="Lindsay Karpenko" userId="4bc4bee5-c4bf-4ac4-8ccd-805be0ae23de" providerId="ADAL" clId="{E14D41AE-695A-4908-A619-BA72E0EC0EC5}" dt="2022-08-25T17:11:23.545" v="1207" actId="948"/>
          <ac:spMkLst>
            <pc:docMk/>
            <pc:sldMk cId="1225647440" sldId="287"/>
            <ac:spMk id="5" creationId="{C815A5CA-505F-9FD9-DE90-5B148E9AE090}"/>
          </ac:spMkLst>
        </pc:spChg>
      </pc:sldChg>
      <pc:sldChg chg="addSp delSp modSp mod modAnim">
        <pc:chgData name="Lindsay Karpenko" userId="4bc4bee5-c4bf-4ac4-8ccd-805be0ae23de" providerId="ADAL" clId="{E14D41AE-695A-4908-A619-BA72E0EC0EC5}" dt="2022-08-25T17:13:34.158" v="1228" actId="20577"/>
        <pc:sldMkLst>
          <pc:docMk/>
          <pc:sldMk cId="569067342" sldId="288"/>
        </pc:sldMkLst>
        <pc:spChg chg="mod">
          <ac:chgData name="Lindsay Karpenko" userId="4bc4bee5-c4bf-4ac4-8ccd-805be0ae23de" providerId="ADAL" clId="{E14D41AE-695A-4908-A619-BA72E0EC0EC5}" dt="2022-08-25T17:12:25.416" v="1216" actId="948"/>
          <ac:spMkLst>
            <pc:docMk/>
            <pc:sldMk cId="569067342" sldId="288"/>
            <ac:spMk id="4" creationId="{90C9BD77-87F4-C2A2-51FC-A240A3EACBBB}"/>
          </ac:spMkLst>
        </pc:spChg>
        <pc:spChg chg="add mod">
          <ac:chgData name="Lindsay Karpenko" userId="4bc4bee5-c4bf-4ac4-8ccd-805be0ae23de" providerId="ADAL" clId="{E14D41AE-695A-4908-A619-BA72E0EC0EC5}" dt="2022-08-25T17:13:34.158" v="1228" actId="20577"/>
          <ac:spMkLst>
            <pc:docMk/>
            <pc:sldMk cId="569067342" sldId="288"/>
            <ac:spMk id="8" creationId="{169F15C4-947A-59E3-D56C-E8B614A639B8}"/>
          </ac:spMkLst>
        </pc:spChg>
        <pc:grpChg chg="del">
          <ac:chgData name="Lindsay Karpenko" userId="4bc4bee5-c4bf-4ac4-8ccd-805be0ae23de" providerId="ADAL" clId="{E14D41AE-695A-4908-A619-BA72E0EC0EC5}" dt="2022-08-25T17:12:31.101" v="1217" actId="478"/>
          <ac:grpSpMkLst>
            <pc:docMk/>
            <pc:sldMk cId="569067342" sldId="288"/>
            <ac:grpSpMk id="7" creationId="{E2626AEB-4E81-8775-4896-9CEF73D7A73F}"/>
          </ac:grpSpMkLst>
        </pc:grpChg>
        <pc:cxnChg chg="add">
          <ac:chgData name="Lindsay Karpenko" userId="4bc4bee5-c4bf-4ac4-8ccd-805be0ae23de" providerId="ADAL" clId="{E14D41AE-695A-4908-A619-BA72E0EC0EC5}" dt="2022-08-25T17:12:39.295" v="1218" actId="11529"/>
          <ac:cxnSpMkLst>
            <pc:docMk/>
            <pc:sldMk cId="569067342" sldId="288"/>
            <ac:cxnSpMk id="10" creationId="{AEE9DA45-9A03-CBF8-229C-6244ACA808BF}"/>
          </ac:cxnSpMkLst>
        </pc:cxnChg>
      </pc:sldChg>
      <pc:sldChg chg="modSp mod">
        <pc:chgData name="Lindsay Karpenko" userId="4bc4bee5-c4bf-4ac4-8ccd-805be0ae23de" providerId="ADAL" clId="{E14D41AE-695A-4908-A619-BA72E0EC0EC5}" dt="2022-08-25T17:14:22.326" v="1238" actId="114"/>
        <pc:sldMkLst>
          <pc:docMk/>
          <pc:sldMk cId="1445879929" sldId="289"/>
        </pc:sldMkLst>
        <pc:spChg chg="mod">
          <ac:chgData name="Lindsay Karpenko" userId="4bc4bee5-c4bf-4ac4-8ccd-805be0ae23de" providerId="ADAL" clId="{E14D41AE-695A-4908-A619-BA72E0EC0EC5}" dt="2022-08-25T17:14:22.326" v="1238" actId="114"/>
          <ac:spMkLst>
            <pc:docMk/>
            <pc:sldMk cId="1445879929" sldId="289"/>
            <ac:spMk id="4" creationId="{D9A2A84A-66C3-F3E8-8727-5A9AA9434753}"/>
          </ac:spMkLst>
        </pc:spChg>
      </pc:sldChg>
      <pc:sldChg chg="addSp delSp modSp mod modAnim">
        <pc:chgData name="Lindsay Karpenko" userId="4bc4bee5-c4bf-4ac4-8ccd-805be0ae23de" providerId="ADAL" clId="{E14D41AE-695A-4908-A619-BA72E0EC0EC5}" dt="2022-08-25T17:15:53.732" v="1263" actId="20577"/>
        <pc:sldMkLst>
          <pc:docMk/>
          <pc:sldMk cId="3482815076" sldId="290"/>
        </pc:sldMkLst>
        <pc:spChg chg="mod">
          <ac:chgData name="Lindsay Karpenko" userId="4bc4bee5-c4bf-4ac4-8ccd-805be0ae23de" providerId="ADAL" clId="{E14D41AE-695A-4908-A619-BA72E0EC0EC5}" dt="2022-08-25T17:14:45.763" v="1239" actId="21"/>
          <ac:spMkLst>
            <pc:docMk/>
            <pc:sldMk cId="3482815076" sldId="290"/>
            <ac:spMk id="4" creationId="{AB4EE2B8-9200-43BE-EBC6-5BD3056AAF9A}"/>
          </ac:spMkLst>
        </pc:spChg>
        <pc:spChg chg="add mod">
          <ac:chgData name="Lindsay Karpenko" userId="4bc4bee5-c4bf-4ac4-8ccd-805be0ae23de" providerId="ADAL" clId="{E14D41AE-695A-4908-A619-BA72E0EC0EC5}" dt="2022-08-25T17:15:53.732" v="1263" actId="20577"/>
          <ac:spMkLst>
            <pc:docMk/>
            <pc:sldMk cId="3482815076" sldId="290"/>
            <ac:spMk id="8" creationId="{96182764-A934-2573-BE0F-096DDC8DE25F}"/>
          </ac:spMkLst>
        </pc:spChg>
        <pc:grpChg chg="del">
          <ac:chgData name="Lindsay Karpenko" userId="4bc4bee5-c4bf-4ac4-8ccd-805be0ae23de" providerId="ADAL" clId="{E14D41AE-695A-4908-A619-BA72E0EC0EC5}" dt="2022-08-25T17:15:12.606" v="1245" actId="478"/>
          <ac:grpSpMkLst>
            <pc:docMk/>
            <pc:sldMk cId="3482815076" sldId="290"/>
            <ac:grpSpMk id="7" creationId="{9652BDF7-E4D7-2650-A125-77F98C477FAF}"/>
          </ac:grpSpMkLst>
        </pc:grpChg>
        <pc:cxnChg chg="add mod">
          <ac:chgData name="Lindsay Karpenko" userId="4bc4bee5-c4bf-4ac4-8ccd-805be0ae23de" providerId="ADAL" clId="{E14D41AE-695A-4908-A619-BA72E0EC0EC5}" dt="2022-08-25T17:15:27.493" v="1255" actId="1036"/>
          <ac:cxnSpMkLst>
            <pc:docMk/>
            <pc:sldMk cId="3482815076" sldId="290"/>
            <ac:cxnSpMk id="10" creationId="{9697A031-D1D8-F340-7A57-F7619DE48902}"/>
          </ac:cxnSpMkLst>
        </pc:cxnChg>
      </pc:sldChg>
      <pc:sldChg chg="modSp mod">
        <pc:chgData name="Lindsay Karpenko" userId="4bc4bee5-c4bf-4ac4-8ccd-805be0ae23de" providerId="ADAL" clId="{E14D41AE-695A-4908-A619-BA72E0EC0EC5}" dt="2022-08-25T17:16:50.389" v="1268" actId="20577"/>
        <pc:sldMkLst>
          <pc:docMk/>
          <pc:sldMk cId="202385020" sldId="291"/>
        </pc:sldMkLst>
        <pc:spChg chg="mod">
          <ac:chgData name="Lindsay Karpenko" userId="4bc4bee5-c4bf-4ac4-8ccd-805be0ae23de" providerId="ADAL" clId="{E14D41AE-695A-4908-A619-BA72E0EC0EC5}" dt="2022-08-25T17:16:50.389" v="1268" actId="20577"/>
          <ac:spMkLst>
            <pc:docMk/>
            <pc:sldMk cId="202385020" sldId="291"/>
            <ac:spMk id="4" creationId="{C2734C44-EEBB-7BAD-620B-D0AA8AEE72BA}"/>
          </ac:spMkLst>
        </pc:spChg>
      </pc:sldChg>
      <pc:sldChg chg="modSp mod">
        <pc:chgData name="Lindsay Karpenko" userId="4bc4bee5-c4bf-4ac4-8ccd-805be0ae23de" providerId="ADAL" clId="{E14D41AE-695A-4908-A619-BA72E0EC0EC5}" dt="2022-08-25T17:17:16.977" v="1269" actId="948"/>
        <pc:sldMkLst>
          <pc:docMk/>
          <pc:sldMk cId="2774122113" sldId="292"/>
        </pc:sldMkLst>
        <pc:spChg chg="mod">
          <ac:chgData name="Lindsay Karpenko" userId="4bc4bee5-c4bf-4ac4-8ccd-805be0ae23de" providerId="ADAL" clId="{E14D41AE-695A-4908-A619-BA72E0EC0EC5}" dt="2022-08-25T17:17:16.977" v="1269" actId="948"/>
          <ac:spMkLst>
            <pc:docMk/>
            <pc:sldMk cId="2774122113" sldId="292"/>
            <ac:spMk id="4" creationId="{756CBC89-FC85-623A-4B8A-5B6401FB48C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71977-E1C4-4EDF-9158-BC31833498D4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87525" y="1143000"/>
            <a:ext cx="3282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C8CC2-4FFD-43AC-A3A2-82EA2AE346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0820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5C8CC2-4FFD-43AC-A3A2-82EA2AE34607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914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0460E-EBE6-E067-AAEB-299472C9B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562994"/>
            <a:ext cx="7620000" cy="3324954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3D56BF-F004-B3FB-DF87-916C70636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5016171"/>
            <a:ext cx="7620000" cy="2305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4CAEB-D28B-595A-144B-C06E21760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45B34-7DD0-AC00-AC48-278EE7596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C667E-5E7B-E2C9-A32F-4679CE233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38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C514D-CD64-87C7-ECB6-F68D5F2D5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2C20E1-0DB5-587D-E83B-EE04848C29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76726-F77C-8D11-EEDB-995A57194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DCF0F-0AF4-7920-64D8-B8438E05E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8E97B-1381-8163-AE8A-F0F6F2E40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637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2190F4-EB39-4EDA-E889-CC82DC15FA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508470"/>
            <a:ext cx="2190750" cy="8093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43197F-7F14-E27B-6C92-F3DCFFF662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508470"/>
            <a:ext cx="6445250" cy="80935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5FDCF-7FB6-803D-38A9-D359EC7F0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AB91B-F955-70B5-6046-EF244D221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A473C-56A3-8715-3063-A4112086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209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BB9AB-A373-9BB7-1EB6-2299854A3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5B5D1-A744-651D-F58B-2C238D1B6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3D816-6D63-1F30-711F-CAAC08612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80A62-C8E6-5A9A-D6F0-CC3F1196F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2C159-5F55-24B8-A27D-DBB928F59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310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E9DEC-D146-934B-B3A4-9A3EA5BCC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2380971"/>
            <a:ext cx="8763000" cy="3972700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7AFC1-343E-4ECC-5916-DE628DE7F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6391254"/>
            <a:ext cx="8763000" cy="208914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7C8D-B0D3-5340-BDAB-96600667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FBE05-72E4-1056-1C56-84C8B2FAC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F1B16-7CD3-DD73-8CAE-1BCB1F156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5834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FEA61-5A22-0257-FB30-074F84EA2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097CC-5E98-C4C8-AA91-47C2907556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542352"/>
            <a:ext cx="4318000" cy="60596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603AD7-1E0A-9A51-E446-DC154FF0C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542352"/>
            <a:ext cx="4318000" cy="60596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A9E61-A295-17A5-898B-67A1508C4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DEB05-A5E3-75DC-9E05-D639661E4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BB877-36EB-A043-9C7E-C70C373DD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919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4B970-BE44-C92E-ACE1-7F4B1444F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508473"/>
            <a:ext cx="8763000" cy="18459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DB185-8AE4-1302-A7E0-47C55D2D6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2341175"/>
            <a:ext cx="4298156" cy="114737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C94402-BEE6-06AD-D95F-81B5D782C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3488549"/>
            <a:ext cx="4298156" cy="5131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535EAE-18F9-219D-F965-31FF490E50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2341175"/>
            <a:ext cx="4319323" cy="114737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6B6422-52F5-5E12-0162-EE216887B6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3488549"/>
            <a:ext cx="4319323" cy="5131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F56777-F46F-5160-A628-7656FAFE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176662-92E7-EF89-0DD1-1F74B2E84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BBFBF2-7367-C4D7-C10D-C508A4C6A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252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3E167-6177-8490-B70D-1D3B74184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D0B5EC-6278-85B5-746D-F59E7D6D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FD606F-4006-A577-95DA-323EC6858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C6946-2192-F718-00B1-903736FCA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95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706675-3C54-419D-8805-B60DDC70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492EEA-6122-55B8-2267-C581328B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6CA2C-175F-8B6C-0A78-08A7F95D9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9603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51360-CA0F-FB02-2734-2D66CCC1A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36693"/>
            <a:ext cx="3276864" cy="2228427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455FA-638A-C917-0411-1494642EB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375083"/>
            <a:ext cx="5143500" cy="678697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997DE0-3304-0B18-2C7C-77C2C71CF7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865120"/>
            <a:ext cx="3276864" cy="5307989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914A4-CD33-E8F6-F8BE-987136D7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12D113-7B55-CACB-6DB8-A5255D4BD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C804A-28D9-EB60-EB72-DC6164F58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6950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D1032-540F-C7A3-0610-E6B41B4D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36693"/>
            <a:ext cx="3276864" cy="2228427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9C9602-C80E-A57A-27EA-3EDE9ED6A5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375083"/>
            <a:ext cx="5143500" cy="6786974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AE9E45-1DB2-1CE0-0CBD-C733871BEE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865120"/>
            <a:ext cx="3276864" cy="5307989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8E8AB-A732-630A-E6D2-0978979F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576FFF-3415-5468-FEB0-0001F79DB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ED3D63-79B9-E8E2-5105-7473DB8E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88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1EE356-D1D4-F53E-26FE-C95EBF159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508473"/>
            <a:ext cx="8763000" cy="184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02894-6E53-7077-8725-B97B0D703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542352"/>
            <a:ext cx="8763000" cy="6059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8D576-F84C-B413-7779-362D15BCA2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8851808"/>
            <a:ext cx="2286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8159F-41BB-4A0D-9D13-C415974379FB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2472E-49DA-360D-8B66-8D9AA2D13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8851808"/>
            <a:ext cx="3429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AF332-640E-1394-6B6E-EAD3C01CF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8851808"/>
            <a:ext cx="2286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C2381-D4D1-449E-BE68-DBD968DAFA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551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EA54DE-7B63-4D51-8149-E892DF6B335A}"/>
              </a:ext>
            </a:extLst>
          </p:cNvPr>
          <p:cNvSpPr txBox="1"/>
          <p:nvPr/>
        </p:nvSpPr>
        <p:spPr>
          <a:xfrm>
            <a:off x="520700" y="6858000"/>
            <a:ext cx="758685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 BC: required         MB: required        SK: required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4A1763-0C5C-3157-BFA2-841E4EF22931}"/>
              </a:ext>
            </a:extLst>
          </p:cNvPr>
          <p:cNvSpPr txBox="1"/>
          <p:nvPr/>
        </p:nvSpPr>
        <p:spPr>
          <a:xfrm>
            <a:off x="3743960" y="215900"/>
            <a:ext cx="6098540" cy="11535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JUMP Math™ Copyright © 2022 JUMP Math</a:t>
            </a:r>
          </a:p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1600" dirty="0">
                <a:solidFill>
                  <a:srgbClr val="666666"/>
                </a:solidFill>
                <a:latin typeface="Century Gothic"/>
              </a:rPr>
              <a:t>eacher Resource Unit 3 Patterns and Relations pp. D-47–56</a:t>
            </a:r>
          </a:p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AE6BE5-DC53-5543-3EFD-12122CBBF8FC}"/>
              </a:ext>
            </a:extLst>
          </p:cNvPr>
          <p:cNvSpPr txBox="1"/>
          <p:nvPr/>
        </p:nvSpPr>
        <p:spPr>
          <a:xfrm>
            <a:off x="508000" y="1244600"/>
            <a:ext cx="15204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PR7-7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75E68A-C631-633D-2946-3F81AAC47D6E}"/>
              </a:ext>
            </a:extLst>
          </p:cNvPr>
          <p:cNvSpPr txBox="1"/>
          <p:nvPr/>
        </p:nvSpPr>
        <p:spPr>
          <a:xfrm>
            <a:off x="508000" y="1778000"/>
            <a:ext cx="779780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Analyzing Relations and Graphs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745D57F-7692-B343-8AC1-77C2D92AF668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8C75048-E441-E884-4127-684A47B51AFA}"/>
              </a:ext>
            </a:extLst>
          </p:cNvPr>
          <p:cNvSpPr txBox="1"/>
          <p:nvPr/>
        </p:nvSpPr>
        <p:spPr>
          <a:xfrm>
            <a:off x="520700" y="2641600"/>
            <a:ext cx="9565640" cy="1617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match a set of linear relations to a set of graphs, and vice versa, and explain </a:t>
            </a:r>
            <a:br>
              <a:rPr lang="en-US" sz="1800" dirty="0">
                <a:solidFill>
                  <a:srgbClr val="000000"/>
                </a:solidFill>
                <a:latin typeface="Century Gothic"/>
              </a:rPr>
            </a:br>
            <a:r>
              <a:rPr lang="en-US" sz="1800" dirty="0">
                <a:solidFill>
                  <a:srgbClr val="000000"/>
                </a:solidFill>
                <a:latin typeface="Century Gothic"/>
              </a:rPr>
              <a:t>​their reasoning; and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describe, using everyday language, the relationship shown on a graph to help them solve problems.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218C28-B38B-B50C-4016-5FC5277364E1}"/>
              </a:ext>
            </a:extLst>
          </p:cNvPr>
          <p:cNvSpPr txBox="1"/>
          <p:nvPr/>
        </p:nvSpPr>
        <p:spPr>
          <a:xfrm>
            <a:off x="7439660" y="6858000"/>
            <a:ext cx="23658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7.1 pp. 55–57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989551-CCF6-473C-3A6E-82962C2C8C1F}"/>
              </a:ext>
            </a:extLst>
          </p:cNvPr>
          <p:cNvSpPr txBox="1"/>
          <p:nvPr/>
        </p:nvSpPr>
        <p:spPr>
          <a:xfrm>
            <a:off x="508000" y="4513413"/>
            <a:ext cx="9471279" cy="1617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Main ideas: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The gap between successive terms in a linear relation can be seen on the graph as the distance between the </a:t>
            </a:r>
            <a:r>
              <a:rPr lang="en-US" sz="1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US" sz="1800" dirty="0">
                <a:solidFill>
                  <a:srgbClr val="000000"/>
                </a:solidFill>
                <a:latin typeface="Century Gothic"/>
              </a:rPr>
              <a:t>values of successive points.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The starting value and the gap can be found on the graph of a linear relation and used to find a formula for the relation.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CBF7F7-75A5-A8BA-EC15-C5B2C7FB8E0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31913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6FE5EA-FE6C-23D2-6442-CAC8000104B8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29373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856696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1A5FB3-90E4-0358-4B9C-C9C0CC7DE0A5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Finding a coefficient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CF08D9-DE39-2728-A31B-3C7759651765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D-48–50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F213EA-8D67-9C1D-0CB3-DE901F993E11}"/>
              </a:ext>
            </a:extLst>
          </p:cNvPr>
          <p:cNvSpPr txBox="1"/>
          <p:nvPr/>
        </p:nvSpPr>
        <p:spPr>
          <a:xfrm>
            <a:off x="4366260" y="393700"/>
            <a:ext cx="54489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Distribute BLM Small Coordinate Grids (p. D-67)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C44645-5D33-55EB-47A0-A4ABD0C50A0E}"/>
              </a:ext>
            </a:extLst>
          </p:cNvPr>
          <p:cNvSpPr txBox="1"/>
          <p:nvPr/>
        </p:nvSpPr>
        <p:spPr>
          <a:xfrm>
            <a:off x="469900" y="812800"/>
            <a:ext cx="887984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Sketch the graph of the linear relation. Start by finding one point on the graph, and then use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find another point. Use a ruler to draw a straight line connecting the two points.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5 –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–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2		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13 –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A77629-D672-114E-3E47-7E3607F700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349" y="3943350"/>
            <a:ext cx="6821551" cy="261797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A9E3DF-AEBD-4781-A28C-27562291ABF4}"/>
              </a:ext>
            </a:extLst>
          </p:cNvPr>
          <p:cNvSpPr txBox="1"/>
          <p:nvPr/>
        </p:nvSpPr>
        <p:spPr>
          <a:xfrm>
            <a:off x="469900" y="3784600"/>
            <a:ext cx="904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		    b)			  c)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EE802A-8279-5BD2-EF06-79AB43C35B96}"/>
              </a:ext>
            </a:extLst>
          </p:cNvPr>
          <p:cNvCxnSpPr/>
          <p:nvPr/>
        </p:nvCxnSpPr>
        <p:spPr>
          <a:xfrm>
            <a:off x="0" y="372560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49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A670B4-F3F4-5A9A-395E-ED5F69259CA5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a graph to find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50B7AF-D53E-08E0-DA18-6A163BCD2603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D-50–51 for details.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3654D2D-418A-E7D6-30A0-9CA091D90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640133"/>
              </p:ext>
            </p:extLst>
          </p:nvPr>
        </p:nvGraphicFramePr>
        <p:xfrm>
          <a:off x="546100" y="1804416"/>
          <a:ext cx="3968877" cy="2912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2158">
                  <a:extLst>
                    <a:ext uri="{9D8B030D-6E8A-4147-A177-3AD203B41FA5}">
                      <a16:colId xmlns:a16="http://schemas.microsoft.com/office/drawing/2014/main" val="3411205267"/>
                    </a:ext>
                  </a:extLst>
                </a:gridCol>
                <a:gridCol w="2196719">
                  <a:extLst>
                    <a:ext uri="{9D8B030D-6E8A-4147-A177-3AD203B41FA5}">
                      <a16:colId xmlns:a16="http://schemas.microsoft.com/office/drawing/2014/main" val="44358723"/>
                    </a:ext>
                  </a:extLst>
                </a:gridCol>
              </a:tblGrid>
              <a:tr h="61493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Input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Output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62956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82628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9374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60376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052348"/>
                  </a:ext>
                </a:extLst>
              </a:tr>
            </a:tbl>
          </a:graphicData>
        </a:graphic>
      </p:graphicFrame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6F5AB40-8214-3D18-11F4-C974072F14D6}"/>
              </a:ext>
            </a:extLst>
          </p:cNvPr>
          <p:cNvGrpSpPr/>
          <p:nvPr/>
        </p:nvGrpSpPr>
        <p:grpSpPr>
          <a:xfrm>
            <a:off x="5897880" y="1257300"/>
            <a:ext cx="2887980" cy="4293632"/>
            <a:chOff x="5897880" y="1257300"/>
            <a:chExt cx="2887980" cy="429363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556CBB6-45C4-3473-748F-FF15B1EBB699}"/>
                </a:ext>
              </a:extLst>
            </p:cNvPr>
            <p:cNvGrpSpPr/>
            <p:nvPr/>
          </p:nvGrpSpPr>
          <p:grpSpPr>
            <a:xfrm>
              <a:off x="6292019" y="1676575"/>
              <a:ext cx="339789" cy="3397847"/>
              <a:chOff x="6292019" y="1676575"/>
              <a:chExt cx="339789" cy="3397847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32133010-7FC0-F13C-00D4-D660A66B635F}"/>
                  </a:ext>
                </a:extLst>
              </p:cNvPr>
              <p:cNvSpPr/>
              <p:nvPr/>
            </p:nvSpPr>
            <p:spPr>
              <a:xfrm>
                <a:off x="6292019" y="167657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CA05C89A-BC80-C865-5192-9B3E1BC5D100}"/>
                  </a:ext>
                </a:extLst>
              </p:cNvPr>
              <p:cNvSpPr/>
              <p:nvPr/>
            </p:nvSpPr>
            <p:spPr>
              <a:xfrm>
                <a:off x="6292019" y="201636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98ABF1C2-1E1E-987F-E69C-0FAB31BEA3E2}"/>
                  </a:ext>
                </a:extLst>
              </p:cNvPr>
              <p:cNvSpPr/>
              <p:nvPr/>
            </p:nvSpPr>
            <p:spPr>
              <a:xfrm>
                <a:off x="6292019" y="2356143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6CE202-4B16-402D-C3F9-9654343CE02B}"/>
                  </a:ext>
                </a:extLst>
              </p:cNvPr>
              <p:cNvSpPr/>
              <p:nvPr/>
            </p:nvSpPr>
            <p:spPr>
              <a:xfrm>
                <a:off x="6292019" y="2695928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12C42680-7E9E-D184-5AC4-7A5AE7868E9C}"/>
                  </a:ext>
                </a:extLst>
              </p:cNvPr>
              <p:cNvSpPr/>
              <p:nvPr/>
            </p:nvSpPr>
            <p:spPr>
              <a:xfrm>
                <a:off x="6292019" y="30357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DAA057B-EBD9-F253-D367-08EB00E75E8A}"/>
                  </a:ext>
                </a:extLst>
              </p:cNvPr>
              <p:cNvSpPr/>
              <p:nvPr/>
            </p:nvSpPr>
            <p:spPr>
              <a:xfrm>
                <a:off x="6292019" y="33754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D6C6EB84-3F24-DF1A-6AEA-C7D4D72F45BA}"/>
                  </a:ext>
                </a:extLst>
              </p:cNvPr>
              <p:cNvSpPr/>
              <p:nvPr/>
            </p:nvSpPr>
            <p:spPr>
              <a:xfrm>
                <a:off x="6292019" y="37152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A6659821-08EE-C622-4F06-5C4BF49BB9E3}"/>
                  </a:ext>
                </a:extLst>
              </p:cNvPr>
              <p:cNvSpPr/>
              <p:nvPr/>
            </p:nvSpPr>
            <p:spPr>
              <a:xfrm>
                <a:off x="6292019" y="40550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6642DF3-7219-E1DD-D1AA-1E988C198F03}"/>
                  </a:ext>
                </a:extLst>
              </p:cNvPr>
              <p:cNvSpPr/>
              <p:nvPr/>
            </p:nvSpPr>
            <p:spPr>
              <a:xfrm>
                <a:off x="6292019" y="43948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0B1C8E-EC31-6EBD-4F2F-8D01C82B5D30}"/>
                  </a:ext>
                </a:extLst>
              </p:cNvPr>
              <p:cNvSpPr/>
              <p:nvPr/>
            </p:nvSpPr>
            <p:spPr>
              <a:xfrm>
                <a:off x="6292019" y="473463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23A2F48-41E7-15B9-F991-6B923C0E7CFB}"/>
                </a:ext>
              </a:extLst>
            </p:cNvPr>
            <p:cNvGrpSpPr/>
            <p:nvPr/>
          </p:nvGrpSpPr>
          <p:grpSpPr>
            <a:xfrm>
              <a:off x="6631807" y="1676575"/>
              <a:ext cx="339786" cy="3397847"/>
              <a:chOff x="6631807" y="1676575"/>
              <a:chExt cx="339786" cy="3397847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A6329F6-FAAC-4D3F-610D-0BFE115375CE}"/>
                  </a:ext>
                </a:extLst>
              </p:cNvPr>
              <p:cNvSpPr/>
              <p:nvPr/>
            </p:nvSpPr>
            <p:spPr>
              <a:xfrm>
                <a:off x="6631807" y="167657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886FC770-7B38-5570-832C-6747BB6F60A8}"/>
                  </a:ext>
                </a:extLst>
              </p:cNvPr>
              <p:cNvSpPr/>
              <p:nvPr/>
            </p:nvSpPr>
            <p:spPr>
              <a:xfrm>
                <a:off x="6631807" y="201636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8F454E-2CA9-54C8-64B2-1B2645A2FA8E}"/>
                  </a:ext>
                </a:extLst>
              </p:cNvPr>
              <p:cNvSpPr/>
              <p:nvPr/>
            </p:nvSpPr>
            <p:spPr>
              <a:xfrm>
                <a:off x="6631807" y="2356143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9F18CEB-C078-261A-A924-9BE2EB2D0A95}"/>
                  </a:ext>
                </a:extLst>
              </p:cNvPr>
              <p:cNvSpPr/>
              <p:nvPr/>
            </p:nvSpPr>
            <p:spPr>
              <a:xfrm>
                <a:off x="6631807" y="2695928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DBBD3C1-7202-57B1-13E5-15207FC3E492}"/>
                  </a:ext>
                </a:extLst>
              </p:cNvPr>
              <p:cNvSpPr/>
              <p:nvPr/>
            </p:nvSpPr>
            <p:spPr>
              <a:xfrm>
                <a:off x="6631807" y="30357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CB16C2C-B2A1-DE68-3C39-D6ACD90B1025}"/>
                  </a:ext>
                </a:extLst>
              </p:cNvPr>
              <p:cNvSpPr/>
              <p:nvPr/>
            </p:nvSpPr>
            <p:spPr>
              <a:xfrm>
                <a:off x="6631807" y="33754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FE16037-371D-46B3-4380-F25C5D26B340}"/>
                  </a:ext>
                </a:extLst>
              </p:cNvPr>
              <p:cNvSpPr/>
              <p:nvPr/>
            </p:nvSpPr>
            <p:spPr>
              <a:xfrm>
                <a:off x="6631807" y="37152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AC65CD8D-30BD-5FA5-02E6-73766D21200E}"/>
                  </a:ext>
                </a:extLst>
              </p:cNvPr>
              <p:cNvSpPr/>
              <p:nvPr/>
            </p:nvSpPr>
            <p:spPr>
              <a:xfrm>
                <a:off x="6631807" y="40550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BC7E92C-1C13-4F65-5188-6C27299DB802}"/>
                  </a:ext>
                </a:extLst>
              </p:cNvPr>
              <p:cNvSpPr/>
              <p:nvPr/>
            </p:nvSpPr>
            <p:spPr>
              <a:xfrm>
                <a:off x="6631807" y="43948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3517A34-F79A-3B2A-921D-BAE8D0D05CB0}"/>
                  </a:ext>
                </a:extLst>
              </p:cNvPr>
              <p:cNvSpPr/>
              <p:nvPr/>
            </p:nvSpPr>
            <p:spPr>
              <a:xfrm>
                <a:off x="6631807" y="473463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7DF6F0B-76A8-E6ED-F73B-9BD124D3E4C5}"/>
                </a:ext>
              </a:extLst>
            </p:cNvPr>
            <p:cNvGrpSpPr/>
            <p:nvPr/>
          </p:nvGrpSpPr>
          <p:grpSpPr>
            <a:xfrm>
              <a:off x="6971592" y="1676577"/>
              <a:ext cx="339786" cy="3397849"/>
              <a:chOff x="6971592" y="1676577"/>
              <a:chExt cx="339786" cy="3397849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8EE1C81-0A92-E2F0-5B7F-A164E3176AD6}"/>
                  </a:ext>
                </a:extLst>
              </p:cNvPr>
              <p:cNvSpPr/>
              <p:nvPr/>
            </p:nvSpPr>
            <p:spPr>
              <a:xfrm>
                <a:off x="6971592" y="16765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C5C161F-C80D-CF85-3C8C-702E7FE1BF0D}"/>
                  </a:ext>
                </a:extLst>
              </p:cNvPr>
              <p:cNvSpPr/>
              <p:nvPr/>
            </p:nvSpPr>
            <p:spPr>
              <a:xfrm>
                <a:off x="6971592" y="20163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36232F0C-BDF0-BCC2-920D-650659DF0C41}"/>
                  </a:ext>
                </a:extLst>
              </p:cNvPr>
              <p:cNvSpPr/>
              <p:nvPr/>
            </p:nvSpPr>
            <p:spPr>
              <a:xfrm>
                <a:off x="6971592" y="23561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74C376C7-6958-6CDC-3D07-60DFCE5B1F0C}"/>
                  </a:ext>
                </a:extLst>
              </p:cNvPr>
              <p:cNvSpPr/>
              <p:nvPr/>
            </p:nvSpPr>
            <p:spPr>
              <a:xfrm>
                <a:off x="6971592" y="2695931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146DC822-C8E4-19F0-2CC9-F771DB856C27}"/>
                  </a:ext>
                </a:extLst>
              </p:cNvPr>
              <p:cNvSpPr/>
              <p:nvPr/>
            </p:nvSpPr>
            <p:spPr>
              <a:xfrm>
                <a:off x="6971592" y="30357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4672E2A-F356-B392-6ED1-75316167289F}"/>
                  </a:ext>
                </a:extLst>
              </p:cNvPr>
              <p:cNvSpPr/>
              <p:nvPr/>
            </p:nvSpPr>
            <p:spPr>
              <a:xfrm>
                <a:off x="6971592" y="337550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B8FF008D-E3E5-AF66-D0BB-E064E9FD6A54}"/>
                  </a:ext>
                </a:extLst>
              </p:cNvPr>
              <p:cNvSpPr/>
              <p:nvPr/>
            </p:nvSpPr>
            <p:spPr>
              <a:xfrm>
                <a:off x="6971592" y="371528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02DB787-E437-832D-80C5-B21C52298466}"/>
                  </a:ext>
                </a:extLst>
              </p:cNvPr>
              <p:cNvSpPr/>
              <p:nvPr/>
            </p:nvSpPr>
            <p:spPr>
              <a:xfrm>
                <a:off x="6971592" y="4055070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7377E09-8034-9269-6764-D1B4DFAF7E3E}"/>
                  </a:ext>
                </a:extLst>
              </p:cNvPr>
              <p:cNvSpPr/>
              <p:nvPr/>
            </p:nvSpPr>
            <p:spPr>
              <a:xfrm>
                <a:off x="6971592" y="43948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CD013AE4-8B37-4E58-E093-269FB70C383E}"/>
                  </a:ext>
                </a:extLst>
              </p:cNvPr>
              <p:cNvSpPr/>
              <p:nvPr/>
            </p:nvSpPr>
            <p:spPr>
              <a:xfrm>
                <a:off x="6971592" y="473464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A62C4A7-1C92-38CC-3160-75A9C9F70685}"/>
                </a:ext>
              </a:extLst>
            </p:cNvPr>
            <p:cNvGrpSpPr/>
            <p:nvPr/>
          </p:nvGrpSpPr>
          <p:grpSpPr>
            <a:xfrm>
              <a:off x="7311377" y="1676577"/>
              <a:ext cx="339789" cy="3397848"/>
              <a:chOff x="7311377" y="1676577"/>
              <a:chExt cx="339789" cy="3397848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9FBBEEC-26A0-5382-5735-4CC4DC2FCC5A}"/>
                  </a:ext>
                </a:extLst>
              </p:cNvPr>
              <p:cNvSpPr/>
              <p:nvPr/>
            </p:nvSpPr>
            <p:spPr>
              <a:xfrm>
                <a:off x="7311377" y="16765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0AE951D-437C-ED4F-863F-6A3A90601E5E}"/>
                  </a:ext>
                </a:extLst>
              </p:cNvPr>
              <p:cNvSpPr/>
              <p:nvPr/>
            </p:nvSpPr>
            <p:spPr>
              <a:xfrm>
                <a:off x="7311377" y="20163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D14B4E1D-6938-C56D-0D0F-B41B5E921F92}"/>
                  </a:ext>
                </a:extLst>
              </p:cNvPr>
              <p:cNvSpPr/>
              <p:nvPr/>
            </p:nvSpPr>
            <p:spPr>
              <a:xfrm>
                <a:off x="7311377" y="23561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3C1BD53B-3296-8CD3-973F-E4ADDF90D9A7}"/>
                  </a:ext>
                </a:extLst>
              </p:cNvPr>
              <p:cNvSpPr/>
              <p:nvPr/>
            </p:nvSpPr>
            <p:spPr>
              <a:xfrm>
                <a:off x="7311377" y="2695931"/>
                <a:ext cx="339789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4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D8B8143C-4084-83C5-9E38-1922C95FAD1E}"/>
                  </a:ext>
                </a:extLst>
              </p:cNvPr>
              <p:cNvSpPr/>
              <p:nvPr/>
            </p:nvSpPr>
            <p:spPr>
              <a:xfrm>
                <a:off x="7311377" y="30357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D67B995-2E82-1EC7-2830-99CC1EF415DE}"/>
                  </a:ext>
                </a:extLst>
              </p:cNvPr>
              <p:cNvSpPr/>
              <p:nvPr/>
            </p:nvSpPr>
            <p:spPr>
              <a:xfrm>
                <a:off x="7311377" y="33754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2372DD33-029C-673B-B81D-C36898D2BDF6}"/>
                  </a:ext>
                </a:extLst>
              </p:cNvPr>
              <p:cNvSpPr/>
              <p:nvPr/>
            </p:nvSpPr>
            <p:spPr>
              <a:xfrm>
                <a:off x="7311377" y="37152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AB68DA4-ED5C-4F01-F595-D0C54B3E0789}"/>
                  </a:ext>
                </a:extLst>
              </p:cNvPr>
              <p:cNvSpPr/>
              <p:nvPr/>
            </p:nvSpPr>
            <p:spPr>
              <a:xfrm>
                <a:off x="7311377" y="40550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1BD72050-F32A-D47B-2F3C-C99D09BFBC51}"/>
                  </a:ext>
                </a:extLst>
              </p:cNvPr>
              <p:cNvSpPr/>
              <p:nvPr/>
            </p:nvSpPr>
            <p:spPr>
              <a:xfrm>
                <a:off x="7311377" y="43948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D23F214-2480-872C-6B40-7D136F3C7552}"/>
                  </a:ext>
                </a:extLst>
              </p:cNvPr>
              <p:cNvSpPr/>
              <p:nvPr/>
            </p:nvSpPr>
            <p:spPr>
              <a:xfrm>
                <a:off x="7311377" y="4734639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08B037E-1214-C94F-5D9D-537B0CD03355}"/>
                </a:ext>
              </a:extLst>
            </p:cNvPr>
            <p:cNvGrpSpPr/>
            <p:nvPr/>
          </p:nvGrpSpPr>
          <p:grpSpPr>
            <a:xfrm>
              <a:off x="7651165" y="1676577"/>
              <a:ext cx="339786" cy="3397848"/>
              <a:chOff x="7651165" y="1676577"/>
              <a:chExt cx="339786" cy="3397848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230C217C-4916-1700-94FF-EE5E0ED1BD18}"/>
                  </a:ext>
                </a:extLst>
              </p:cNvPr>
              <p:cNvSpPr/>
              <p:nvPr/>
            </p:nvSpPr>
            <p:spPr>
              <a:xfrm>
                <a:off x="7651165" y="16765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7D505423-E8DC-D774-A28C-2C8AA1CB14B2}"/>
                  </a:ext>
                </a:extLst>
              </p:cNvPr>
              <p:cNvSpPr/>
              <p:nvPr/>
            </p:nvSpPr>
            <p:spPr>
              <a:xfrm>
                <a:off x="7651165" y="20163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F82051ED-C6E0-6659-E70E-E0ADB651717D}"/>
                  </a:ext>
                </a:extLst>
              </p:cNvPr>
              <p:cNvSpPr/>
              <p:nvPr/>
            </p:nvSpPr>
            <p:spPr>
              <a:xfrm>
                <a:off x="7651165" y="23561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A5EDE81D-D976-4030-2651-99D7DE1D2EC0}"/>
                  </a:ext>
                </a:extLst>
              </p:cNvPr>
              <p:cNvSpPr/>
              <p:nvPr/>
            </p:nvSpPr>
            <p:spPr>
              <a:xfrm>
                <a:off x="7651165" y="2695931"/>
                <a:ext cx="339786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4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A07BF79-7A55-70BF-A491-599ED6421F47}"/>
                  </a:ext>
                </a:extLst>
              </p:cNvPr>
              <p:cNvSpPr/>
              <p:nvPr/>
            </p:nvSpPr>
            <p:spPr>
              <a:xfrm>
                <a:off x="7651165" y="30357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40751E6D-4052-89F3-826A-8F54ABA3EE08}"/>
                  </a:ext>
                </a:extLst>
              </p:cNvPr>
              <p:cNvSpPr/>
              <p:nvPr/>
            </p:nvSpPr>
            <p:spPr>
              <a:xfrm>
                <a:off x="7651165" y="33754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123EA8A5-B736-2FDF-A6F9-026B296FFDED}"/>
                  </a:ext>
                </a:extLst>
              </p:cNvPr>
              <p:cNvSpPr/>
              <p:nvPr/>
            </p:nvSpPr>
            <p:spPr>
              <a:xfrm>
                <a:off x="7651165" y="37152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4139E283-42AB-2515-A90A-409BAA693AEA}"/>
                  </a:ext>
                </a:extLst>
              </p:cNvPr>
              <p:cNvSpPr/>
              <p:nvPr/>
            </p:nvSpPr>
            <p:spPr>
              <a:xfrm>
                <a:off x="7651165" y="40550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081009F6-EE05-1523-63C4-5020F8B74DC7}"/>
                  </a:ext>
                </a:extLst>
              </p:cNvPr>
              <p:cNvSpPr/>
              <p:nvPr/>
            </p:nvSpPr>
            <p:spPr>
              <a:xfrm>
                <a:off x="7651165" y="43948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75E9402B-8FD6-CAAA-D4AC-09AB862E2D7B}"/>
                  </a:ext>
                </a:extLst>
              </p:cNvPr>
              <p:cNvSpPr/>
              <p:nvPr/>
            </p:nvSpPr>
            <p:spPr>
              <a:xfrm>
                <a:off x="7651165" y="4734639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1B19C9B-DA1F-5BF0-AA13-68242728CE92}"/>
                </a:ext>
              </a:extLst>
            </p:cNvPr>
            <p:cNvGrpSpPr/>
            <p:nvPr/>
          </p:nvGrpSpPr>
          <p:grpSpPr>
            <a:xfrm>
              <a:off x="7990950" y="1676577"/>
              <a:ext cx="339789" cy="3397849"/>
              <a:chOff x="7990950" y="1676577"/>
              <a:chExt cx="339789" cy="3397849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FE0A4D8A-21C1-9A61-ADED-0A5EF4A5DFE0}"/>
                  </a:ext>
                </a:extLst>
              </p:cNvPr>
              <p:cNvSpPr/>
              <p:nvPr/>
            </p:nvSpPr>
            <p:spPr>
              <a:xfrm>
                <a:off x="7990950" y="16765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88D85ECE-BB75-508A-51A1-0694817AAFA9}"/>
                  </a:ext>
                </a:extLst>
              </p:cNvPr>
              <p:cNvSpPr/>
              <p:nvPr/>
            </p:nvSpPr>
            <p:spPr>
              <a:xfrm>
                <a:off x="7990950" y="20163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67C8D2ED-02ED-E795-1740-ADD3A01D4960}"/>
                  </a:ext>
                </a:extLst>
              </p:cNvPr>
              <p:cNvSpPr/>
              <p:nvPr/>
            </p:nvSpPr>
            <p:spPr>
              <a:xfrm>
                <a:off x="7990950" y="23561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78BC39A2-CB89-1B9C-1130-FBB4503386C6}"/>
                  </a:ext>
                </a:extLst>
              </p:cNvPr>
              <p:cNvSpPr/>
              <p:nvPr/>
            </p:nvSpPr>
            <p:spPr>
              <a:xfrm>
                <a:off x="7990950" y="269593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E0CA92B1-E275-C774-6FEE-D83CF7DCD263}"/>
                  </a:ext>
                </a:extLst>
              </p:cNvPr>
              <p:cNvSpPr/>
              <p:nvPr/>
            </p:nvSpPr>
            <p:spPr>
              <a:xfrm>
                <a:off x="7990950" y="303571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91A1A9E8-D079-585B-4F3C-5021258C1155}"/>
                  </a:ext>
                </a:extLst>
              </p:cNvPr>
              <p:cNvSpPr/>
              <p:nvPr/>
            </p:nvSpPr>
            <p:spPr>
              <a:xfrm>
                <a:off x="7990950" y="337550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34D174F8-FBAC-5F0E-BA68-F80B9683F1BA}"/>
                  </a:ext>
                </a:extLst>
              </p:cNvPr>
              <p:cNvSpPr/>
              <p:nvPr/>
            </p:nvSpPr>
            <p:spPr>
              <a:xfrm>
                <a:off x="7990950" y="371528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75F02AB7-50D0-0EBA-A8B8-48573A134657}"/>
                  </a:ext>
                </a:extLst>
              </p:cNvPr>
              <p:cNvSpPr/>
              <p:nvPr/>
            </p:nvSpPr>
            <p:spPr>
              <a:xfrm>
                <a:off x="7990950" y="4055070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942F1BF-AB59-B04F-412A-5681319A35CB}"/>
                  </a:ext>
                </a:extLst>
              </p:cNvPr>
              <p:cNvSpPr/>
              <p:nvPr/>
            </p:nvSpPr>
            <p:spPr>
              <a:xfrm>
                <a:off x="7990950" y="43948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702246A3-E6E6-5443-8196-2852367AA9C3}"/>
                  </a:ext>
                </a:extLst>
              </p:cNvPr>
              <p:cNvSpPr/>
              <p:nvPr/>
            </p:nvSpPr>
            <p:spPr>
              <a:xfrm>
                <a:off x="7990950" y="473464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0B2CFAF-E7AF-3047-C310-5151FB962EA6}"/>
                </a:ext>
              </a:extLst>
            </p:cNvPr>
            <p:cNvGrpSpPr/>
            <p:nvPr/>
          </p:nvGrpSpPr>
          <p:grpSpPr>
            <a:xfrm>
              <a:off x="6183630" y="1637030"/>
              <a:ext cx="192516" cy="3424682"/>
              <a:chOff x="6183630" y="1637030"/>
              <a:chExt cx="192516" cy="3424682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F5D759C7-EEC3-F0DF-101B-5D645265CA28}"/>
                  </a:ext>
                </a:extLst>
              </p:cNvPr>
              <p:cNvCxnSpPr/>
              <p:nvPr/>
            </p:nvCxnSpPr>
            <p:spPr>
              <a:xfrm>
                <a:off x="6287135" y="1663827"/>
                <a:ext cx="0" cy="339788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6E899BFA-B02B-B74F-69A2-F8A6ED33474D}"/>
                  </a:ext>
                </a:extLst>
              </p:cNvPr>
              <p:cNvGrpSpPr/>
              <p:nvPr/>
            </p:nvGrpSpPr>
            <p:grpSpPr>
              <a:xfrm>
                <a:off x="6183630" y="1637030"/>
                <a:ext cx="192516" cy="213995"/>
                <a:chOff x="6183630" y="1637030"/>
                <a:chExt cx="192516" cy="213995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A879DE73-653E-6180-78F8-7A7089B1E2B7}"/>
                    </a:ext>
                  </a:extLst>
                </p:cNvPr>
                <p:cNvCxnSpPr/>
                <p:nvPr/>
              </p:nvCxnSpPr>
              <p:spPr>
                <a:xfrm flipH="1">
                  <a:off x="6183630" y="1637030"/>
                  <a:ext cx="98679" cy="2139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289BC6B1-5B04-89A7-CEF5-2E29B33E42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277213" y="1637030"/>
                  <a:ext cx="98933" cy="213868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E1B95516-AA35-E2A5-A25F-1A274FEDCCD9}"/>
                </a:ext>
              </a:extLst>
            </p:cNvPr>
            <p:cNvCxnSpPr/>
            <p:nvPr/>
          </p:nvCxnSpPr>
          <p:spPr>
            <a:xfrm flipH="1">
              <a:off x="6304661" y="5061712"/>
              <a:ext cx="203301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E5D71DDC-F7F1-AE5C-0609-6A9811715529}"/>
                </a:ext>
              </a:extLst>
            </p:cNvPr>
            <p:cNvGrpSpPr/>
            <p:nvPr/>
          </p:nvGrpSpPr>
          <p:grpSpPr>
            <a:xfrm rot="5400000">
              <a:off x="8170303" y="4960756"/>
              <a:ext cx="192514" cy="213870"/>
              <a:chOff x="8177677" y="4953381"/>
              <a:chExt cx="192514" cy="213870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B297808-F497-7B4E-5100-1A4703F2ACB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8177677" y="4953383"/>
                <a:ext cx="98806" cy="21386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3840169-97D9-9EA4-8520-01D8D1B87E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71385" y="4953381"/>
                <a:ext cx="98806" cy="21386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4F42083-FD8D-78EB-A761-47AE313A0B5F}"/>
                </a:ext>
              </a:extLst>
            </p:cNvPr>
            <p:cNvSpPr txBox="1"/>
            <p:nvPr/>
          </p:nvSpPr>
          <p:spPr>
            <a:xfrm>
              <a:off x="8445500" y="4889500"/>
              <a:ext cx="34036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1E5151A-3BF4-EEAE-456C-ABEA70D0C7E7}"/>
                </a:ext>
              </a:extLst>
            </p:cNvPr>
            <p:cNvSpPr txBox="1"/>
            <p:nvPr/>
          </p:nvSpPr>
          <p:spPr>
            <a:xfrm>
              <a:off x="6159500" y="1257300"/>
              <a:ext cx="354609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9CAF12B8-0838-F40C-79BC-6E798BFCFDAA}"/>
                </a:ext>
              </a:extLst>
            </p:cNvPr>
            <p:cNvSpPr txBox="1"/>
            <p:nvPr/>
          </p:nvSpPr>
          <p:spPr>
            <a:xfrm>
              <a:off x="5999480" y="50673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D880A55-27FD-8321-AB1D-641BC9549D6D}"/>
                </a:ext>
              </a:extLst>
            </p:cNvPr>
            <p:cNvSpPr txBox="1"/>
            <p:nvPr/>
          </p:nvSpPr>
          <p:spPr>
            <a:xfrm>
              <a:off x="6469380" y="5181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0D830C6-5027-39BF-4DC1-4AA863971E54}"/>
                </a:ext>
              </a:extLst>
            </p:cNvPr>
            <p:cNvSpPr txBox="1"/>
            <p:nvPr/>
          </p:nvSpPr>
          <p:spPr>
            <a:xfrm>
              <a:off x="6812280" y="5181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F66BFD8-D062-E0AA-89C7-0B32A253D3B2}"/>
                </a:ext>
              </a:extLst>
            </p:cNvPr>
            <p:cNvSpPr txBox="1"/>
            <p:nvPr/>
          </p:nvSpPr>
          <p:spPr>
            <a:xfrm>
              <a:off x="7155180" y="5181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8A7134E-41FD-90B3-F950-922306F9A913}"/>
                </a:ext>
              </a:extLst>
            </p:cNvPr>
            <p:cNvSpPr txBox="1"/>
            <p:nvPr/>
          </p:nvSpPr>
          <p:spPr>
            <a:xfrm>
              <a:off x="7485380" y="5181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38F9F04-0C2A-E1D8-26C2-1E87D525124D}"/>
                </a:ext>
              </a:extLst>
            </p:cNvPr>
            <p:cNvSpPr txBox="1"/>
            <p:nvPr/>
          </p:nvSpPr>
          <p:spPr>
            <a:xfrm>
              <a:off x="7828280" y="5181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AFCF8D8-1F7D-8FE0-4F43-0CAF6B17670C}"/>
                </a:ext>
              </a:extLst>
            </p:cNvPr>
            <p:cNvSpPr txBox="1"/>
            <p:nvPr/>
          </p:nvSpPr>
          <p:spPr>
            <a:xfrm>
              <a:off x="5897880" y="22479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D5ABE44-06D8-3BE0-CEE1-238CAB7A9FE5}"/>
                </a:ext>
              </a:extLst>
            </p:cNvPr>
            <p:cNvSpPr txBox="1"/>
            <p:nvPr/>
          </p:nvSpPr>
          <p:spPr>
            <a:xfrm>
              <a:off x="5897880" y="2578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319A28E-B64C-3EAC-898C-CAD6CAAFA8E1}"/>
                </a:ext>
              </a:extLst>
            </p:cNvPr>
            <p:cNvSpPr txBox="1"/>
            <p:nvPr/>
          </p:nvSpPr>
          <p:spPr>
            <a:xfrm>
              <a:off x="5897880" y="2921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2DBBFA3-6F5B-9172-5193-33693B5057E9}"/>
                </a:ext>
              </a:extLst>
            </p:cNvPr>
            <p:cNvSpPr txBox="1"/>
            <p:nvPr/>
          </p:nvSpPr>
          <p:spPr>
            <a:xfrm>
              <a:off x="5897880" y="32639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2913BDB-78DE-2576-7F17-332D7979776E}"/>
                </a:ext>
              </a:extLst>
            </p:cNvPr>
            <p:cNvSpPr txBox="1"/>
            <p:nvPr/>
          </p:nvSpPr>
          <p:spPr>
            <a:xfrm>
              <a:off x="5897880" y="3606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DF360B2-7715-1D73-63FB-F2B6C0D77688}"/>
                </a:ext>
              </a:extLst>
            </p:cNvPr>
            <p:cNvSpPr txBox="1"/>
            <p:nvPr/>
          </p:nvSpPr>
          <p:spPr>
            <a:xfrm>
              <a:off x="5897880" y="3937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9FFBAEC-9F3A-ADA1-EA01-861F9984128C}"/>
                </a:ext>
              </a:extLst>
            </p:cNvPr>
            <p:cNvSpPr txBox="1"/>
            <p:nvPr/>
          </p:nvSpPr>
          <p:spPr>
            <a:xfrm>
              <a:off x="5897880" y="42799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76C0056-8AB3-3D17-FEF0-AA071E7CB23B}"/>
                </a:ext>
              </a:extLst>
            </p:cNvPr>
            <p:cNvSpPr txBox="1"/>
            <p:nvPr/>
          </p:nvSpPr>
          <p:spPr>
            <a:xfrm>
              <a:off x="5897880" y="4622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33A7CA8-2E65-52D5-ED29-5FD7DCFB52C1}"/>
                </a:ext>
              </a:extLst>
            </p:cNvPr>
            <p:cNvSpPr txBox="1"/>
            <p:nvPr/>
          </p:nvSpPr>
          <p:spPr>
            <a:xfrm>
              <a:off x="5897880" y="1905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D7217BD8-17AF-2E54-7FAA-1D018BC81EC2}"/>
                </a:ext>
              </a:extLst>
            </p:cNvPr>
            <p:cNvCxnSpPr/>
            <p:nvPr/>
          </p:nvCxnSpPr>
          <p:spPr>
            <a:xfrm flipH="1">
              <a:off x="6642100" y="2019300"/>
              <a:ext cx="1028700" cy="20447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D96A4798-BE8F-5D68-2BF4-5127C4520BEC}"/>
                </a:ext>
              </a:extLst>
            </p:cNvPr>
            <p:cNvSpPr/>
            <p:nvPr/>
          </p:nvSpPr>
          <p:spPr>
            <a:xfrm>
              <a:off x="7574280" y="19304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A988D7EE-8FEE-5345-3564-51455BBDE21A}"/>
                </a:ext>
              </a:extLst>
            </p:cNvPr>
            <p:cNvSpPr/>
            <p:nvPr/>
          </p:nvSpPr>
          <p:spPr>
            <a:xfrm>
              <a:off x="7218680" y="26289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9F921A27-9277-8AFF-0DAA-CC31DD1DF634}"/>
                </a:ext>
              </a:extLst>
            </p:cNvPr>
            <p:cNvSpPr/>
            <p:nvPr/>
          </p:nvSpPr>
          <p:spPr>
            <a:xfrm>
              <a:off x="6888480" y="33147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57C99B3-B370-6471-312E-FB7BFF77F792}"/>
                </a:ext>
              </a:extLst>
            </p:cNvPr>
            <p:cNvSpPr/>
            <p:nvPr/>
          </p:nvSpPr>
          <p:spPr>
            <a:xfrm>
              <a:off x="6532880" y="39624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A0325956-EE95-3470-3EBA-6F09082F0406}"/>
              </a:ext>
            </a:extLst>
          </p:cNvPr>
          <p:cNvSpPr txBox="1"/>
          <p:nvPr/>
        </p:nvSpPr>
        <p:spPr>
          <a:xfrm>
            <a:off x="457200" y="406400"/>
            <a:ext cx="10378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Use the graph to complete the table.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25167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0A91ED-52CC-15DB-D702-12E91945B6DF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a graph to find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13CB67-EBDE-2016-745E-C3D39E41B85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D-50–51 for details.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A8408D-1C9C-2512-CCE1-84A8168A0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09924"/>
              </p:ext>
            </p:extLst>
          </p:nvPr>
        </p:nvGraphicFramePr>
        <p:xfrm>
          <a:off x="546100" y="1194816"/>
          <a:ext cx="5741035" cy="3242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0">
                  <a:extLst>
                    <a:ext uri="{9D8B030D-6E8A-4147-A177-3AD203B41FA5}">
                      <a16:colId xmlns:a16="http://schemas.microsoft.com/office/drawing/2014/main" val="117144303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2511565530"/>
                    </a:ext>
                  </a:extLst>
                </a:gridCol>
                <a:gridCol w="1829435">
                  <a:extLst>
                    <a:ext uri="{9D8B030D-6E8A-4147-A177-3AD203B41FA5}">
                      <a16:colId xmlns:a16="http://schemas.microsoft.com/office/drawing/2014/main" val="3868187134"/>
                    </a:ext>
                  </a:extLst>
                </a:gridCol>
              </a:tblGrid>
              <a:tr h="61493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Input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Gap × 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Output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09594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2(1) = __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088373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3031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94097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00889"/>
                  </a:ext>
                </a:extLst>
              </a:tr>
            </a:tbl>
          </a:graphicData>
        </a:graphic>
      </p:graphicFrame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BCB93A2-3D12-1416-0CFF-E68A61CE3C3A}"/>
              </a:ext>
            </a:extLst>
          </p:cNvPr>
          <p:cNvGrpSpPr/>
          <p:nvPr/>
        </p:nvGrpSpPr>
        <p:grpSpPr>
          <a:xfrm>
            <a:off x="6819900" y="800100"/>
            <a:ext cx="2750820" cy="4216688"/>
            <a:chOff x="6819900" y="800100"/>
            <a:chExt cx="2750820" cy="421668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8B6B99E-64EE-27F5-15BC-CFBFB91CA1B8}"/>
                </a:ext>
              </a:extLst>
            </p:cNvPr>
            <p:cNvGrpSpPr/>
            <p:nvPr/>
          </p:nvGrpSpPr>
          <p:grpSpPr>
            <a:xfrm>
              <a:off x="7168319" y="1219375"/>
              <a:ext cx="339789" cy="3397847"/>
              <a:chOff x="7168319" y="1219375"/>
              <a:chExt cx="339789" cy="3397847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4D5620F8-FEF5-24D1-570A-3833BD340112}"/>
                  </a:ext>
                </a:extLst>
              </p:cNvPr>
              <p:cNvSpPr/>
              <p:nvPr/>
            </p:nvSpPr>
            <p:spPr>
              <a:xfrm>
                <a:off x="7168319" y="121937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2B51EBA-9454-B8F3-5738-1B58E21BBB23}"/>
                  </a:ext>
                </a:extLst>
              </p:cNvPr>
              <p:cNvSpPr/>
              <p:nvPr/>
            </p:nvSpPr>
            <p:spPr>
              <a:xfrm>
                <a:off x="7168319" y="155916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5BB8179A-EF57-7F96-ACBD-FE61B77E492C}"/>
                  </a:ext>
                </a:extLst>
              </p:cNvPr>
              <p:cNvSpPr/>
              <p:nvPr/>
            </p:nvSpPr>
            <p:spPr>
              <a:xfrm>
                <a:off x="7168319" y="1898943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26FCE03C-03DD-630A-EDE0-A9F055203C95}"/>
                  </a:ext>
                </a:extLst>
              </p:cNvPr>
              <p:cNvSpPr/>
              <p:nvPr/>
            </p:nvSpPr>
            <p:spPr>
              <a:xfrm>
                <a:off x="7168319" y="2238728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AB6A6743-37CB-C4D8-87FA-E919A5E6119D}"/>
                  </a:ext>
                </a:extLst>
              </p:cNvPr>
              <p:cNvSpPr/>
              <p:nvPr/>
            </p:nvSpPr>
            <p:spPr>
              <a:xfrm>
                <a:off x="7168319" y="25785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5AB9527-D7E0-2B7C-9E0F-15FD5BE61379}"/>
                  </a:ext>
                </a:extLst>
              </p:cNvPr>
              <p:cNvSpPr/>
              <p:nvPr/>
            </p:nvSpPr>
            <p:spPr>
              <a:xfrm>
                <a:off x="7168319" y="29182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C1070D-945F-D194-EE9D-74A35D5BEF98}"/>
                  </a:ext>
                </a:extLst>
              </p:cNvPr>
              <p:cNvSpPr/>
              <p:nvPr/>
            </p:nvSpPr>
            <p:spPr>
              <a:xfrm>
                <a:off x="7168319" y="32580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E013C4EC-0DD3-FACA-7917-A85E8E81AB6A}"/>
                  </a:ext>
                </a:extLst>
              </p:cNvPr>
              <p:cNvSpPr/>
              <p:nvPr/>
            </p:nvSpPr>
            <p:spPr>
              <a:xfrm>
                <a:off x="7168319" y="35978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DC6965CF-02B2-9AC4-BA5F-E5F5C9CE4F3B}"/>
                  </a:ext>
                </a:extLst>
              </p:cNvPr>
              <p:cNvSpPr/>
              <p:nvPr/>
            </p:nvSpPr>
            <p:spPr>
              <a:xfrm>
                <a:off x="7168319" y="39376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4743620-6981-0B22-7F56-E136AA0B48CC}"/>
                  </a:ext>
                </a:extLst>
              </p:cNvPr>
              <p:cNvSpPr/>
              <p:nvPr/>
            </p:nvSpPr>
            <p:spPr>
              <a:xfrm>
                <a:off x="7168319" y="427743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9DCB779-ED24-8973-202F-A42C58655E31}"/>
                </a:ext>
              </a:extLst>
            </p:cNvPr>
            <p:cNvGrpSpPr/>
            <p:nvPr/>
          </p:nvGrpSpPr>
          <p:grpSpPr>
            <a:xfrm>
              <a:off x="7508107" y="1219375"/>
              <a:ext cx="339786" cy="3397847"/>
              <a:chOff x="7508107" y="1219375"/>
              <a:chExt cx="339786" cy="3397847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952C611-8E2F-075C-8D91-427DBFD66E20}"/>
                  </a:ext>
                </a:extLst>
              </p:cNvPr>
              <p:cNvSpPr/>
              <p:nvPr/>
            </p:nvSpPr>
            <p:spPr>
              <a:xfrm>
                <a:off x="7508107" y="121937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642EB2E-54B9-B1C7-D7F5-E638FF0AB9A8}"/>
                  </a:ext>
                </a:extLst>
              </p:cNvPr>
              <p:cNvSpPr/>
              <p:nvPr/>
            </p:nvSpPr>
            <p:spPr>
              <a:xfrm>
                <a:off x="7508107" y="155916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B318C535-85F3-EF73-A717-0DCAF9DAFCD0}"/>
                  </a:ext>
                </a:extLst>
              </p:cNvPr>
              <p:cNvSpPr/>
              <p:nvPr/>
            </p:nvSpPr>
            <p:spPr>
              <a:xfrm>
                <a:off x="7508107" y="1898943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1E9E9E0-325C-EA2A-DEE4-10F4559CBBD6}"/>
                  </a:ext>
                </a:extLst>
              </p:cNvPr>
              <p:cNvSpPr/>
              <p:nvPr/>
            </p:nvSpPr>
            <p:spPr>
              <a:xfrm>
                <a:off x="7508107" y="2238728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CF5EDAC-7036-6EF8-ACB7-8F6BED070962}"/>
                  </a:ext>
                </a:extLst>
              </p:cNvPr>
              <p:cNvSpPr/>
              <p:nvPr/>
            </p:nvSpPr>
            <p:spPr>
              <a:xfrm>
                <a:off x="7508107" y="25785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7D6C8A8-4834-B000-7615-865DC972A1D1}"/>
                  </a:ext>
                </a:extLst>
              </p:cNvPr>
              <p:cNvSpPr/>
              <p:nvPr/>
            </p:nvSpPr>
            <p:spPr>
              <a:xfrm>
                <a:off x="7508107" y="29182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8FAD2862-EC83-B588-891C-52205F0293A2}"/>
                  </a:ext>
                </a:extLst>
              </p:cNvPr>
              <p:cNvSpPr/>
              <p:nvPr/>
            </p:nvSpPr>
            <p:spPr>
              <a:xfrm>
                <a:off x="7508107" y="32580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2CA1D8F-79A9-020C-FDB7-2706222815B5}"/>
                  </a:ext>
                </a:extLst>
              </p:cNvPr>
              <p:cNvSpPr/>
              <p:nvPr/>
            </p:nvSpPr>
            <p:spPr>
              <a:xfrm>
                <a:off x="7508107" y="35978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B717B87-CCD6-426A-D576-4F7C880C10A3}"/>
                  </a:ext>
                </a:extLst>
              </p:cNvPr>
              <p:cNvSpPr/>
              <p:nvPr/>
            </p:nvSpPr>
            <p:spPr>
              <a:xfrm>
                <a:off x="7508107" y="39376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73AA22E-1C87-DDC9-CEBA-445C6CAFB2C2}"/>
                  </a:ext>
                </a:extLst>
              </p:cNvPr>
              <p:cNvSpPr/>
              <p:nvPr/>
            </p:nvSpPr>
            <p:spPr>
              <a:xfrm>
                <a:off x="7508107" y="427743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41ED41E-24EF-0EFD-6C54-0951CEE126B0}"/>
                </a:ext>
              </a:extLst>
            </p:cNvPr>
            <p:cNvGrpSpPr/>
            <p:nvPr/>
          </p:nvGrpSpPr>
          <p:grpSpPr>
            <a:xfrm>
              <a:off x="7847892" y="1219377"/>
              <a:ext cx="339786" cy="3397849"/>
              <a:chOff x="7847892" y="1219377"/>
              <a:chExt cx="339786" cy="3397849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5C1748F-D0EC-0FA2-23BE-CBC444B8E38B}"/>
                  </a:ext>
                </a:extLst>
              </p:cNvPr>
              <p:cNvSpPr/>
              <p:nvPr/>
            </p:nvSpPr>
            <p:spPr>
              <a:xfrm>
                <a:off x="7847892" y="12193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380B4D35-B27E-6AA3-DFAA-1A55175C8BE5}"/>
                  </a:ext>
                </a:extLst>
              </p:cNvPr>
              <p:cNvSpPr/>
              <p:nvPr/>
            </p:nvSpPr>
            <p:spPr>
              <a:xfrm>
                <a:off x="7847892" y="15591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62D6EC3-B97D-7343-0CBF-3099EC8D814D}"/>
                  </a:ext>
                </a:extLst>
              </p:cNvPr>
              <p:cNvSpPr/>
              <p:nvPr/>
            </p:nvSpPr>
            <p:spPr>
              <a:xfrm>
                <a:off x="7847892" y="18989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E7AFBAC7-6E42-56EF-92A8-565E7B56CF05}"/>
                  </a:ext>
                </a:extLst>
              </p:cNvPr>
              <p:cNvSpPr/>
              <p:nvPr/>
            </p:nvSpPr>
            <p:spPr>
              <a:xfrm>
                <a:off x="7847892" y="2238731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F8534B79-A767-7AE8-80D8-D19513979896}"/>
                  </a:ext>
                </a:extLst>
              </p:cNvPr>
              <p:cNvSpPr/>
              <p:nvPr/>
            </p:nvSpPr>
            <p:spPr>
              <a:xfrm>
                <a:off x="7847892" y="25785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F90E3583-13A4-496E-898A-E665165EFB6F}"/>
                  </a:ext>
                </a:extLst>
              </p:cNvPr>
              <p:cNvSpPr/>
              <p:nvPr/>
            </p:nvSpPr>
            <p:spPr>
              <a:xfrm>
                <a:off x="7847892" y="291830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88F7A0B-6716-78CB-16D8-C079766EC0EE}"/>
                  </a:ext>
                </a:extLst>
              </p:cNvPr>
              <p:cNvSpPr/>
              <p:nvPr/>
            </p:nvSpPr>
            <p:spPr>
              <a:xfrm>
                <a:off x="7847892" y="325808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4CF539F2-336D-C5E7-BE6C-A1CF77A4E3BF}"/>
                  </a:ext>
                </a:extLst>
              </p:cNvPr>
              <p:cNvSpPr/>
              <p:nvPr/>
            </p:nvSpPr>
            <p:spPr>
              <a:xfrm>
                <a:off x="7847892" y="3597870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5047DF64-77BF-781F-589A-660D02DCBBC4}"/>
                  </a:ext>
                </a:extLst>
              </p:cNvPr>
              <p:cNvSpPr/>
              <p:nvPr/>
            </p:nvSpPr>
            <p:spPr>
              <a:xfrm>
                <a:off x="7847892" y="39376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75FA024-661B-6E3D-E1B4-8685C7FCBF00}"/>
                  </a:ext>
                </a:extLst>
              </p:cNvPr>
              <p:cNvSpPr/>
              <p:nvPr/>
            </p:nvSpPr>
            <p:spPr>
              <a:xfrm>
                <a:off x="7847892" y="427744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692D9E7-92E4-7AB4-4FB4-A0934EFB7D8C}"/>
                </a:ext>
              </a:extLst>
            </p:cNvPr>
            <p:cNvGrpSpPr/>
            <p:nvPr/>
          </p:nvGrpSpPr>
          <p:grpSpPr>
            <a:xfrm>
              <a:off x="8187677" y="1219377"/>
              <a:ext cx="339789" cy="3397848"/>
              <a:chOff x="8187677" y="1219377"/>
              <a:chExt cx="339789" cy="3397848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988F6332-E6EE-B60D-439A-9BAED4F59FED}"/>
                  </a:ext>
                </a:extLst>
              </p:cNvPr>
              <p:cNvSpPr/>
              <p:nvPr/>
            </p:nvSpPr>
            <p:spPr>
              <a:xfrm>
                <a:off x="8187677" y="12193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E42D62E-5B1C-D306-3939-3A13759D5DAD}"/>
                  </a:ext>
                </a:extLst>
              </p:cNvPr>
              <p:cNvSpPr/>
              <p:nvPr/>
            </p:nvSpPr>
            <p:spPr>
              <a:xfrm>
                <a:off x="8187677" y="15591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6715604-6015-2E8F-0BCF-239DDA11A39D}"/>
                  </a:ext>
                </a:extLst>
              </p:cNvPr>
              <p:cNvSpPr/>
              <p:nvPr/>
            </p:nvSpPr>
            <p:spPr>
              <a:xfrm>
                <a:off x="8187677" y="18989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218B90BF-B80D-EE4C-7279-31E365029B70}"/>
                  </a:ext>
                </a:extLst>
              </p:cNvPr>
              <p:cNvSpPr/>
              <p:nvPr/>
            </p:nvSpPr>
            <p:spPr>
              <a:xfrm>
                <a:off x="8187677" y="2238731"/>
                <a:ext cx="339789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4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925A6A2-A560-7869-A72A-BE4174DD88E9}"/>
                  </a:ext>
                </a:extLst>
              </p:cNvPr>
              <p:cNvSpPr/>
              <p:nvPr/>
            </p:nvSpPr>
            <p:spPr>
              <a:xfrm>
                <a:off x="8187677" y="25785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EB8DC06-3BC8-F574-33E5-3068F0D9B541}"/>
                  </a:ext>
                </a:extLst>
              </p:cNvPr>
              <p:cNvSpPr/>
              <p:nvPr/>
            </p:nvSpPr>
            <p:spPr>
              <a:xfrm>
                <a:off x="8187677" y="29182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43FF9B2-FE06-F1FE-EF05-91A4FB0663C2}"/>
                  </a:ext>
                </a:extLst>
              </p:cNvPr>
              <p:cNvSpPr/>
              <p:nvPr/>
            </p:nvSpPr>
            <p:spPr>
              <a:xfrm>
                <a:off x="8187677" y="32580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6C462945-934C-B2DD-B66E-CF6A496AEA46}"/>
                  </a:ext>
                </a:extLst>
              </p:cNvPr>
              <p:cNvSpPr/>
              <p:nvPr/>
            </p:nvSpPr>
            <p:spPr>
              <a:xfrm>
                <a:off x="8187677" y="35978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98CAAD0-96CF-6B46-168E-31A9439A12FE}"/>
                  </a:ext>
                </a:extLst>
              </p:cNvPr>
              <p:cNvSpPr/>
              <p:nvPr/>
            </p:nvSpPr>
            <p:spPr>
              <a:xfrm>
                <a:off x="8187677" y="39376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7EC5E7F7-8C36-73D8-BFC6-0171950A4163}"/>
                  </a:ext>
                </a:extLst>
              </p:cNvPr>
              <p:cNvSpPr/>
              <p:nvPr/>
            </p:nvSpPr>
            <p:spPr>
              <a:xfrm>
                <a:off x="8187677" y="4277439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1FBD5EB-0A72-DF25-97FD-4DA1FA401F88}"/>
                </a:ext>
              </a:extLst>
            </p:cNvPr>
            <p:cNvGrpSpPr/>
            <p:nvPr/>
          </p:nvGrpSpPr>
          <p:grpSpPr>
            <a:xfrm>
              <a:off x="8527465" y="1219377"/>
              <a:ext cx="339786" cy="3397848"/>
              <a:chOff x="8527465" y="1219377"/>
              <a:chExt cx="339786" cy="3397848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56E0AC78-6BC0-AC01-3E33-576B15804B3C}"/>
                  </a:ext>
                </a:extLst>
              </p:cNvPr>
              <p:cNvSpPr/>
              <p:nvPr/>
            </p:nvSpPr>
            <p:spPr>
              <a:xfrm>
                <a:off x="8527465" y="12193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D4948DB9-5DB7-CD62-4EDE-14352B9E7970}"/>
                  </a:ext>
                </a:extLst>
              </p:cNvPr>
              <p:cNvSpPr/>
              <p:nvPr/>
            </p:nvSpPr>
            <p:spPr>
              <a:xfrm>
                <a:off x="8527465" y="15591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A2A68E9D-F826-9AC2-052B-E1D3E9041C59}"/>
                  </a:ext>
                </a:extLst>
              </p:cNvPr>
              <p:cNvSpPr/>
              <p:nvPr/>
            </p:nvSpPr>
            <p:spPr>
              <a:xfrm>
                <a:off x="8527465" y="18989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247CE1EB-D142-D627-4D5C-A657B871B97E}"/>
                  </a:ext>
                </a:extLst>
              </p:cNvPr>
              <p:cNvSpPr/>
              <p:nvPr/>
            </p:nvSpPr>
            <p:spPr>
              <a:xfrm>
                <a:off x="8527465" y="2238731"/>
                <a:ext cx="339786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4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5E14364F-BB68-1875-0548-C4A539C1B8CB}"/>
                  </a:ext>
                </a:extLst>
              </p:cNvPr>
              <p:cNvSpPr/>
              <p:nvPr/>
            </p:nvSpPr>
            <p:spPr>
              <a:xfrm>
                <a:off x="8527465" y="25785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935FB065-092E-188E-BFDC-8E99C541EEE2}"/>
                  </a:ext>
                </a:extLst>
              </p:cNvPr>
              <p:cNvSpPr/>
              <p:nvPr/>
            </p:nvSpPr>
            <p:spPr>
              <a:xfrm>
                <a:off x="8527465" y="29182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7CFF50C-0D88-C2CC-FCB1-F79C72F4977E}"/>
                  </a:ext>
                </a:extLst>
              </p:cNvPr>
              <p:cNvSpPr/>
              <p:nvPr/>
            </p:nvSpPr>
            <p:spPr>
              <a:xfrm>
                <a:off x="8527465" y="32580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89D3489-43AF-72AD-695B-16BAE04B280A}"/>
                  </a:ext>
                </a:extLst>
              </p:cNvPr>
              <p:cNvSpPr/>
              <p:nvPr/>
            </p:nvSpPr>
            <p:spPr>
              <a:xfrm>
                <a:off x="8527465" y="35978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66793C68-9D1B-1A0D-6B3A-62E71197EE0B}"/>
                  </a:ext>
                </a:extLst>
              </p:cNvPr>
              <p:cNvSpPr/>
              <p:nvPr/>
            </p:nvSpPr>
            <p:spPr>
              <a:xfrm>
                <a:off x="8527465" y="39376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3E3DFF94-B78F-244E-1695-DF42367E4681}"/>
                  </a:ext>
                </a:extLst>
              </p:cNvPr>
              <p:cNvSpPr/>
              <p:nvPr/>
            </p:nvSpPr>
            <p:spPr>
              <a:xfrm>
                <a:off x="8527465" y="4277439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1F958C3-FEBC-BC95-C1B3-CB8AB3A1F50A}"/>
                </a:ext>
              </a:extLst>
            </p:cNvPr>
            <p:cNvGrpSpPr/>
            <p:nvPr/>
          </p:nvGrpSpPr>
          <p:grpSpPr>
            <a:xfrm>
              <a:off x="8867250" y="1219377"/>
              <a:ext cx="339789" cy="3397849"/>
              <a:chOff x="8867250" y="1219377"/>
              <a:chExt cx="339789" cy="3397849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F40B6E30-A45C-2994-0A55-BD4B07D59171}"/>
                  </a:ext>
                </a:extLst>
              </p:cNvPr>
              <p:cNvSpPr/>
              <p:nvPr/>
            </p:nvSpPr>
            <p:spPr>
              <a:xfrm>
                <a:off x="8867250" y="12193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5A24A0C8-17D5-B175-5591-BD44F343B056}"/>
                  </a:ext>
                </a:extLst>
              </p:cNvPr>
              <p:cNvSpPr/>
              <p:nvPr/>
            </p:nvSpPr>
            <p:spPr>
              <a:xfrm>
                <a:off x="8867250" y="15591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96FA7B6-CADA-C507-F077-171EB89CE193}"/>
                  </a:ext>
                </a:extLst>
              </p:cNvPr>
              <p:cNvSpPr/>
              <p:nvPr/>
            </p:nvSpPr>
            <p:spPr>
              <a:xfrm>
                <a:off x="8867250" y="18989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639B50BB-4E8E-56E9-613A-BB0F08311B49}"/>
                  </a:ext>
                </a:extLst>
              </p:cNvPr>
              <p:cNvSpPr/>
              <p:nvPr/>
            </p:nvSpPr>
            <p:spPr>
              <a:xfrm>
                <a:off x="8867250" y="223873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67DCDEA-A261-6E7F-325F-FEC9A5F9EA55}"/>
                  </a:ext>
                </a:extLst>
              </p:cNvPr>
              <p:cNvSpPr/>
              <p:nvPr/>
            </p:nvSpPr>
            <p:spPr>
              <a:xfrm>
                <a:off x="8867250" y="257851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018BA61-F3D0-6F2D-D029-A3B7E270A788}"/>
                  </a:ext>
                </a:extLst>
              </p:cNvPr>
              <p:cNvSpPr/>
              <p:nvPr/>
            </p:nvSpPr>
            <p:spPr>
              <a:xfrm>
                <a:off x="8867250" y="291830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A730CC63-5631-A29D-229A-4E136A3F94BE}"/>
                  </a:ext>
                </a:extLst>
              </p:cNvPr>
              <p:cNvSpPr/>
              <p:nvPr/>
            </p:nvSpPr>
            <p:spPr>
              <a:xfrm>
                <a:off x="8867250" y="325808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AC4608DB-B91A-42FD-C1C2-8D297B8932F0}"/>
                  </a:ext>
                </a:extLst>
              </p:cNvPr>
              <p:cNvSpPr/>
              <p:nvPr/>
            </p:nvSpPr>
            <p:spPr>
              <a:xfrm>
                <a:off x="8867250" y="3597870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788F6166-81FD-EA3B-38E2-A1EC83581E25}"/>
                  </a:ext>
                </a:extLst>
              </p:cNvPr>
              <p:cNvSpPr/>
              <p:nvPr/>
            </p:nvSpPr>
            <p:spPr>
              <a:xfrm>
                <a:off x="8867250" y="39376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77B44B31-95FC-D0CA-29FF-519FFC7459AA}"/>
                  </a:ext>
                </a:extLst>
              </p:cNvPr>
              <p:cNvSpPr/>
              <p:nvPr/>
            </p:nvSpPr>
            <p:spPr>
              <a:xfrm>
                <a:off x="8867250" y="427744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F6D139B-8343-8D6A-78C9-B168ECE4E779}"/>
                </a:ext>
              </a:extLst>
            </p:cNvPr>
            <p:cNvGrpSpPr/>
            <p:nvPr/>
          </p:nvGrpSpPr>
          <p:grpSpPr>
            <a:xfrm>
              <a:off x="7059930" y="1179830"/>
              <a:ext cx="207264" cy="3424682"/>
              <a:chOff x="7059930" y="1179830"/>
              <a:chExt cx="207264" cy="3424682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1BE08CB4-BF6D-E4BC-A174-FACE9B112788}"/>
                  </a:ext>
                </a:extLst>
              </p:cNvPr>
              <p:cNvCxnSpPr/>
              <p:nvPr/>
            </p:nvCxnSpPr>
            <p:spPr>
              <a:xfrm>
                <a:off x="7163435" y="1206627"/>
                <a:ext cx="0" cy="339788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3623EBFE-ECA9-FB1A-F99F-0D71346C2FE5}"/>
                  </a:ext>
                </a:extLst>
              </p:cNvPr>
              <p:cNvGrpSpPr/>
              <p:nvPr/>
            </p:nvGrpSpPr>
            <p:grpSpPr>
              <a:xfrm>
                <a:off x="7059930" y="1179830"/>
                <a:ext cx="207264" cy="213995"/>
                <a:chOff x="7059930" y="1179830"/>
                <a:chExt cx="207264" cy="213995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8EB727F0-40AF-735B-E92D-AD0D339CD83B}"/>
                    </a:ext>
                  </a:extLst>
                </p:cNvPr>
                <p:cNvCxnSpPr/>
                <p:nvPr/>
              </p:nvCxnSpPr>
              <p:spPr>
                <a:xfrm flipH="1">
                  <a:off x="7059930" y="1179830"/>
                  <a:ext cx="98679" cy="2139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BCEBABC4-EF57-5B24-9207-375202BF15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168261" y="1179830"/>
                  <a:ext cx="98933" cy="213868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B06AEF91-1E59-C437-67E1-0C42728CB35F}"/>
                </a:ext>
              </a:extLst>
            </p:cNvPr>
            <p:cNvCxnSpPr/>
            <p:nvPr/>
          </p:nvCxnSpPr>
          <p:spPr>
            <a:xfrm flipH="1">
              <a:off x="7180961" y="4604512"/>
              <a:ext cx="203301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0260802-7640-247A-D496-11FE6012E203}"/>
                </a:ext>
              </a:extLst>
            </p:cNvPr>
            <p:cNvGrpSpPr/>
            <p:nvPr/>
          </p:nvGrpSpPr>
          <p:grpSpPr>
            <a:xfrm rot="5400000">
              <a:off x="9039227" y="4496183"/>
              <a:ext cx="207264" cy="213870"/>
              <a:chOff x="9039227" y="4496183"/>
              <a:chExt cx="207264" cy="213870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05AA688-F6CF-FECC-76A8-C90B052EE59F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9039227" y="4496184"/>
                <a:ext cx="98805" cy="21386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42FE4A87-40C1-2A2E-4896-88CCFC35EB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47685" y="4496183"/>
                <a:ext cx="98806" cy="21386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1370123-F3D6-BCAA-46C9-A731C45B04FB}"/>
                </a:ext>
              </a:extLst>
            </p:cNvPr>
            <p:cNvSpPr txBox="1"/>
            <p:nvPr/>
          </p:nvSpPr>
          <p:spPr>
            <a:xfrm>
              <a:off x="9321800" y="4432300"/>
              <a:ext cx="34036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FC3718E-6A96-4E64-7219-693FF52FB329}"/>
                </a:ext>
              </a:extLst>
            </p:cNvPr>
            <p:cNvSpPr txBox="1"/>
            <p:nvPr/>
          </p:nvSpPr>
          <p:spPr>
            <a:xfrm>
              <a:off x="7035800" y="800100"/>
              <a:ext cx="354609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B506577-25D1-10D8-B994-FACE4B5DB913}"/>
                </a:ext>
              </a:extLst>
            </p:cNvPr>
            <p:cNvSpPr txBox="1"/>
            <p:nvPr/>
          </p:nvSpPr>
          <p:spPr>
            <a:xfrm>
              <a:off x="6875780" y="4610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B67A3B2-03C0-4B9D-2026-C4DBA1BF0113}"/>
                </a:ext>
              </a:extLst>
            </p:cNvPr>
            <p:cNvSpPr txBox="1"/>
            <p:nvPr/>
          </p:nvSpPr>
          <p:spPr>
            <a:xfrm>
              <a:off x="7345680" y="4724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2DC0824-35A5-56C4-9ED9-2F6D120CCCE2}"/>
                </a:ext>
              </a:extLst>
            </p:cNvPr>
            <p:cNvSpPr txBox="1"/>
            <p:nvPr/>
          </p:nvSpPr>
          <p:spPr>
            <a:xfrm>
              <a:off x="7688580" y="4724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EEB1929-56C3-6C63-DEA2-289E98405FE7}"/>
                </a:ext>
              </a:extLst>
            </p:cNvPr>
            <p:cNvSpPr txBox="1"/>
            <p:nvPr/>
          </p:nvSpPr>
          <p:spPr>
            <a:xfrm>
              <a:off x="8031480" y="4724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EB6C152-7A97-0919-C20A-16F43B743B82}"/>
                </a:ext>
              </a:extLst>
            </p:cNvPr>
            <p:cNvSpPr txBox="1"/>
            <p:nvPr/>
          </p:nvSpPr>
          <p:spPr>
            <a:xfrm>
              <a:off x="8361680" y="4724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DEC50C1-C03F-57A1-C1AB-A046FCB9911E}"/>
                </a:ext>
              </a:extLst>
            </p:cNvPr>
            <p:cNvSpPr txBox="1"/>
            <p:nvPr/>
          </p:nvSpPr>
          <p:spPr>
            <a:xfrm>
              <a:off x="8704580" y="4724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19897E1-6122-17CA-E419-05C41A4F29B4}"/>
                </a:ext>
              </a:extLst>
            </p:cNvPr>
            <p:cNvSpPr txBox="1"/>
            <p:nvPr/>
          </p:nvSpPr>
          <p:spPr>
            <a:xfrm>
              <a:off x="6774180" y="17907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188BB89-E654-AAC1-1A26-003C0D78FCD4}"/>
                </a:ext>
              </a:extLst>
            </p:cNvPr>
            <p:cNvSpPr txBox="1"/>
            <p:nvPr/>
          </p:nvSpPr>
          <p:spPr>
            <a:xfrm>
              <a:off x="6774180" y="21209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E1B6027-1EED-CB9F-7C9F-7C43B7D659A9}"/>
                </a:ext>
              </a:extLst>
            </p:cNvPr>
            <p:cNvSpPr txBox="1"/>
            <p:nvPr/>
          </p:nvSpPr>
          <p:spPr>
            <a:xfrm>
              <a:off x="6774180" y="246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3FDA018-03A6-5781-7DCD-64DF73108B0F}"/>
                </a:ext>
              </a:extLst>
            </p:cNvPr>
            <p:cNvSpPr txBox="1"/>
            <p:nvPr/>
          </p:nvSpPr>
          <p:spPr>
            <a:xfrm>
              <a:off x="6774180" y="28067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D037F86-5A5D-D9C8-4B06-E17EF68FDE1B}"/>
                </a:ext>
              </a:extLst>
            </p:cNvPr>
            <p:cNvSpPr txBox="1"/>
            <p:nvPr/>
          </p:nvSpPr>
          <p:spPr>
            <a:xfrm>
              <a:off x="6774180" y="3149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793DD5F-9C74-E477-D4D8-6BA9D5EB1496}"/>
                </a:ext>
              </a:extLst>
            </p:cNvPr>
            <p:cNvSpPr txBox="1"/>
            <p:nvPr/>
          </p:nvSpPr>
          <p:spPr>
            <a:xfrm>
              <a:off x="6774180" y="3479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46D77BB-BA30-114F-B879-5C00CED058BC}"/>
                </a:ext>
              </a:extLst>
            </p:cNvPr>
            <p:cNvSpPr txBox="1"/>
            <p:nvPr/>
          </p:nvSpPr>
          <p:spPr>
            <a:xfrm>
              <a:off x="6774180" y="38227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4E6BD28-596E-8285-6CB1-9751D3980A45}"/>
                </a:ext>
              </a:extLst>
            </p:cNvPr>
            <p:cNvSpPr txBox="1"/>
            <p:nvPr/>
          </p:nvSpPr>
          <p:spPr>
            <a:xfrm>
              <a:off x="6774180" y="4165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3747641-6F63-77DF-25A3-D5386526862E}"/>
                </a:ext>
              </a:extLst>
            </p:cNvPr>
            <p:cNvSpPr txBox="1"/>
            <p:nvPr/>
          </p:nvSpPr>
          <p:spPr>
            <a:xfrm>
              <a:off x="6774180" y="1447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CFBEB4E8-10D1-4949-316C-6EBAA6331A64}"/>
                </a:ext>
              </a:extLst>
            </p:cNvPr>
            <p:cNvGrpSpPr/>
            <p:nvPr/>
          </p:nvGrpSpPr>
          <p:grpSpPr>
            <a:xfrm>
              <a:off x="7409180" y="1473200"/>
              <a:ext cx="1210818" cy="2201418"/>
              <a:chOff x="7409180" y="1473200"/>
              <a:chExt cx="1210818" cy="2201418"/>
            </a:xfrm>
          </p:grpSpPr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6C7193E6-30DF-4049-2351-B0A2A0472152}"/>
                  </a:ext>
                </a:extLst>
              </p:cNvPr>
              <p:cNvCxnSpPr/>
              <p:nvPr/>
            </p:nvCxnSpPr>
            <p:spPr>
              <a:xfrm flipH="1">
                <a:off x="7518400" y="1562100"/>
                <a:ext cx="1028700" cy="20447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237BB731-284C-0FD0-F283-A4C7ECC6B470}"/>
                  </a:ext>
                </a:extLst>
              </p:cNvPr>
              <p:cNvSpPr/>
              <p:nvPr/>
            </p:nvSpPr>
            <p:spPr>
              <a:xfrm>
                <a:off x="8450580" y="1473200"/>
                <a:ext cx="169418" cy="169418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4D9841C5-D93B-78FC-706B-FE079F3353BF}"/>
                  </a:ext>
                </a:extLst>
              </p:cNvPr>
              <p:cNvSpPr/>
              <p:nvPr/>
            </p:nvSpPr>
            <p:spPr>
              <a:xfrm>
                <a:off x="8094980" y="2171700"/>
                <a:ext cx="169418" cy="169418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CC7E8654-975A-1DEF-9439-E465EFC4F254}"/>
                  </a:ext>
                </a:extLst>
              </p:cNvPr>
              <p:cNvSpPr/>
              <p:nvPr/>
            </p:nvSpPr>
            <p:spPr>
              <a:xfrm>
                <a:off x="7764780" y="2857500"/>
                <a:ext cx="169418" cy="169418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A2785640-C6BB-09D0-4E2E-04C51BEAE608}"/>
                  </a:ext>
                </a:extLst>
              </p:cNvPr>
              <p:cNvSpPr/>
              <p:nvPr/>
            </p:nvSpPr>
            <p:spPr>
              <a:xfrm>
                <a:off x="7409180" y="3505200"/>
                <a:ext cx="169418" cy="169418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589964CE-1551-0680-D184-26C6803F47C3}"/>
              </a:ext>
            </a:extLst>
          </p:cNvPr>
          <p:cNvSpPr txBox="1"/>
          <p:nvPr/>
        </p:nvSpPr>
        <p:spPr>
          <a:xfrm>
            <a:off x="457200" y="406400"/>
            <a:ext cx="10378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Fill in the middle column.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78BC854-13C9-4A14-E88A-A20B506B7C84}"/>
              </a:ext>
            </a:extLst>
          </p:cNvPr>
          <p:cNvSpPr txBox="1"/>
          <p:nvPr/>
        </p:nvSpPr>
        <p:spPr>
          <a:xfrm>
            <a:off x="495300" y="4622800"/>
            <a:ext cx="5601919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we get from "gap ×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x"</a:t>
            </a: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to the output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Write a formula.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A256D0F-42D3-8145-7397-12021F2C1100}"/>
              </a:ext>
            </a:extLst>
          </p:cNvPr>
          <p:cNvSpPr txBox="1"/>
          <p:nvPr/>
        </p:nvSpPr>
        <p:spPr>
          <a:xfrm>
            <a:off x="419100" y="5842000"/>
            <a:ext cx="8794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add 1;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 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BF5E78FC-F25A-0868-5703-EA706812D207}"/>
              </a:ext>
            </a:extLst>
          </p:cNvPr>
          <p:cNvCxnSpPr/>
          <p:nvPr/>
        </p:nvCxnSpPr>
        <p:spPr>
          <a:xfrm>
            <a:off x="0" y="576826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22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B26228-6D58-037C-A3B1-24C158278C56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a graph to find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FD3888-1BBA-0841-659D-7083A633C3D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D-50–51 for details.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1CA8797-5594-A589-4EC5-4E477AC07F38}"/>
              </a:ext>
            </a:extLst>
          </p:cNvPr>
          <p:cNvGrpSpPr/>
          <p:nvPr/>
        </p:nvGrpSpPr>
        <p:grpSpPr>
          <a:xfrm>
            <a:off x="525780" y="1079500"/>
            <a:ext cx="2887980" cy="4293632"/>
            <a:chOff x="525780" y="1079500"/>
            <a:chExt cx="2887980" cy="429363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D0079D8-F6F7-EFF2-C4FB-B14938B61C76}"/>
                </a:ext>
              </a:extLst>
            </p:cNvPr>
            <p:cNvGrpSpPr/>
            <p:nvPr/>
          </p:nvGrpSpPr>
          <p:grpSpPr>
            <a:xfrm>
              <a:off x="919919" y="1498775"/>
              <a:ext cx="339789" cy="3397847"/>
              <a:chOff x="919919" y="1498775"/>
              <a:chExt cx="339789" cy="3397847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C36034ED-BBF0-9F04-2454-0D14723B020F}"/>
                  </a:ext>
                </a:extLst>
              </p:cNvPr>
              <p:cNvSpPr/>
              <p:nvPr/>
            </p:nvSpPr>
            <p:spPr>
              <a:xfrm>
                <a:off x="919919" y="149877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F61C8BC4-7258-73BA-CD67-604F6D937EA5}"/>
                  </a:ext>
                </a:extLst>
              </p:cNvPr>
              <p:cNvSpPr/>
              <p:nvPr/>
            </p:nvSpPr>
            <p:spPr>
              <a:xfrm>
                <a:off x="919919" y="183856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79BA5330-48DB-5E6F-157F-54855248B867}"/>
                  </a:ext>
                </a:extLst>
              </p:cNvPr>
              <p:cNvSpPr/>
              <p:nvPr/>
            </p:nvSpPr>
            <p:spPr>
              <a:xfrm>
                <a:off x="919919" y="2178343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2377D206-9DB3-56EC-F348-827FA0672141}"/>
                  </a:ext>
                </a:extLst>
              </p:cNvPr>
              <p:cNvSpPr/>
              <p:nvPr/>
            </p:nvSpPr>
            <p:spPr>
              <a:xfrm>
                <a:off x="919919" y="2518128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00D463A-780F-3A74-4915-72560F054243}"/>
                  </a:ext>
                </a:extLst>
              </p:cNvPr>
              <p:cNvSpPr/>
              <p:nvPr/>
            </p:nvSpPr>
            <p:spPr>
              <a:xfrm>
                <a:off x="919919" y="28579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7B87330A-4411-E3D1-0D5E-537BB6673776}"/>
                  </a:ext>
                </a:extLst>
              </p:cNvPr>
              <p:cNvSpPr/>
              <p:nvPr/>
            </p:nvSpPr>
            <p:spPr>
              <a:xfrm>
                <a:off x="919919" y="31976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E5E4D5AF-6B9C-F434-5A5F-230868427CE4}"/>
                  </a:ext>
                </a:extLst>
              </p:cNvPr>
              <p:cNvSpPr/>
              <p:nvPr/>
            </p:nvSpPr>
            <p:spPr>
              <a:xfrm>
                <a:off x="919919" y="35374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495BCE34-6358-75EB-2A7D-951D83DB2D8E}"/>
                  </a:ext>
                </a:extLst>
              </p:cNvPr>
              <p:cNvSpPr/>
              <p:nvPr/>
            </p:nvSpPr>
            <p:spPr>
              <a:xfrm>
                <a:off x="919919" y="38772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B34DC44B-ECF5-61F4-EFEA-1EE22F17662B}"/>
                  </a:ext>
                </a:extLst>
              </p:cNvPr>
              <p:cNvSpPr/>
              <p:nvPr/>
            </p:nvSpPr>
            <p:spPr>
              <a:xfrm>
                <a:off x="919919" y="421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5002AFA-9C95-7A85-5F57-9417A85A5EEC}"/>
                  </a:ext>
                </a:extLst>
              </p:cNvPr>
              <p:cNvSpPr/>
              <p:nvPr/>
            </p:nvSpPr>
            <p:spPr>
              <a:xfrm>
                <a:off x="919919" y="455683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E376CFA-6D5A-3AA3-511E-B418B57E6E08}"/>
                </a:ext>
              </a:extLst>
            </p:cNvPr>
            <p:cNvGrpSpPr/>
            <p:nvPr/>
          </p:nvGrpSpPr>
          <p:grpSpPr>
            <a:xfrm>
              <a:off x="1259707" y="1498775"/>
              <a:ext cx="339787" cy="3397847"/>
              <a:chOff x="1259707" y="1498775"/>
              <a:chExt cx="339787" cy="3397847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8656F490-FE97-2B09-9E2D-0D7FD612F093}"/>
                  </a:ext>
                </a:extLst>
              </p:cNvPr>
              <p:cNvSpPr/>
              <p:nvPr/>
            </p:nvSpPr>
            <p:spPr>
              <a:xfrm>
                <a:off x="1259707" y="1498775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E164FB39-E7FB-9D03-8362-A2C0F0614642}"/>
                  </a:ext>
                </a:extLst>
              </p:cNvPr>
              <p:cNvSpPr/>
              <p:nvPr/>
            </p:nvSpPr>
            <p:spPr>
              <a:xfrm>
                <a:off x="1259707" y="1838560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69B6A20B-A0A4-059F-8255-2A2737957C67}"/>
                  </a:ext>
                </a:extLst>
              </p:cNvPr>
              <p:cNvSpPr/>
              <p:nvPr/>
            </p:nvSpPr>
            <p:spPr>
              <a:xfrm>
                <a:off x="1259707" y="2178343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72456D59-2D7E-4E54-F3C0-02AAF93563C7}"/>
                  </a:ext>
                </a:extLst>
              </p:cNvPr>
              <p:cNvSpPr/>
              <p:nvPr/>
            </p:nvSpPr>
            <p:spPr>
              <a:xfrm>
                <a:off x="1259707" y="2518128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6226DC1-BD14-F60C-0063-04E73E62BE24}"/>
                  </a:ext>
                </a:extLst>
              </p:cNvPr>
              <p:cNvSpPr/>
              <p:nvPr/>
            </p:nvSpPr>
            <p:spPr>
              <a:xfrm>
                <a:off x="1259707" y="2857913"/>
                <a:ext cx="339787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5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F496B54-36DF-2A1D-B56F-8146EB3F8B99}"/>
                  </a:ext>
                </a:extLst>
              </p:cNvPr>
              <p:cNvSpPr/>
              <p:nvPr/>
            </p:nvSpPr>
            <p:spPr>
              <a:xfrm>
                <a:off x="1259707" y="3197697"/>
                <a:ext cx="339787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7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FDAC349-0396-D5E4-C76A-D55F5AED40A7}"/>
                  </a:ext>
                </a:extLst>
              </p:cNvPr>
              <p:cNvSpPr/>
              <p:nvPr/>
            </p:nvSpPr>
            <p:spPr>
              <a:xfrm>
                <a:off x="1259707" y="3537482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F099696-0875-0BA9-1A17-F758625081D7}"/>
                  </a:ext>
                </a:extLst>
              </p:cNvPr>
              <p:cNvSpPr/>
              <p:nvPr/>
            </p:nvSpPr>
            <p:spPr>
              <a:xfrm>
                <a:off x="1259707" y="3877267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5ECF9A4-622B-D6D9-53D8-A7BE78D30986}"/>
                  </a:ext>
                </a:extLst>
              </p:cNvPr>
              <p:cNvSpPr/>
              <p:nvPr/>
            </p:nvSpPr>
            <p:spPr>
              <a:xfrm>
                <a:off x="1259707" y="4217055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7E4C242-218B-AF1D-E88D-7AC0DC790016}"/>
                  </a:ext>
                </a:extLst>
              </p:cNvPr>
              <p:cNvSpPr/>
              <p:nvPr/>
            </p:nvSpPr>
            <p:spPr>
              <a:xfrm>
                <a:off x="1259707" y="4556836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823F034-9F71-4A28-3C71-0D821FB1F0C4}"/>
                </a:ext>
              </a:extLst>
            </p:cNvPr>
            <p:cNvGrpSpPr/>
            <p:nvPr/>
          </p:nvGrpSpPr>
          <p:grpSpPr>
            <a:xfrm>
              <a:off x="1599491" y="1498777"/>
              <a:ext cx="339787" cy="3397849"/>
              <a:chOff x="1599491" y="1498777"/>
              <a:chExt cx="339787" cy="3397849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009B63CC-E22D-3BB5-19A5-B6213EB2A58D}"/>
                  </a:ext>
                </a:extLst>
              </p:cNvPr>
              <p:cNvSpPr/>
              <p:nvPr/>
            </p:nvSpPr>
            <p:spPr>
              <a:xfrm>
                <a:off x="1599491" y="1498777"/>
                <a:ext cx="339787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5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5299E69-7BF7-98F9-42EE-84A9A03B7073}"/>
                  </a:ext>
                </a:extLst>
              </p:cNvPr>
              <p:cNvSpPr/>
              <p:nvPr/>
            </p:nvSpPr>
            <p:spPr>
              <a:xfrm>
                <a:off x="1599491" y="1838561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082688C-5DD2-86E4-DC61-A3619BF32B13}"/>
                  </a:ext>
                </a:extLst>
              </p:cNvPr>
              <p:cNvSpPr/>
              <p:nvPr/>
            </p:nvSpPr>
            <p:spPr>
              <a:xfrm>
                <a:off x="1599491" y="2178346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A89B409-CAC3-0E44-4443-DE4ACB08F728}"/>
                  </a:ext>
                </a:extLst>
              </p:cNvPr>
              <p:cNvSpPr/>
              <p:nvPr/>
            </p:nvSpPr>
            <p:spPr>
              <a:xfrm>
                <a:off x="1599491" y="2518131"/>
                <a:ext cx="339787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5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1F397F84-D9EE-696F-79E4-15D1D48B446A}"/>
                  </a:ext>
                </a:extLst>
              </p:cNvPr>
              <p:cNvSpPr/>
              <p:nvPr/>
            </p:nvSpPr>
            <p:spPr>
              <a:xfrm>
                <a:off x="1599491" y="2857913"/>
                <a:ext cx="339787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5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33EDBE4-A87F-AB17-DA9D-64A3BB9CB707}"/>
                  </a:ext>
                </a:extLst>
              </p:cNvPr>
              <p:cNvSpPr/>
              <p:nvPr/>
            </p:nvSpPr>
            <p:spPr>
              <a:xfrm>
                <a:off x="1599491" y="3197700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BFDD070-1710-411D-A682-E28F192ACD94}"/>
                  </a:ext>
                </a:extLst>
              </p:cNvPr>
              <p:cNvSpPr/>
              <p:nvPr/>
            </p:nvSpPr>
            <p:spPr>
              <a:xfrm>
                <a:off x="1599491" y="3537485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C76C0CF6-266B-0F2D-AD99-99357E15A519}"/>
                  </a:ext>
                </a:extLst>
              </p:cNvPr>
              <p:cNvSpPr/>
              <p:nvPr/>
            </p:nvSpPr>
            <p:spPr>
              <a:xfrm>
                <a:off x="1599491" y="3877270"/>
                <a:ext cx="339787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5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0770E49B-2CC0-61F4-5F12-9E3B158615BD}"/>
                  </a:ext>
                </a:extLst>
              </p:cNvPr>
              <p:cNvSpPr/>
              <p:nvPr/>
            </p:nvSpPr>
            <p:spPr>
              <a:xfrm>
                <a:off x="1599491" y="4217055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774C83C5-2C48-EDBA-1CA4-6611AFE90BF0}"/>
                  </a:ext>
                </a:extLst>
              </p:cNvPr>
              <p:cNvSpPr/>
              <p:nvPr/>
            </p:nvSpPr>
            <p:spPr>
              <a:xfrm>
                <a:off x="1599491" y="4556840"/>
                <a:ext cx="339787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7" h="339786">
                    <a:moveTo>
                      <a:pt x="0" y="0"/>
                    </a:moveTo>
                    <a:lnTo>
                      <a:pt x="339786" y="0"/>
                    </a:lnTo>
                    <a:lnTo>
                      <a:pt x="339786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5281BC1-6CDE-2349-CAEE-5B4975D04E3F}"/>
                </a:ext>
              </a:extLst>
            </p:cNvPr>
            <p:cNvGrpSpPr/>
            <p:nvPr/>
          </p:nvGrpSpPr>
          <p:grpSpPr>
            <a:xfrm>
              <a:off x="1939277" y="1498777"/>
              <a:ext cx="339789" cy="3397848"/>
              <a:chOff x="1939277" y="1498777"/>
              <a:chExt cx="339789" cy="3397848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A8FB38D5-C3D0-F368-C70E-08ED285B49F1}"/>
                  </a:ext>
                </a:extLst>
              </p:cNvPr>
              <p:cNvSpPr/>
              <p:nvPr/>
            </p:nvSpPr>
            <p:spPr>
              <a:xfrm>
                <a:off x="1939277" y="14987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3C1800B-F621-07DE-CDB4-20471E743CE8}"/>
                  </a:ext>
                </a:extLst>
              </p:cNvPr>
              <p:cNvSpPr/>
              <p:nvPr/>
            </p:nvSpPr>
            <p:spPr>
              <a:xfrm>
                <a:off x="1939277" y="18385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64CF4C9-FB1C-BF6D-FC1C-E67D02B397F8}"/>
                  </a:ext>
                </a:extLst>
              </p:cNvPr>
              <p:cNvSpPr/>
              <p:nvPr/>
            </p:nvSpPr>
            <p:spPr>
              <a:xfrm>
                <a:off x="1939277" y="21783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BD997728-39D3-2A01-9FA5-5223097D442E}"/>
                  </a:ext>
                </a:extLst>
              </p:cNvPr>
              <p:cNvSpPr/>
              <p:nvPr/>
            </p:nvSpPr>
            <p:spPr>
              <a:xfrm>
                <a:off x="1939277" y="2518131"/>
                <a:ext cx="339789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4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B7599B4F-3AE7-D804-568E-8B4F4A92A9AD}"/>
                  </a:ext>
                </a:extLst>
              </p:cNvPr>
              <p:cNvSpPr/>
              <p:nvPr/>
            </p:nvSpPr>
            <p:spPr>
              <a:xfrm>
                <a:off x="1939277" y="28579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41A1EC0E-8A57-A369-6140-AE0A88BC7A8F}"/>
                  </a:ext>
                </a:extLst>
              </p:cNvPr>
              <p:cNvSpPr/>
              <p:nvPr/>
            </p:nvSpPr>
            <p:spPr>
              <a:xfrm>
                <a:off x="1939277" y="31976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A3F4EFA4-6D57-694D-37E5-5397B73D7AE5}"/>
                  </a:ext>
                </a:extLst>
              </p:cNvPr>
              <p:cNvSpPr/>
              <p:nvPr/>
            </p:nvSpPr>
            <p:spPr>
              <a:xfrm>
                <a:off x="1939277" y="35374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DEEB720-9C8D-D10C-308C-E2BDDF1A19F0}"/>
                  </a:ext>
                </a:extLst>
              </p:cNvPr>
              <p:cNvSpPr/>
              <p:nvPr/>
            </p:nvSpPr>
            <p:spPr>
              <a:xfrm>
                <a:off x="1939277" y="38772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C5B27533-C010-3AEC-E675-9A0DB3B65521}"/>
                  </a:ext>
                </a:extLst>
              </p:cNvPr>
              <p:cNvSpPr/>
              <p:nvPr/>
            </p:nvSpPr>
            <p:spPr>
              <a:xfrm>
                <a:off x="1939277" y="421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C9AE5085-C9B3-F147-68C9-22F7909C54F2}"/>
                  </a:ext>
                </a:extLst>
              </p:cNvPr>
              <p:cNvSpPr/>
              <p:nvPr/>
            </p:nvSpPr>
            <p:spPr>
              <a:xfrm>
                <a:off x="1939277" y="4556839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A8AB00D-D5E7-CA25-07B1-121E463D7FAA}"/>
                </a:ext>
              </a:extLst>
            </p:cNvPr>
            <p:cNvGrpSpPr/>
            <p:nvPr/>
          </p:nvGrpSpPr>
          <p:grpSpPr>
            <a:xfrm>
              <a:off x="2279065" y="1498777"/>
              <a:ext cx="339786" cy="3397848"/>
              <a:chOff x="2279065" y="1498777"/>
              <a:chExt cx="339786" cy="3397848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9F7AF32D-EA31-7828-85CD-8E01C2C46A0F}"/>
                  </a:ext>
                </a:extLst>
              </p:cNvPr>
              <p:cNvSpPr/>
              <p:nvPr/>
            </p:nvSpPr>
            <p:spPr>
              <a:xfrm>
                <a:off x="2279065" y="14987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E92260CF-E681-FB21-91D3-B967C9FC9BA5}"/>
                  </a:ext>
                </a:extLst>
              </p:cNvPr>
              <p:cNvSpPr/>
              <p:nvPr/>
            </p:nvSpPr>
            <p:spPr>
              <a:xfrm>
                <a:off x="2279065" y="18385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520A893D-94F6-E5C5-285C-06B28E9C9B23}"/>
                  </a:ext>
                </a:extLst>
              </p:cNvPr>
              <p:cNvSpPr/>
              <p:nvPr/>
            </p:nvSpPr>
            <p:spPr>
              <a:xfrm>
                <a:off x="2279065" y="21783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CC76313C-0919-13B5-8C4F-5B5B01964F9C}"/>
                  </a:ext>
                </a:extLst>
              </p:cNvPr>
              <p:cNvSpPr/>
              <p:nvPr/>
            </p:nvSpPr>
            <p:spPr>
              <a:xfrm>
                <a:off x="2279065" y="2518131"/>
                <a:ext cx="339786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4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8882068A-FE48-4D19-7582-B9ACA9E92BEF}"/>
                  </a:ext>
                </a:extLst>
              </p:cNvPr>
              <p:cNvSpPr/>
              <p:nvPr/>
            </p:nvSpPr>
            <p:spPr>
              <a:xfrm>
                <a:off x="2279065" y="28579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1C866BA-B7BB-AEBA-EDCC-4173CEABC185}"/>
                  </a:ext>
                </a:extLst>
              </p:cNvPr>
              <p:cNvSpPr/>
              <p:nvPr/>
            </p:nvSpPr>
            <p:spPr>
              <a:xfrm>
                <a:off x="2279065" y="31976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F1A1CDB2-DE63-0E55-41B7-11368C779F3B}"/>
                  </a:ext>
                </a:extLst>
              </p:cNvPr>
              <p:cNvSpPr/>
              <p:nvPr/>
            </p:nvSpPr>
            <p:spPr>
              <a:xfrm>
                <a:off x="2279065" y="35374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7400FA7E-D6F5-F939-C372-D9F274384DB1}"/>
                  </a:ext>
                </a:extLst>
              </p:cNvPr>
              <p:cNvSpPr/>
              <p:nvPr/>
            </p:nvSpPr>
            <p:spPr>
              <a:xfrm>
                <a:off x="2279065" y="38772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A5BB3643-266E-34F3-4950-741DCC8CA875}"/>
                  </a:ext>
                </a:extLst>
              </p:cNvPr>
              <p:cNvSpPr/>
              <p:nvPr/>
            </p:nvSpPr>
            <p:spPr>
              <a:xfrm>
                <a:off x="2279065" y="42170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E763B40-B0AE-798C-F866-7F1151FD66C3}"/>
                  </a:ext>
                </a:extLst>
              </p:cNvPr>
              <p:cNvSpPr/>
              <p:nvPr/>
            </p:nvSpPr>
            <p:spPr>
              <a:xfrm>
                <a:off x="2279065" y="4556839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3091F73-EF11-C9F3-EB60-ADFFA959E927}"/>
                </a:ext>
              </a:extLst>
            </p:cNvPr>
            <p:cNvGrpSpPr/>
            <p:nvPr/>
          </p:nvGrpSpPr>
          <p:grpSpPr>
            <a:xfrm>
              <a:off x="2618850" y="1498777"/>
              <a:ext cx="339789" cy="3397849"/>
              <a:chOff x="2618850" y="1498777"/>
              <a:chExt cx="339789" cy="3397849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9D64E101-3CF2-B1FC-DE08-DDE175173024}"/>
                  </a:ext>
                </a:extLst>
              </p:cNvPr>
              <p:cNvSpPr/>
              <p:nvPr/>
            </p:nvSpPr>
            <p:spPr>
              <a:xfrm>
                <a:off x="2618850" y="14987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E71A527B-074F-C32B-CACA-3123E69B7A8A}"/>
                  </a:ext>
                </a:extLst>
              </p:cNvPr>
              <p:cNvSpPr/>
              <p:nvPr/>
            </p:nvSpPr>
            <p:spPr>
              <a:xfrm>
                <a:off x="2618850" y="18385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DEDD219D-4E9C-D674-C680-C17639B086C0}"/>
                  </a:ext>
                </a:extLst>
              </p:cNvPr>
              <p:cNvSpPr/>
              <p:nvPr/>
            </p:nvSpPr>
            <p:spPr>
              <a:xfrm>
                <a:off x="2618850" y="21783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41DA4541-3CB6-A4C5-1199-CB0399087C97}"/>
                  </a:ext>
                </a:extLst>
              </p:cNvPr>
              <p:cNvSpPr/>
              <p:nvPr/>
            </p:nvSpPr>
            <p:spPr>
              <a:xfrm>
                <a:off x="2618850" y="251813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4874FBF-463A-9EC0-29DB-A33C54FE4CDD}"/>
                  </a:ext>
                </a:extLst>
              </p:cNvPr>
              <p:cNvSpPr/>
              <p:nvPr/>
            </p:nvSpPr>
            <p:spPr>
              <a:xfrm>
                <a:off x="2618850" y="285791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4831E3D0-EF79-E074-B46B-08CFBCD6D2DA}"/>
                  </a:ext>
                </a:extLst>
              </p:cNvPr>
              <p:cNvSpPr/>
              <p:nvPr/>
            </p:nvSpPr>
            <p:spPr>
              <a:xfrm>
                <a:off x="2618850" y="319770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0FF6E010-33AA-1F52-1634-7B489F4C3832}"/>
                  </a:ext>
                </a:extLst>
              </p:cNvPr>
              <p:cNvSpPr/>
              <p:nvPr/>
            </p:nvSpPr>
            <p:spPr>
              <a:xfrm>
                <a:off x="2618850" y="353748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C2FDFC0A-B313-8E96-09E3-8C6E6DEDF687}"/>
                  </a:ext>
                </a:extLst>
              </p:cNvPr>
              <p:cNvSpPr/>
              <p:nvPr/>
            </p:nvSpPr>
            <p:spPr>
              <a:xfrm>
                <a:off x="2618850" y="3877270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B0C20938-8FC3-D158-4558-47E3CA2FDD8D}"/>
                  </a:ext>
                </a:extLst>
              </p:cNvPr>
              <p:cNvSpPr/>
              <p:nvPr/>
            </p:nvSpPr>
            <p:spPr>
              <a:xfrm>
                <a:off x="2618850" y="421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3C05FD63-3147-EA04-0A09-C008CFC906FC}"/>
                  </a:ext>
                </a:extLst>
              </p:cNvPr>
              <p:cNvSpPr/>
              <p:nvPr/>
            </p:nvSpPr>
            <p:spPr>
              <a:xfrm>
                <a:off x="2618850" y="455684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287ECFA-5353-9552-6AFE-D25518E9AEF3}"/>
                </a:ext>
              </a:extLst>
            </p:cNvPr>
            <p:cNvGrpSpPr/>
            <p:nvPr/>
          </p:nvGrpSpPr>
          <p:grpSpPr>
            <a:xfrm>
              <a:off x="811530" y="1459230"/>
              <a:ext cx="207264" cy="3424682"/>
              <a:chOff x="811530" y="1459230"/>
              <a:chExt cx="207264" cy="3424682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E6279276-627C-0CE4-A035-B94E6FF44C44}"/>
                  </a:ext>
                </a:extLst>
              </p:cNvPr>
              <p:cNvCxnSpPr/>
              <p:nvPr/>
            </p:nvCxnSpPr>
            <p:spPr>
              <a:xfrm>
                <a:off x="915035" y="1486027"/>
                <a:ext cx="0" cy="339788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0BCE65C-0B01-E598-BF01-83BF4CC4FE6F}"/>
                  </a:ext>
                </a:extLst>
              </p:cNvPr>
              <p:cNvGrpSpPr/>
              <p:nvPr/>
            </p:nvGrpSpPr>
            <p:grpSpPr>
              <a:xfrm>
                <a:off x="811530" y="1459230"/>
                <a:ext cx="207264" cy="213995"/>
                <a:chOff x="811530" y="1459230"/>
                <a:chExt cx="207264" cy="213995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525B9EDB-CB52-34FC-7FF0-BB5D66A76672}"/>
                    </a:ext>
                  </a:extLst>
                </p:cNvPr>
                <p:cNvCxnSpPr/>
                <p:nvPr/>
              </p:nvCxnSpPr>
              <p:spPr>
                <a:xfrm flipH="1">
                  <a:off x="811530" y="1459230"/>
                  <a:ext cx="98679" cy="2139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6CAC6CE1-01BB-3D19-9B85-9ED9F0CAE5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919861" y="1459230"/>
                  <a:ext cx="98933" cy="213868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8AF11ED-D325-E2FD-C337-62E5EB7748D9}"/>
                </a:ext>
              </a:extLst>
            </p:cNvPr>
            <p:cNvCxnSpPr/>
            <p:nvPr/>
          </p:nvCxnSpPr>
          <p:spPr>
            <a:xfrm flipH="1">
              <a:off x="932561" y="4883912"/>
              <a:ext cx="203301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1D5F6C20-F345-4449-E56D-1A5D24BCEDD4}"/>
                </a:ext>
              </a:extLst>
            </p:cNvPr>
            <p:cNvGrpSpPr/>
            <p:nvPr/>
          </p:nvGrpSpPr>
          <p:grpSpPr>
            <a:xfrm rot="5400000">
              <a:off x="2790827" y="4775582"/>
              <a:ext cx="207262" cy="213868"/>
              <a:chOff x="2790827" y="4775581"/>
              <a:chExt cx="207262" cy="213868"/>
            </a:xfrm>
          </p:grpSpPr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37B9F86-9210-77AE-7BE9-AFCAE8CD74E1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790827" y="4775581"/>
                <a:ext cx="98806" cy="21386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6532484A-E655-BA69-467B-073C0F61C9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99283" y="4775581"/>
                <a:ext cx="98806" cy="21386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3F7C194-B82E-1121-39E0-B8218903ACB1}"/>
                </a:ext>
              </a:extLst>
            </p:cNvPr>
            <p:cNvSpPr txBox="1"/>
            <p:nvPr/>
          </p:nvSpPr>
          <p:spPr>
            <a:xfrm>
              <a:off x="3073400" y="4711700"/>
              <a:ext cx="34036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E1E34F8-36EC-D3ED-BE06-FD8A10D8334E}"/>
                </a:ext>
              </a:extLst>
            </p:cNvPr>
            <p:cNvSpPr txBox="1"/>
            <p:nvPr/>
          </p:nvSpPr>
          <p:spPr>
            <a:xfrm>
              <a:off x="787400" y="1079500"/>
              <a:ext cx="354609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B8AF7E4-A230-2F9A-B662-FB57F959C4AE}"/>
                </a:ext>
              </a:extLst>
            </p:cNvPr>
            <p:cNvSpPr txBox="1"/>
            <p:nvPr/>
          </p:nvSpPr>
          <p:spPr>
            <a:xfrm>
              <a:off x="627380" y="48895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E5EAC29-8CF8-2EB1-A60C-820E974C567A}"/>
                </a:ext>
              </a:extLst>
            </p:cNvPr>
            <p:cNvSpPr txBox="1"/>
            <p:nvPr/>
          </p:nvSpPr>
          <p:spPr>
            <a:xfrm>
              <a:off x="1097280" y="500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C3042E3-8883-23BA-4B49-9EBF5DB05306}"/>
                </a:ext>
              </a:extLst>
            </p:cNvPr>
            <p:cNvSpPr txBox="1"/>
            <p:nvPr/>
          </p:nvSpPr>
          <p:spPr>
            <a:xfrm>
              <a:off x="1440180" y="500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A6F5DF5-CF22-CCF2-7878-78C4243F339F}"/>
                </a:ext>
              </a:extLst>
            </p:cNvPr>
            <p:cNvSpPr txBox="1"/>
            <p:nvPr/>
          </p:nvSpPr>
          <p:spPr>
            <a:xfrm>
              <a:off x="1783080" y="500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0E5F944-A2CC-F4EE-BB88-29253C97BF4A}"/>
                </a:ext>
              </a:extLst>
            </p:cNvPr>
            <p:cNvSpPr txBox="1"/>
            <p:nvPr/>
          </p:nvSpPr>
          <p:spPr>
            <a:xfrm>
              <a:off x="2113280" y="500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EE0237E-5615-6C73-F226-0A7F317A5B10}"/>
                </a:ext>
              </a:extLst>
            </p:cNvPr>
            <p:cNvSpPr txBox="1"/>
            <p:nvPr/>
          </p:nvSpPr>
          <p:spPr>
            <a:xfrm>
              <a:off x="2456180" y="500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D4FB9C3-1735-D4E4-0595-CB58D67C862B}"/>
                </a:ext>
              </a:extLst>
            </p:cNvPr>
            <p:cNvSpPr txBox="1"/>
            <p:nvPr/>
          </p:nvSpPr>
          <p:spPr>
            <a:xfrm>
              <a:off x="525780" y="2070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5E68234-6A1C-F43A-A27A-D61D095E54DF}"/>
                </a:ext>
              </a:extLst>
            </p:cNvPr>
            <p:cNvSpPr txBox="1"/>
            <p:nvPr/>
          </p:nvSpPr>
          <p:spPr>
            <a:xfrm>
              <a:off x="525780" y="24003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7B0BACB-4CCA-9871-F416-C5437C27A1CE}"/>
                </a:ext>
              </a:extLst>
            </p:cNvPr>
            <p:cNvSpPr txBox="1"/>
            <p:nvPr/>
          </p:nvSpPr>
          <p:spPr>
            <a:xfrm>
              <a:off x="525780" y="2743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C67D9AF-7BC9-F6CA-F0EC-37B41609F608}"/>
                </a:ext>
              </a:extLst>
            </p:cNvPr>
            <p:cNvSpPr txBox="1"/>
            <p:nvPr/>
          </p:nvSpPr>
          <p:spPr>
            <a:xfrm>
              <a:off x="525780" y="3086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6CCCB27A-BDAC-A4BF-49CE-B25052B37301}"/>
                </a:ext>
              </a:extLst>
            </p:cNvPr>
            <p:cNvSpPr txBox="1"/>
            <p:nvPr/>
          </p:nvSpPr>
          <p:spPr>
            <a:xfrm>
              <a:off x="525780" y="3429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CC5B069-FDA8-AA6F-7073-1C2DB4CF9F59}"/>
                </a:ext>
              </a:extLst>
            </p:cNvPr>
            <p:cNvSpPr txBox="1"/>
            <p:nvPr/>
          </p:nvSpPr>
          <p:spPr>
            <a:xfrm>
              <a:off x="525780" y="3759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DD29827-D97C-1CCD-20B1-D9A8DDF8455D}"/>
                </a:ext>
              </a:extLst>
            </p:cNvPr>
            <p:cNvSpPr txBox="1"/>
            <p:nvPr/>
          </p:nvSpPr>
          <p:spPr>
            <a:xfrm>
              <a:off x="525780" y="4102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A751FBA-3D78-9043-114F-97A21A471E61}"/>
                </a:ext>
              </a:extLst>
            </p:cNvPr>
            <p:cNvSpPr txBox="1"/>
            <p:nvPr/>
          </p:nvSpPr>
          <p:spPr>
            <a:xfrm>
              <a:off x="525780" y="4445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2CA5E1AD-89CA-38CE-F1F7-E1165C42716C}"/>
                </a:ext>
              </a:extLst>
            </p:cNvPr>
            <p:cNvSpPr txBox="1"/>
            <p:nvPr/>
          </p:nvSpPr>
          <p:spPr>
            <a:xfrm>
              <a:off x="525780" y="1727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CD62D4A-F7AA-FA69-D6F6-530974A2375D}"/>
                </a:ext>
              </a:extLst>
            </p:cNvPr>
            <p:cNvCxnSpPr/>
            <p:nvPr/>
          </p:nvCxnSpPr>
          <p:spPr>
            <a:xfrm flipH="1">
              <a:off x="1270000" y="1841500"/>
              <a:ext cx="1028700" cy="20447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A28897A-2D98-5425-7249-EAD7438FD641}"/>
                </a:ext>
              </a:extLst>
            </p:cNvPr>
            <p:cNvSpPr/>
            <p:nvPr/>
          </p:nvSpPr>
          <p:spPr>
            <a:xfrm>
              <a:off x="2202180" y="17526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874584B7-ACF4-C543-636C-C7B2FF29EE99}"/>
                </a:ext>
              </a:extLst>
            </p:cNvPr>
            <p:cNvSpPr/>
            <p:nvPr/>
          </p:nvSpPr>
          <p:spPr>
            <a:xfrm>
              <a:off x="1846580" y="24511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6E83156-9357-C006-7013-2D8BDFE6D699}"/>
                </a:ext>
              </a:extLst>
            </p:cNvPr>
            <p:cNvSpPr/>
            <p:nvPr/>
          </p:nvSpPr>
          <p:spPr>
            <a:xfrm>
              <a:off x="1516380" y="31369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B02CE010-EDD3-9697-2625-6BBCCA44C6EC}"/>
                </a:ext>
              </a:extLst>
            </p:cNvPr>
            <p:cNvSpPr/>
            <p:nvPr/>
          </p:nvSpPr>
          <p:spPr>
            <a:xfrm>
              <a:off x="1160780" y="3784600"/>
              <a:ext cx="169418" cy="169418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AE152CC3-6248-63F1-0F93-5E0147B96921}"/>
              </a:ext>
            </a:extLst>
          </p:cNvPr>
          <p:cNvSpPr txBox="1"/>
          <p:nvPr/>
        </p:nvSpPr>
        <p:spPr>
          <a:xfrm>
            <a:off x="457200" y="406400"/>
            <a:ext cx="10378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find the formula from the graph without a table: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5726279-980D-1FCC-ED9C-29F6B1C6A7B0}"/>
              </a:ext>
            </a:extLst>
          </p:cNvPr>
          <p:cNvSpPr txBox="1"/>
          <p:nvPr/>
        </p:nvSpPr>
        <p:spPr>
          <a:xfrm>
            <a:off x="3568699" y="1130300"/>
            <a:ext cx="6445455" cy="10322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do you find the coefficient of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from the graph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210079C-8A88-65BF-F6A9-B40A64272523}"/>
              </a:ext>
            </a:extLst>
          </p:cNvPr>
          <p:cNvSpPr txBox="1"/>
          <p:nvPr/>
        </p:nvSpPr>
        <p:spPr>
          <a:xfrm>
            <a:off x="3603972" y="5836200"/>
            <a:ext cx="5628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+mj-lt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nswers: 3; 2 + 1 = 3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9570495-08B8-EC5A-4CC7-DC8A6CD88C83}"/>
              </a:ext>
            </a:extLst>
          </p:cNvPr>
          <p:cNvSpPr txBox="1"/>
          <p:nvPr/>
        </p:nvSpPr>
        <p:spPr>
          <a:xfrm>
            <a:off x="3603972" y="2223322"/>
            <a:ext cx="65560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+mj-lt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nswer: the change in the value of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1. (+2)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you get this value using addition or subtraction with the coefficient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A6DCACC-A03F-3757-65FC-2DAE1782E376}"/>
              </a:ext>
            </a:extLst>
          </p:cNvPr>
          <p:cNvCxnSpPr/>
          <p:nvPr/>
        </p:nvCxnSpPr>
        <p:spPr>
          <a:xfrm>
            <a:off x="3568699" y="2223322"/>
            <a:ext cx="6591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A8B91F5-B84E-A9BB-0A83-FFB3FA4D2A31}"/>
              </a:ext>
            </a:extLst>
          </p:cNvPr>
          <p:cNvCxnSpPr/>
          <p:nvPr/>
        </p:nvCxnSpPr>
        <p:spPr>
          <a:xfrm>
            <a:off x="3568699" y="2223322"/>
            <a:ext cx="0" cy="73270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5E88191-E205-298A-F2E4-85BB233B3727}"/>
              </a:ext>
            </a:extLst>
          </p:cNvPr>
          <p:cNvCxnSpPr/>
          <p:nvPr/>
        </p:nvCxnSpPr>
        <p:spPr>
          <a:xfrm>
            <a:off x="3568701" y="5837432"/>
            <a:ext cx="6591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49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06FA50-7862-A3BD-ABFE-7D71287BE35D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a graph to find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AEB432-7EB6-29C9-E67E-E18AECFE880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D-50–51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EE8D8-E22A-E7FC-A1F0-70FF61D474F8}"/>
              </a:ext>
            </a:extLst>
          </p:cNvPr>
          <p:cNvSpPr txBox="1"/>
          <p:nvPr/>
        </p:nvSpPr>
        <p:spPr>
          <a:xfrm>
            <a:off x="530940" y="749300"/>
            <a:ext cx="9464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what you found to write a formula for the relation.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EA0CC1-7060-B299-D03A-C11BAB9E0194}"/>
              </a:ext>
            </a:extLst>
          </p:cNvPr>
          <p:cNvSpPr txBox="1"/>
          <p:nvPr/>
        </p:nvSpPr>
        <p:spPr>
          <a:xfrm>
            <a:off x="457200" y="6438128"/>
            <a:ext cx="7064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Start at 3 and add 2 each time.</a:t>
            </a:r>
            <a:endParaRPr lang="en-CA" sz="2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D06DEF-B636-C328-7FEB-D0FC6F358B81}"/>
              </a:ext>
            </a:extLst>
          </p:cNvPr>
          <p:cNvSpPr txBox="1"/>
          <p:nvPr/>
        </p:nvSpPr>
        <p:spPr>
          <a:xfrm>
            <a:off x="480140" y="4802324"/>
            <a:ext cx="8863781" cy="167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Find the change in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1, which is +2 in this case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the sequence rule. ​</a:t>
            </a:r>
            <a:endParaRPr lang="en-CA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D1002E-F830-A2D9-9388-790B1CA28EB5}"/>
              </a:ext>
            </a:extLst>
          </p:cNvPr>
          <p:cNvSpPr txBox="1"/>
          <p:nvPr/>
        </p:nvSpPr>
        <p:spPr>
          <a:xfrm>
            <a:off x="492840" y="3612806"/>
            <a:ext cx="9026013" cy="11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1 (3)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you find the gap from the graph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​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B9E80F-1A01-CDAF-02E4-10FA82E0C520}"/>
              </a:ext>
            </a:extLst>
          </p:cNvPr>
          <p:cNvSpPr txBox="1"/>
          <p:nvPr/>
        </p:nvSpPr>
        <p:spPr>
          <a:xfrm>
            <a:off x="480140" y="1300608"/>
            <a:ext cx="9728200" cy="232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+ 1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also use the graph to find a sequence rule:​ "Start at ____ and add/subtract ____ each time.”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Where does the start number show up in the graph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09BDC7F-5F66-F2AD-7AB9-73B4B775C382}"/>
              </a:ext>
            </a:extLst>
          </p:cNvPr>
          <p:cNvCxnSpPr/>
          <p:nvPr/>
        </p:nvCxnSpPr>
        <p:spPr>
          <a:xfrm>
            <a:off x="0" y="130060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E3E14E-B6DF-8B84-D74E-EA68C24B5702}"/>
              </a:ext>
            </a:extLst>
          </p:cNvPr>
          <p:cNvCxnSpPr/>
          <p:nvPr/>
        </p:nvCxnSpPr>
        <p:spPr>
          <a:xfrm>
            <a:off x="0" y="359097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B9EB0FB-16A9-C5F6-4945-255F67B0CD37}"/>
              </a:ext>
            </a:extLst>
          </p:cNvPr>
          <p:cNvCxnSpPr/>
          <p:nvPr/>
        </p:nvCxnSpPr>
        <p:spPr>
          <a:xfrm>
            <a:off x="0" y="481099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385F62D-4092-F64D-1B19-EC9536896801}"/>
              </a:ext>
            </a:extLst>
          </p:cNvPr>
          <p:cNvCxnSpPr/>
          <p:nvPr/>
        </p:nvCxnSpPr>
        <p:spPr>
          <a:xfrm>
            <a:off x="0" y="643812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56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E452E9-C7AB-BE22-76C0-A1C121BD75C0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a graph to find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407C52-8C41-59D3-9F7B-24F020519C19}"/>
              </a:ext>
            </a:extLst>
          </p:cNvPr>
          <p:cNvSpPr txBox="1"/>
          <p:nvPr/>
        </p:nvSpPr>
        <p:spPr>
          <a:xfrm>
            <a:off x="457200" y="381000"/>
            <a:ext cx="9248140" cy="60386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graphs of three linear relations are shown.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a) The graphs can represent linear sequences. Use the graphs to find the gap of each linear sequence.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Hint: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BD3567-D2CC-9B5F-A49B-ED417160173E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D-50–51 for details.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7D4ABA-5132-CDA3-11C8-3CD2F2CA6D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1651000"/>
            <a:ext cx="7416419" cy="282321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574408-27FC-5688-F2C9-93C40CC1ED1D}"/>
              </a:ext>
            </a:extLst>
          </p:cNvPr>
          <p:cNvSpPr txBox="1"/>
          <p:nvPr/>
        </p:nvSpPr>
        <p:spPr>
          <a:xfrm>
            <a:off x="457200" y="6341805"/>
            <a:ext cx="9248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Look at the change in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1.</a:t>
            </a:r>
            <a:endParaRPr lang="en-CA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33D524-8B94-E9B6-93AA-579473EDE60D}"/>
              </a:ext>
            </a:extLst>
          </p:cNvPr>
          <p:cNvCxnSpPr/>
          <p:nvPr/>
        </p:nvCxnSpPr>
        <p:spPr>
          <a:xfrm>
            <a:off x="0" y="634180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17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758B9D-D747-3821-4CD6-271BB6F9177C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a graph to find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C786F2-9407-8BAE-07C4-0AE24DE2B869}"/>
              </a:ext>
            </a:extLst>
          </p:cNvPr>
          <p:cNvSpPr txBox="1"/>
          <p:nvPr/>
        </p:nvSpPr>
        <p:spPr>
          <a:xfrm>
            <a:off x="457200" y="762000"/>
            <a:ext cx="8879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Use the graphs to find the starting value of each linear sequence.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13B645-7148-11E8-4EF5-956332A4B4E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D-50–51 for details.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F91ED-FEE2-364F-A5AA-89D04B8CD8C9}"/>
              </a:ext>
            </a:extLst>
          </p:cNvPr>
          <p:cNvSpPr txBox="1"/>
          <p:nvPr/>
        </p:nvSpPr>
        <p:spPr>
          <a:xfrm>
            <a:off x="560439" y="1814054"/>
            <a:ext cx="8879840" cy="5085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Hint: Look at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1.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Complete a sequence rule for each sequence: “Start at ___ and add/subtract ___.”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Combine the gap with another number using addition or subtraction to get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e) Write a formula for each linear relation.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f) Use each graph to make a table of values. Use your table to check your answers to parts a) to e).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713B74-0AE3-5D7A-1826-323A7B5A3E17}"/>
              </a:ext>
            </a:extLst>
          </p:cNvPr>
          <p:cNvCxnSpPr/>
          <p:nvPr/>
        </p:nvCxnSpPr>
        <p:spPr>
          <a:xfrm>
            <a:off x="0" y="17936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7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FF3F49-1D06-EB7D-DFA2-CA034F6B62CD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Using a graph to find a formula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730E5A-C846-64F2-6BF4-A4E775AF5E14}"/>
              </a:ext>
            </a:extLst>
          </p:cNvPr>
          <p:cNvSpPr txBox="1"/>
          <p:nvPr/>
        </p:nvSpPr>
        <p:spPr>
          <a:xfrm>
            <a:off x="457200" y="3810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Selected answers: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6D6047-935A-0CD5-A9A7-40A13F67BE5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D-50–51 for details.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B74551-561D-423E-989A-7FDBF0676043}"/>
              </a:ext>
            </a:extLst>
          </p:cNvPr>
          <p:cNvSpPr txBox="1"/>
          <p:nvPr/>
        </p:nvSpPr>
        <p:spPr>
          <a:xfrm>
            <a:off x="575187" y="1076633"/>
            <a:ext cx="8760542" cy="4103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t-BR" sz="2800" dirty="0">
                <a:solidFill>
                  <a:srgbClr val="000000"/>
                </a:solidFill>
                <a:latin typeface="Century Gothic"/>
              </a:rPr>
              <a:t>a) A. +2, B. −2, C. +1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l-PL" sz="2800" dirty="0">
                <a:solidFill>
                  <a:srgbClr val="000000"/>
                </a:solidFill>
                <a:latin typeface="Century Gothic"/>
              </a:rPr>
              <a:t>b) A. 1, B. 9, C. 5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A. Start at 1 and add 2 each time;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B. Start at 9 and subtract 2 each time;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C. Start at 5 and add 1 each time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A. 2 – 1 = 1, B. 11 – 2 = 9, C. 1 + 4 = 5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A.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1, B.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9 –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C.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+ 4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64F4A1-A383-2F0B-0610-9935AD2A325F}"/>
              </a:ext>
            </a:extLst>
          </p:cNvPr>
          <p:cNvCxnSpPr/>
          <p:nvPr/>
        </p:nvCxnSpPr>
        <p:spPr>
          <a:xfrm>
            <a:off x="0" y="99270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88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0995F8-F340-5B2E-B8C6-7197A76D3D82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5AAA57-C0FF-DB0D-4D1C-31C2FA47317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EDD27-A985-2129-642E-653927ABE5BD}"/>
              </a:ext>
            </a:extLst>
          </p:cNvPr>
          <p:cNvSpPr txBox="1"/>
          <p:nvPr/>
        </p:nvSpPr>
        <p:spPr>
          <a:xfrm>
            <a:off x="457200" y="715708"/>
            <a:ext cx="93116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Match each table with its corresponding graph.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			    ii.			      iii.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08702B-C474-F4DE-2E8A-1E4EF104F4F2}"/>
              </a:ext>
            </a:extLst>
          </p:cNvPr>
          <p:cNvSpPr txBox="1"/>
          <p:nvPr/>
        </p:nvSpPr>
        <p:spPr>
          <a:xfrm>
            <a:off x="469900" y="4533900"/>
            <a:ext cx="9629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Does the table show a linear or non-linear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0DCB471-C650-3694-C8F9-0697A19898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122906"/>
              </p:ext>
            </p:extLst>
          </p:nvPr>
        </p:nvGraphicFramePr>
        <p:xfrm>
          <a:off x="698500" y="1871726"/>
          <a:ext cx="2033651" cy="2258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861">
                  <a:extLst>
                    <a:ext uri="{9D8B030D-6E8A-4147-A177-3AD203B41FA5}">
                      <a16:colId xmlns:a16="http://schemas.microsoft.com/office/drawing/2014/main" val="2088267631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450329774"/>
                    </a:ext>
                  </a:extLst>
                </a:gridCol>
              </a:tblGrid>
              <a:tr h="535940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A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B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32400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11164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14804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071859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C6824EF5-BE47-BCAC-DD8E-9737AF9FFF1C}"/>
              </a:ext>
            </a:extLst>
          </p:cNvPr>
          <p:cNvGrpSpPr/>
          <p:nvPr/>
        </p:nvGrpSpPr>
        <p:grpSpPr>
          <a:xfrm>
            <a:off x="2768600" y="2743200"/>
            <a:ext cx="495046" cy="1066546"/>
            <a:chOff x="2768600" y="2743200"/>
            <a:chExt cx="495046" cy="106654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475F4FF-F55B-9113-48C9-0FB54EC81574}"/>
                </a:ext>
              </a:extLst>
            </p:cNvPr>
            <p:cNvSpPr/>
            <p:nvPr/>
          </p:nvSpPr>
          <p:spPr>
            <a:xfrm>
              <a:off x="2768600" y="2743200"/>
              <a:ext cx="495046" cy="4950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EA49EBA-3083-1C7B-A57C-5EC0AE0EE51B}"/>
                </a:ext>
              </a:extLst>
            </p:cNvPr>
            <p:cNvSpPr/>
            <p:nvPr/>
          </p:nvSpPr>
          <p:spPr>
            <a:xfrm>
              <a:off x="2768600" y="3314700"/>
              <a:ext cx="495046" cy="4950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9A84A8-49AF-7E2F-C508-64249B3317D3}"/>
              </a:ext>
            </a:extLst>
          </p:cNvPr>
          <p:cNvGrpSpPr/>
          <p:nvPr/>
        </p:nvGrpSpPr>
        <p:grpSpPr>
          <a:xfrm>
            <a:off x="6096000" y="2679700"/>
            <a:ext cx="495046" cy="1066546"/>
            <a:chOff x="6096000" y="2679700"/>
            <a:chExt cx="495046" cy="106654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F498A0-FDE7-9B34-804D-83376D65A9ED}"/>
                </a:ext>
              </a:extLst>
            </p:cNvPr>
            <p:cNvSpPr/>
            <p:nvPr/>
          </p:nvSpPr>
          <p:spPr>
            <a:xfrm>
              <a:off x="6096000" y="2679700"/>
              <a:ext cx="495046" cy="4950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089D6A-2DC3-91F1-30C9-647CAD917AA9}"/>
                </a:ext>
              </a:extLst>
            </p:cNvPr>
            <p:cNvSpPr/>
            <p:nvPr/>
          </p:nvSpPr>
          <p:spPr>
            <a:xfrm>
              <a:off x="6096000" y="3251200"/>
              <a:ext cx="495046" cy="4950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3A6EDA-E568-EC38-7365-1977BF7512B9}"/>
              </a:ext>
            </a:extLst>
          </p:cNvPr>
          <p:cNvGrpSpPr/>
          <p:nvPr/>
        </p:nvGrpSpPr>
        <p:grpSpPr>
          <a:xfrm>
            <a:off x="9144000" y="2654300"/>
            <a:ext cx="495046" cy="1066546"/>
            <a:chOff x="9144000" y="2654300"/>
            <a:chExt cx="495046" cy="106654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F43919B-7A36-E9BD-F5EA-D8B3980B7F55}"/>
                </a:ext>
              </a:extLst>
            </p:cNvPr>
            <p:cNvSpPr/>
            <p:nvPr/>
          </p:nvSpPr>
          <p:spPr>
            <a:xfrm>
              <a:off x="9144000" y="2654300"/>
              <a:ext cx="495046" cy="4950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98F841F-CFE8-0A85-1FEC-545188455EC7}"/>
                </a:ext>
              </a:extLst>
            </p:cNvPr>
            <p:cNvSpPr/>
            <p:nvPr/>
          </p:nvSpPr>
          <p:spPr>
            <a:xfrm>
              <a:off x="9144000" y="3225800"/>
              <a:ext cx="495046" cy="4950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87CAA6A-C6F6-DBCC-CB14-2D36A06DC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22818"/>
              </p:ext>
            </p:extLst>
          </p:nvPr>
        </p:nvGraphicFramePr>
        <p:xfrm>
          <a:off x="4013200" y="1871726"/>
          <a:ext cx="2033651" cy="2258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861">
                  <a:extLst>
                    <a:ext uri="{9D8B030D-6E8A-4147-A177-3AD203B41FA5}">
                      <a16:colId xmlns:a16="http://schemas.microsoft.com/office/drawing/2014/main" val="1249494245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190209162"/>
                    </a:ext>
                  </a:extLst>
                </a:gridCol>
              </a:tblGrid>
              <a:tr h="535940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54241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83329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54984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415977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A3F0C77-AC8D-263F-FFC8-79FB6FE9A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721086"/>
              </p:ext>
            </p:extLst>
          </p:nvPr>
        </p:nvGraphicFramePr>
        <p:xfrm>
          <a:off x="7048500" y="1808226"/>
          <a:ext cx="2033651" cy="2258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861">
                  <a:extLst>
                    <a:ext uri="{9D8B030D-6E8A-4147-A177-3AD203B41FA5}">
                      <a16:colId xmlns:a16="http://schemas.microsoft.com/office/drawing/2014/main" val="2000732272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495822760"/>
                    </a:ext>
                  </a:extLst>
                </a:gridCol>
              </a:tblGrid>
              <a:tr h="535940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A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28880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74334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68981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46071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310C70AF-C50B-0B75-41E2-A2D9CBB266C4}"/>
              </a:ext>
            </a:extLst>
          </p:cNvPr>
          <p:cNvSpPr txBox="1"/>
          <p:nvPr/>
        </p:nvSpPr>
        <p:spPr>
          <a:xfrm>
            <a:off x="469900" y="5456904"/>
            <a:ext cx="9332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+mj-lt"/>
              </a:rPr>
              <a:t>Do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es the table show an increasing or decreasing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9125BDE-9439-ADB8-2258-AF42138621D0}"/>
              </a:ext>
            </a:extLst>
          </p:cNvPr>
          <p:cNvCxnSpPr/>
          <p:nvPr/>
        </p:nvCxnSpPr>
        <p:spPr>
          <a:xfrm>
            <a:off x="0" y="44097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A11E798-5163-6ADE-F577-057A8D0F1C52}"/>
              </a:ext>
            </a:extLst>
          </p:cNvPr>
          <p:cNvCxnSpPr/>
          <p:nvPr/>
        </p:nvCxnSpPr>
        <p:spPr>
          <a:xfrm>
            <a:off x="-1483" y="53290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00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016DEE-83BC-976B-4769-6D40E26BAAAC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C819AC-87E6-A687-7819-C00FBF39664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B0E229-3C5B-C3AA-10A5-AD72B9D6D1CF}"/>
              </a:ext>
            </a:extLst>
          </p:cNvPr>
          <p:cNvSpPr txBox="1"/>
          <p:nvPr/>
        </p:nvSpPr>
        <p:spPr>
          <a:xfrm>
            <a:off x="527256" y="4671554"/>
            <a:ext cx="96291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Table I is linear and increasing and corresponds to Graph C; Table II is non-linear and increasing and corresponds to Graph A; Table III is linear and decreasing and corresponds to Graph B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E19316-CA35-5817-F866-D6F83A65DD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08000"/>
            <a:ext cx="9009634" cy="331279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A323AF-42CB-E5CF-3797-0308F7757A38}"/>
              </a:ext>
            </a:extLst>
          </p:cNvPr>
          <p:cNvCxnSpPr/>
          <p:nvPr/>
        </p:nvCxnSpPr>
        <p:spPr>
          <a:xfrm>
            <a:off x="0" y="459781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84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25E579-3902-73A0-7FFC-5E45710F9390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D-48 for details.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A26C53F-2388-F865-59DC-648583B7152B}"/>
              </a:ext>
            </a:extLst>
          </p:cNvPr>
          <p:cNvGrpSpPr/>
          <p:nvPr/>
        </p:nvGrpSpPr>
        <p:grpSpPr>
          <a:xfrm>
            <a:off x="3201057" y="330200"/>
            <a:ext cx="3757908" cy="1597086"/>
            <a:chOff x="3201057" y="330200"/>
            <a:chExt cx="3757908" cy="159708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38105EC-D660-0F63-F296-3B650485363A}"/>
                </a:ext>
              </a:extLst>
            </p:cNvPr>
            <p:cNvSpPr/>
            <p:nvPr/>
          </p:nvSpPr>
          <p:spPr>
            <a:xfrm>
              <a:off x="3201057" y="330236"/>
              <a:ext cx="3757763" cy="1597050"/>
            </a:xfrm>
            <a:custGeom>
              <a:avLst/>
              <a:gdLst/>
              <a:ahLst/>
              <a:cxnLst/>
              <a:rect l="0" t="0" r="0" b="0"/>
              <a:pathLst>
                <a:path w="3757763" h="1597050">
                  <a:moveTo>
                    <a:pt x="0" y="0"/>
                  </a:moveTo>
                  <a:lnTo>
                    <a:pt x="3757762" y="0"/>
                  </a:lnTo>
                  <a:lnTo>
                    <a:pt x="3757762" y="1597049"/>
                  </a:lnTo>
                  <a:lnTo>
                    <a:pt x="0" y="15970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0" cap="flat" cmpd="sng" algn="ctr">
              <a:solidFill>
                <a:schemeClr val="accent1">
                  <a:shade val="50000"/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A05CC0-92AA-B5B5-0FCC-99D438BCF52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162" y="330200"/>
              <a:ext cx="3757803" cy="15970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81028DE-B0A8-ABBE-7CFF-9DEBB1F9E59A}"/>
              </a:ext>
            </a:extLst>
          </p:cNvPr>
          <p:cNvSpPr txBox="1"/>
          <p:nvPr/>
        </p:nvSpPr>
        <p:spPr>
          <a:xfrm>
            <a:off x="457200" y="2146300"/>
            <a:ext cx="9654540" cy="47484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regrouping is not needed, it's easy to add two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2-digit numbers by simply adding the tens and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ones separately.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24 + 55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Add the tens: 20 + 50 = 70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Add the ones: 4 + 5 = 9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Add the totals: 70 + 9 = 79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61683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C9FB30-B5CB-A278-C59E-186C2987E57E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C5AE69-C3EB-E377-1741-462D3F2FCBB1}"/>
              </a:ext>
            </a:extLst>
          </p:cNvPr>
          <p:cNvSpPr txBox="1"/>
          <p:nvPr/>
        </p:nvSpPr>
        <p:spPr>
          <a:xfrm>
            <a:off x="457200" y="381000"/>
            <a:ext cx="9248140" cy="604037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Write the gaps between the output values in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​the tables.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			     ii)				 iii)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b) Which relations from part a) are increasing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Which relations from part a) are linear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BCF431-5CFC-30F8-BDAA-AFCA563C2BA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E2185EB-AD25-D8E9-77AB-F466CEB23D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293473"/>
              </p:ext>
            </p:extLst>
          </p:nvPr>
        </p:nvGraphicFramePr>
        <p:xfrm>
          <a:off x="860728" y="2582514"/>
          <a:ext cx="2033651" cy="2258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861">
                  <a:extLst>
                    <a:ext uri="{9D8B030D-6E8A-4147-A177-3AD203B41FA5}">
                      <a16:colId xmlns:a16="http://schemas.microsoft.com/office/drawing/2014/main" val="4034818793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1809587012"/>
                    </a:ext>
                  </a:extLst>
                </a:gridCol>
              </a:tblGrid>
              <a:tr h="535940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A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B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81998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98052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65296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8889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172E9E3-2AF8-84C7-F794-B8BBC66A6D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509775"/>
              </p:ext>
            </p:extLst>
          </p:nvPr>
        </p:nvGraphicFramePr>
        <p:xfrm>
          <a:off x="4137328" y="2620614"/>
          <a:ext cx="2033651" cy="2258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861">
                  <a:extLst>
                    <a:ext uri="{9D8B030D-6E8A-4147-A177-3AD203B41FA5}">
                      <a16:colId xmlns:a16="http://schemas.microsoft.com/office/drawing/2014/main" val="4173103615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476732270"/>
                    </a:ext>
                  </a:extLst>
                </a:gridCol>
              </a:tblGrid>
              <a:tr h="535940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3678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93949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24371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88058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62034CA-BE73-CDB7-8B6B-E8CD8D8BA6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611325"/>
              </p:ext>
            </p:extLst>
          </p:nvPr>
        </p:nvGraphicFramePr>
        <p:xfrm>
          <a:off x="7436868" y="2569814"/>
          <a:ext cx="2033651" cy="2258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861">
                  <a:extLst>
                    <a:ext uri="{9D8B030D-6E8A-4147-A177-3AD203B41FA5}">
                      <a16:colId xmlns:a16="http://schemas.microsoft.com/office/drawing/2014/main" val="4277688375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174623641"/>
                    </a:ext>
                  </a:extLst>
                </a:gridCol>
              </a:tblGrid>
              <a:tr h="535940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A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985256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56151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1593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7892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8566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721DFC-F62B-8A57-8C3F-BFE43CE00482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C49937-EE87-6EC1-A289-8E80A1AAF618}"/>
              </a:ext>
            </a:extLst>
          </p:cNvPr>
          <p:cNvSpPr txBox="1"/>
          <p:nvPr/>
        </p:nvSpPr>
        <p:spPr>
          <a:xfrm>
            <a:off x="469900" y="736600"/>
            <a:ext cx="9248140" cy="526297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d) Match each relation from part a) to its graph.</a:t>
            </a:r>
          </a:p>
          <a:p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e) Explain how you did the matching in part d).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9D541-A731-55FC-F6E8-8B03310420B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74F42D-895D-F680-B048-B102084521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511300"/>
            <a:ext cx="8734679" cy="352425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3336925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0210AC-43D6-7BFF-C7EC-805DD191C715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2BE84C-03F8-FCE9-9F83-AD11E86B1B0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E3C743-4007-75B4-C330-ADDE96BDA575}"/>
              </a:ext>
            </a:extLst>
          </p:cNvPr>
          <p:cNvSpPr txBox="1"/>
          <p:nvPr/>
        </p:nvSpPr>
        <p:spPr>
          <a:xfrm>
            <a:off x="469900" y="406400"/>
            <a:ext cx="9248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5A1293-6020-7289-C991-5A4BA4E0325C}"/>
              </a:ext>
            </a:extLst>
          </p:cNvPr>
          <p:cNvSpPr txBox="1"/>
          <p:nvPr/>
        </p:nvSpPr>
        <p:spPr>
          <a:xfrm>
            <a:off x="457200" y="1283113"/>
            <a:ext cx="9055510" cy="394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+3, +3; ii. -5, -3; iii. -3, -3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only; c)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iii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l-PL" sz="2800" dirty="0">
                <a:solidFill>
                  <a:srgbClr val="000000"/>
                </a:solidFill>
                <a:latin typeface="Century Gothic"/>
              </a:rPr>
              <a:t>d) i. B, ii. C, iii. A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e) Table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Graph B show the only increasing relation; Table ii and Graph C show the only non-linear relation; Table iii and Graph A show the only relation that is both linear and decreasing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B4AD11-C25B-5C24-513F-D0D1A480D19B}"/>
              </a:ext>
            </a:extLst>
          </p:cNvPr>
          <p:cNvCxnSpPr>
            <a:cxnSpLocks/>
          </p:cNvCxnSpPr>
          <p:nvPr/>
        </p:nvCxnSpPr>
        <p:spPr>
          <a:xfrm>
            <a:off x="0" y="11356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17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0BEF8D-8C0A-94EB-B880-D70E3B58CFAA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536B5F-C635-5E99-4953-26EBF2F6E20A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D19C9-640A-02C7-755E-33D5F204CC0A}"/>
              </a:ext>
            </a:extLst>
          </p:cNvPr>
          <p:cNvSpPr txBox="1"/>
          <p:nvPr/>
        </p:nvSpPr>
        <p:spPr>
          <a:xfrm>
            <a:off x="482600" y="5859208"/>
            <a:ext cx="9629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Since all relations are linear and increasing, pay attention to the coefficients and starting points.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9267410-2FC1-5BF4-F400-26F7464B8E8B}"/>
              </a:ext>
            </a:extLst>
          </p:cNvPr>
          <p:cNvGrpSpPr/>
          <p:nvPr/>
        </p:nvGrpSpPr>
        <p:grpSpPr>
          <a:xfrm>
            <a:off x="800100" y="2057400"/>
            <a:ext cx="2297684" cy="3500110"/>
            <a:chOff x="800100" y="2057400"/>
            <a:chExt cx="2297684" cy="350011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AB7D7AA-3E35-8390-24A8-AC134233418D}"/>
                </a:ext>
              </a:extLst>
            </p:cNvPr>
            <p:cNvGrpSpPr/>
            <p:nvPr/>
          </p:nvGrpSpPr>
          <p:grpSpPr>
            <a:xfrm>
              <a:off x="1101801" y="2403271"/>
              <a:ext cx="280300" cy="2802953"/>
              <a:chOff x="1101801" y="2403271"/>
              <a:chExt cx="280300" cy="2802953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DB655C1-03DE-E01E-3852-BF65C9517167}"/>
                  </a:ext>
                </a:extLst>
              </p:cNvPr>
              <p:cNvSpPr/>
              <p:nvPr/>
            </p:nvSpPr>
            <p:spPr>
              <a:xfrm>
                <a:off x="1101801" y="2403271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0DC6A54-D1BA-783E-CEB3-3428CF858498}"/>
                  </a:ext>
                </a:extLst>
              </p:cNvPr>
              <p:cNvSpPr/>
              <p:nvPr/>
            </p:nvSpPr>
            <p:spPr>
              <a:xfrm>
                <a:off x="1101801" y="2683566"/>
                <a:ext cx="280300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9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F422064B-01A3-12D4-ADA6-42070354839C}"/>
                  </a:ext>
                </a:extLst>
              </p:cNvPr>
              <p:cNvSpPr/>
              <p:nvPr/>
            </p:nvSpPr>
            <p:spPr>
              <a:xfrm>
                <a:off x="1101801" y="2963860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0101D1B-266B-05A3-497A-D83430A6139D}"/>
                  </a:ext>
                </a:extLst>
              </p:cNvPr>
              <p:cNvSpPr/>
              <p:nvPr/>
            </p:nvSpPr>
            <p:spPr>
              <a:xfrm>
                <a:off x="1101801" y="3244155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A32FD4D7-2FD6-F84A-C0F5-CBC0FBBE39D0}"/>
                  </a:ext>
                </a:extLst>
              </p:cNvPr>
              <p:cNvSpPr/>
              <p:nvPr/>
            </p:nvSpPr>
            <p:spPr>
              <a:xfrm>
                <a:off x="1101801" y="352444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465DB6CF-B694-AAD9-95AE-DABF6EF3A8F6}"/>
                  </a:ext>
                </a:extLst>
              </p:cNvPr>
              <p:cNvSpPr/>
              <p:nvPr/>
            </p:nvSpPr>
            <p:spPr>
              <a:xfrm>
                <a:off x="1101801" y="38047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DC1205FA-A15A-89D5-343A-6565B48BE3FA}"/>
                  </a:ext>
                </a:extLst>
              </p:cNvPr>
              <p:cNvSpPr/>
              <p:nvPr/>
            </p:nvSpPr>
            <p:spPr>
              <a:xfrm>
                <a:off x="1101801" y="4085040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B90605C7-0B41-4EF8-62C3-A43626B39CE6}"/>
                  </a:ext>
                </a:extLst>
              </p:cNvPr>
              <p:cNvSpPr/>
              <p:nvPr/>
            </p:nvSpPr>
            <p:spPr>
              <a:xfrm>
                <a:off x="1101801" y="43653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DC42009-982B-212F-5790-2D0372FF96C1}"/>
                  </a:ext>
                </a:extLst>
              </p:cNvPr>
              <p:cNvSpPr/>
              <p:nvPr/>
            </p:nvSpPr>
            <p:spPr>
              <a:xfrm>
                <a:off x="1101801" y="46456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436BC05-7597-F210-F95C-85869400BEB7}"/>
                  </a:ext>
                </a:extLst>
              </p:cNvPr>
              <p:cNvSpPr/>
              <p:nvPr/>
            </p:nvSpPr>
            <p:spPr>
              <a:xfrm>
                <a:off x="1101801" y="4925930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7D1CB82-C12F-C24E-209B-F3A96037E07F}"/>
                </a:ext>
              </a:extLst>
            </p:cNvPr>
            <p:cNvGrpSpPr/>
            <p:nvPr/>
          </p:nvGrpSpPr>
          <p:grpSpPr>
            <a:xfrm>
              <a:off x="1382099" y="2403271"/>
              <a:ext cx="280299" cy="2802953"/>
              <a:chOff x="1382099" y="2403271"/>
              <a:chExt cx="280299" cy="2802953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AF042C4-1686-A880-2826-95CEDA3F7481}"/>
                  </a:ext>
                </a:extLst>
              </p:cNvPr>
              <p:cNvSpPr/>
              <p:nvPr/>
            </p:nvSpPr>
            <p:spPr>
              <a:xfrm>
                <a:off x="1382099" y="2403271"/>
                <a:ext cx="280299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6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05AA93F-85DD-33F5-5E63-D766AD8B8973}"/>
                  </a:ext>
                </a:extLst>
              </p:cNvPr>
              <p:cNvSpPr/>
              <p:nvPr/>
            </p:nvSpPr>
            <p:spPr>
              <a:xfrm>
                <a:off x="1382099" y="2683566"/>
                <a:ext cx="280299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9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BB299B3-67B0-AF1B-1624-BC081647950E}"/>
                  </a:ext>
                </a:extLst>
              </p:cNvPr>
              <p:cNvSpPr/>
              <p:nvPr/>
            </p:nvSpPr>
            <p:spPr>
              <a:xfrm>
                <a:off x="1382099" y="2963860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CA210EAC-3308-10E6-B7BA-53FB5484098E}"/>
                  </a:ext>
                </a:extLst>
              </p:cNvPr>
              <p:cNvSpPr/>
              <p:nvPr/>
            </p:nvSpPr>
            <p:spPr>
              <a:xfrm>
                <a:off x="1382099" y="3244155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E2E47DD-AD2E-12A3-8A99-0A627CA2FB88}"/>
                  </a:ext>
                </a:extLst>
              </p:cNvPr>
              <p:cNvSpPr/>
              <p:nvPr/>
            </p:nvSpPr>
            <p:spPr>
              <a:xfrm>
                <a:off x="1382099" y="352444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0C3D0CD-24DB-E7E7-CC1F-DB83FB104E50}"/>
                  </a:ext>
                </a:extLst>
              </p:cNvPr>
              <p:cNvSpPr/>
              <p:nvPr/>
            </p:nvSpPr>
            <p:spPr>
              <a:xfrm>
                <a:off x="1382099" y="38047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335C990-2C21-1932-32C6-D089CAE510B5}"/>
                  </a:ext>
                </a:extLst>
              </p:cNvPr>
              <p:cNvSpPr/>
              <p:nvPr/>
            </p:nvSpPr>
            <p:spPr>
              <a:xfrm>
                <a:off x="1382099" y="4085040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E6F08A4C-B4FE-DD01-0A06-17866C609A82}"/>
                  </a:ext>
                </a:extLst>
              </p:cNvPr>
              <p:cNvSpPr/>
              <p:nvPr/>
            </p:nvSpPr>
            <p:spPr>
              <a:xfrm>
                <a:off x="1382099" y="4365337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402D489D-E18F-FA74-1E93-649502CF1090}"/>
                  </a:ext>
                </a:extLst>
              </p:cNvPr>
              <p:cNvSpPr/>
              <p:nvPr/>
            </p:nvSpPr>
            <p:spPr>
              <a:xfrm>
                <a:off x="1382099" y="4645637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CDD9788-8EB2-3F5B-804D-37A83B9D7D4B}"/>
                  </a:ext>
                </a:extLst>
              </p:cNvPr>
              <p:cNvSpPr/>
              <p:nvPr/>
            </p:nvSpPr>
            <p:spPr>
              <a:xfrm>
                <a:off x="1382099" y="4925930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2D56AE6-5FFB-CE22-467B-1F991D081440}"/>
                </a:ext>
              </a:extLst>
            </p:cNvPr>
            <p:cNvGrpSpPr/>
            <p:nvPr/>
          </p:nvGrpSpPr>
          <p:grpSpPr>
            <a:xfrm>
              <a:off x="1662394" y="2403271"/>
              <a:ext cx="280299" cy="2802958"/>
              <a:chOff x="1662394" y="2403271"/>
              <a:chExt cx="280299" cy="2802958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DF78F3D3-01EF-7D9F-3C6E-E1696AA25786}"/>
                  </a:ext>
                </a:extLst>
              </p:cNvPr>
              <p:cNvSpPr/>
              <p:nvPr/>
            </p:nvSpPr>
            <p:spPr>
              <a:xfrm>
                <a:off x="1662394" y="24032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48D7108-C42A-52B6-062E-29F79BAE090F}"/>
                  </a:ext>
                </a:extLst>
              </p:cNvPr>
              <p:cNvSpPr/>
              <p:nvPr/>
            </p:nvSpPr>
            <p:spPr>
              <a:xfrm>
                <a:off x="1662394" y="26835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ABB6D62-20A4-2964-D8BC-6DA6D8BD3FD9}"/>
                  </a:ext>
                </a:extLst>
              </p:cNvPr>
              <p:cNvSpPr/>
              <p:nvPr/>
            </p:nvSpPr>
            <p:spPr>
              <a:xfrm>
                <a:off x="1662394" y="29638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E50DAA8C-E9C7-C2C0-A8A8-611BD8DB2162}"/>
                  </a:ext>
                </a:extLst>
              </p:cNvPr>
              <p:cNvSpPr/>
              <p:nvPr/>
            </p:nvSpPr>
            <p:spPr>
              <a:xfrm>
                <a:off x="1662394" y="3244159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7927C83E-49F2-2C24-7FAC-7BFDA1BE1ED6}"/>
                  </a:ext>
                </a:extLst>
              </p:cNvPr>
              <p:cNvSpPr/>
              <p:nvPr/>
            </p:nvSpPr>
            <p:spPr>
              <a:xfrm>
                <a:off x="1662394" y="3524452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4DACE3AC-F599-A621-F646-9407946841FB}"/>
                  </a:ext>
                </a:extLst>
              </p:cNvPr>
              <p:cNvSpPr/>
              <p:nvPr/>
            </p:nvSpPr>
            <p:spPr>
              <a:xfrm>
                <a:off x="1662394" y="3804750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FF9B5BF8-08B0-91DE-009D-061097EFDC78}"/>
                  </a:ext>
                </a:extLst>
              </p:cNvPr>
              <p:cNvSpPr/>
              <p:nvPr/>
            </p:nvSpPr>
            <p:spPr>
              <a:xfrm>
                <a:off x="1662394" y="4085043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7A9F47A7-7906-3A7D-5E76-8C31A2361020}"/>
                  </a:ext>
                </a:extLst>
              </p:cNvPr>
              <p:cNvSpPr/>
              <p:nvPr/>
            </p:nvSpPr>
            <p:spPr>
              <a:xfrm>
                <a:off x="1662394" y="4365341"/>
                <a:ext cx="280299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3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E6ADE084-7C3C-3929-869E-82D910143726}"/>
                  </a:ext>
                </a:extLst>
              </p:cNvPr>
              <p:cNvSpPr/>
              <p:nvPr/>
            </p:nvSpPr>
            <p:spPr>
              <a:xfrm>
                <a:off x="1662394" y="464563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45B03E4-4AA7-D2B4-1FA4-D9FDDAFF86CB}"/>
                  </a:ext>
                </a:extLst>
              </p:cNvPr>
              <p:cNvSpPr/>
              <p:nvPr/>
            </p:nvSpPr>
            <p:spPr>
              <a:xfrm>
                <a:off x="1662394" y="4925934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6868343-DA12-A40A-1F93-F0D3336977B2}"/>
                </a:ext>
              </a:extLst>
            </p:cNvPr>
            <p:cNvGrpSpPr/>
            <p:nvPr/>
          </p:nvGrpSpPr>
          <p:grpSpPr>
            <a:xfrm>
              <a:off x="1942692" y="2403271"/>
              <a:ext cx="280300" cy="2802956"/>
              <a:chOff x="1942692" y="2403271"/>
              <a:chExt cx="280300" cy="2802956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E9EA8DA2-3626-2F28-6C83-AA0DAF2D48F2}"/>
                  </a:ext>
                </a:extLst>
              </p:cNvPr>
              <p:cNvSpPr/>
              <p:nvPr/>
            </p:nvSpPr>
            <p:spPr>
              <a:xfrm>
                <a:off x="1942692" y="24032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C34E190F-7059-7FF3-5E64-2A8C73B92DBF}"/>
                  </a:ext>
                </a:extLst>
              </p:cNvPr>
              <p:cNvSpPr/>
              <p:nvPr/>
            </p:nvSpPr>
            <p:spPr>
              <a:xfrm>
                <a:off x="1942692" y="26835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687DCE3-6031-BFF7-0FCD-7DBB3CA3AA43}"/>
                  </a:ext>
                </a:extLst>
              </p:cNvPr>
              <p:cNvSpPr/>
              <p:nvPr/>
            </p:nvSpPr>
            <p:spPr>
              <a:xfrm>
                <a:off x="1942692" y="29638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3741CE5-1F4C-232A-78C4-B7541CEB2033}"/>
                  </a:ext>
                </a:extLst>
              </p:cNvPr>
              <p:cNvSpPr/>
              <p:nvPr/>
            </p:nvSpPr>
            <p:spPr>
              <a:xfrm>
                <a:off x="1942692" y="324415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DBBFDD3A-E47D-423F-3AB7-6C8C248F5906}"/>
                  </a:ext>
                </a:extLst>
              </p:cNvPr>
              <p:cNvSpPr/>
              <p:nvPr/>
            </p:nvSpPr>
            <p:spPr>
              <a:xfrm>
                <a:off x="1942692" y="3524451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2DC8F07-45BE-A10E-06D7-3062797F55B6}"/>
                  </a:ext>
                </a:extLst>
              </p:cNvPr>
              <p:cNvSpPr/>
              <p:nvPr/>
            </p:nvSpPr>
            <p:spPr>
              <a:xfrm>
                <a:off x="1942692" y="38047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DF8716F-2C2A-5496-AD99-6CEA3F9F3966}"/>
                  </a:ext>
                </a:extLst>
              </p:cNvPr>
              <p:cNvSpPr/>
              <p:nvPr/>
            </p:nvSpPr>
            <p:spPr>
              <a:xfrm>
                <a:off x="1942692" y="4085041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3AB5A765-9E0B-904F-4C88-1631B222AA28}"/>
                  </a:ext>
                </a:extLst>
              </p:cNvPr>
              <p:cNvSpPr/>
              <p:nvPr/>
            </p:nvSpPr>
            <p:spPr>
              <a:xfrm>
                <a:off x="1942692" y="4365338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80998B6-87E5-2A08-429A-3A4CE259FD89}"/>
                  </a:ext>
                </a:extLst>
              </p:cNvPr>
              <p:cNvSpPr/>
              <p:nvPr/>
            </p:nvSpPr>
            <p:spPr>
              <a:xfrm>
                <a:off x="1942692" y="464563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068E35B-964D-BD8F-87F0-A9517228DEBA}"/>
                  </a:ext>
                </a:extLst>
              </p:cNvPr>
              <p:cNvSpPr/>
              <p:nvPr/>
            </p:nvSpPr>
            <p:spPr>
              <a:xfrm>
                <a:off x="1942692" y="4925933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D173843-8E2F-2960-2A5C-FF8EF72C6920}"/>
                </a:ext>
              </a:extLst>
            </p:cNvPr>
            <p:cNvGrpSpPr/>
            <p:nvPr/>
          </p:nvGrpSpPr>
          <p:grpSpPr>
            <a:xfrm>
              <a:off x="2222991" y="2403271"/>
              <a:ext cx="280299" cy="2802956"/>
              <a:chOff x="2222991" y="2403271"/>
              <a:chExt cx="280299" cy="2802956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F013C15-A2A3-5718-3845-C9DF37108F12}"/>
                  </a:ext>
                </a:extLst>
              </p:cNvPr>
              <p:cNvSpPr/>
              <p:nvPr/>
            </p:nvSpPr>
            <p:spPr>
              <a:xfrm>
                <a:off x="2222991" y="24032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FD811CF0-AA3C-1F92-7FD7-1B6AD714DB9F}"/>
                  </a:ext>
                </a:extLst>
              </p:cNvPr>
              <p:cNvSpPr/>
              <p:nvPr/>
            </p:nvSpPr>
            <p:spPr>
              <a:xfrm>
                <a:off x="2222991" y="26835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67E26ACC-9648-954A-100F-29DBDF6F5643}"/>
                  </a:ext>
                </a:extLst>
              </p:cNvPr>
              <p:cNvSpPr/>
              <p:nvPr/>
            </p:nvSpPr>
            <p:spPr>
              <a:xfrm>
                <a:off x="2222991" y="29638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757EF265-BBA2-E6F1-FB5A-A53D61B073BB}"/>
                  </a:ext>
                </a:extLst>
              </p:cNvPr>
              <p:cNvSpPr/>
              <p:nvPr/>
            </p:nvSpPr>
            <p:spPr>
              <a:xfrm>
                <a:off x="2222991" y="324415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EE86930-A475-7FBC-8C0C-74F190E6F3F3}"/>
                  </a:ext>
                </a:extLst>
              </p:cNvPr>
              <p:cNvSpPr/>
              <p:nvPr/>
            </p:nvSpPr>
            <p:spPr>
              <a:xfrm>
                <a:off x="2222991" y="3524451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73931FA1-DA37-6E76-DF8D-D5157E41AF4E}"/>
                  </a:ext>
                </a:extLst>
              </p:cNvPr>
              <p:cNvSpPr/>
              <p:nvPr/>
            </p:nvSpPr>
            <p:spPr>
              <a:xfrm>
                <a:off x="2222991" y="38047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31B1DD-CE1F-517E-DA1E-E7FA37A6E65C}"/>
                  </a:ext>
                </a:extLst>
              </p:cNvPr>
              <p:cNvSpPr/>
              <p:nvPr/>
            </p:nvSpPr>
            <p:spPr>
              <a:xfrm>
                <a:off x="2222991" y="4085041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DBA883EE-3121-7015-29B7-3D129CA9FD99}"/>
                  </a:ext>
                </a:extLst>
              </p:cNvPr>
              <p:cNvSpPr/>
              <p:nvPr/>
            </p:nvSpPr>
            <p:spPr>
              <a:xfrm>
                <a:off x="2222991" y="4365338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AFDCD9D-53B5-DBE6-19E3-C5C80802A094}"/>
                  </a:ext>
                </a:extLst>
              </p:cNvPr>
              <p:cNvSpPr/>
              <p:nvPr/>
            </p:nvSpPr>
            <p:spPr>
              <a:xfrm>
                <a:off x="2222991" y="464563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EB97F54D-760B-B356-285C-68ADFF389CFD}"/>
                  </a:ext>
                </a:extLst>
              </p:cNvPr>
              <p:cNvSpPr/>
              <p:nvPr/>
            </p:nvSpPr>
            <p:spPr>
              <a:xfrm>
                <a:off x="2222991" y="4925933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4820620-59F7-6D4A-CA1B-B75EFD667638}"/>
                </a:ext>
              </a:extLst>
            </p:cNvPr>
            <p:cNvGrpSpPr/>
            <p:nvPr/>
          </p:nvGrpSpPr>
          <p:grpSpPr>
            <a:xfrm>
              <a:off x="2503287" y="2403271"/>
              <a:ext cx="280300" cy="2802958"/>
              <a:chOff x="2503287" y="2403271"/>
              <a:chExt cx="280300" cy="2802958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A117EA1F-AFEC-C281-A7B8-E9D49CB7E60C}"/>
                  </a:ext>
                </a:extLst>
              </p:cNvPr>
              <p:cNvSpPr/>
              <p:nvPr/>
            </p:nvSpPr>
            <p:spPr>
              <a:xfrm>
                <a:off x="2503287" y="24032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D8AD4A0D-7ABC-A1B2-2284-D600ABF81CBD}"/>
                  </a:ext>
                </a:extLst>
              </p:cNvPr>
              <p:cNvSpPr/>
              <p:nvPr/>
            </p:nvSpPr>
            <p:spPr>
              <a:xfrm>
                <a:off x="2503287" y="26835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DF3161C-86CC-D65E-E5C8-7F8DEC8199A1}"/>
                  </a:ext>
                </a:extLst>
              </p:cNvPr>
              <p:cNvSpPr/>
              <p:nvPr/>
            </p:nvSpPr>
            <p:spPr>
              <a:xfrm>
                <a:off x="2503287" y="29638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705EB14B-94BB-E5BA-081D-CD2555ECA9B6}"/>
                  </a:ext>
                </a:extLst>
              </p:cNvPr>
              <p:cNvSpPr/>
              <p:nvPr/>
            </p:nvSpPr>
            <p:spPr>
              <a:xfrm>
                <a:off x="2503287" y="3244159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7F9B998-AADA-3699-73E7-7ACDBED7BF36}"/>
                  </a:ext>
                </a:extLst>
              </p:cNvPr>
              <p:cNvSpPr/>
              <p:nvPr/>
            </p:nvSpPr>
            <p:spPr>
              <a:xfrm>
                <a:off x="2503287" y="3524455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8D6436EF-61C2-1D17-4B81-B844383F3ED9}"/>
                  </a:ext>
                </a:extLst>
              </p:cNvPr>
              <p:cNvSpPr/>
              <p:nvPr/>
            </p:nvSpPr>
            <p:spPr>
              <a:xfrm>
                <a:off x="2503287" y="380475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FD65DF29-A6FE-9B24-C519-B76F30BAE39D}"/>
                  </a:ext>
                </a:extLst>
              </p:cNvPr>
              <p:cNvSpPr/>
              <p:nvPr/>
            </p:nvSpPr>
            <p:spPr>
              <a:xfrm>
                <a:off x="2503287" y="4085043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783EE996-FCEB-77B3-0BE1-7064CBEB8CA9}"/>
                  </a:ext>
                </a:extLst>
              </p:cNvPr>
              <p:cNvSpPr/>
              <p:nvPr/>
            </p:nvSpPr>
            <p:spPr>
              <a:xfrm>
                <a:off x="2503287" y="436534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99E55A43-5C56-2BF9-9348-A8FACC5B62E3}"/>
                  </a:ext>
                </a:extLst>
              </p:cNvPr>
              <p:cNvSpPr/>
              <p:nvPr/>
            </p:nvSpPr>
            <p:spPr>
              <a:xfrm>
                <a:off x="2503287" y="464563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CD77EC53-6598-4309-A7CE-CD495A2969A1}"/>
                  </a:ext>
                </a:extLst>
              </p:cNvPr>
              <p:cNvSpPr/>
              <p:nvPr/>
            </p:nvSpPr>
            <p:spPr>
              <a:xfrm>
                <a:off x="2503287" y="4925934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F57DEEF-7EA7-3DF1-25BC-2DE1060C46E7}"/>
                </a:ext>
              </a:extLst>
            </p:cNvPr>
            <p:cNvGrpSpPr/>
            <p:nvPr/>
          </p:nvGrpSpPr>
          <p:grpSpPr>
            <a:xfrm>
              <a:off x="1012444" y="2370709"/>
              <a:ext cx="170942" cy="2824988"/>
              <a:chOff x="1012444" y="2370709"/>
              <a:chExt cx="170942" cy="2824988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F4936551-60BF-54CF-0FE4-8A1CDF620E00}"/>
                  </a:ext>
                </a:extLst>
              </p:cNvPr>
              <p:cNvCxnSpPr/>
              <p:nvPr/>
            </p:nvCxnSpPr>
            <p:spPr>
              <a:xfrm>
                <a:off x="1097788" y="2392807"/>
                <a:ext cx="0" cy="280289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019CE5E4-60EB-C17F-4224-04DE8A126FC9}"/>
                  </a:ext>
                </a:extLst>
              </p:cNvPr>
              <p:cNvGrpSpPr/>
              <p:nvPr/>
            </p:nvGrpSpPr>
            <p:grpSpPr>
              <a:xfrm>
                <a:off x="1012444" y="2370709"/>
                <a:ext cx="170942" cy="176530"/>
                <a:chOff x="1012444" y="2370709"/>
                <a:chExt cx="170942" cy="176530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E7510B8-849E-7E8B-04FC-F3BD084CB258}"/>
                    </a:ext>
                  </a:extLst>
                </p:cNvPr>
                <p:cNvCxnSpPr/>
                <p:nvPr/>
              </p:nvCxnSpPr>
              <p:spPr>
                <a:xfrm flipH="1">
                  <a:off x="1012444" y="2370709"/>
                  <a:ext cx="81407" cy="17653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D1D63513-83BA-5713-5314-09038825BA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01725" y="2370709"/>
                  <a:ext cx="81661" cy="1764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A4AF185-3CE6-34E9-AD75-788B9EB47DDC}"/>
                </a:ext>
              </a:extLst>
            </p:cNvPr>
            <p:cNvCxnSpPr/>
            <p:nvPr/>
          </p:nvCxnSpPr>
          <p:spPr>
            <a:xfrm flipH="1">
              <a:off x="1112266" y="5195697"/>
              <a:ext cx="16770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EAE85B45-E22A-7734-5D7F-F34610F38EBF}"/>
                </a:ext>
              </a:extLst>
            </p:cNvPr>
            <p:cNvGrpSpPr/>
            <p:nvPr/>
          </p:nvGrpSpPr>
          <p:grpSpPr>
            <a:xfrm rot="5400000">
              <a:off x="2645221" y="5106352"/>
              <a:ext cx="170942" cy="176403"/>
              <a:chOff x="2645221" y="5106352"/>
              <a:chExt cx="170942" cy="176403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B72054DC-93DA-6135-F786-97EB948E22F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645221" y="5106353"/>
                <a:ext cx="81533" cy="17640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56105B39-B811-47DD-CFBE-AA45AFC723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756" y="5106352"/>
                <a:ext cx="81407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C62085D-3600-C449-FF07-B66DA7C0D1BE}"/>
                </a:ext>
              </a:extLst>
            </p:cNvPr>
            <p:cNvSpPr txBox="1"/>
            <p:nvPr/>
          </p:nvSpPr>
          <p:spPr>
            <a:xfrm>
              <a:off x="2870200" y="5054600"/>
              <a:ext cx="31902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32FB6FC-6FEC-4FDE-28D3-A2245D5CD8B1}"/>
                </a:ext>
              </a:extLst>
            </p:cNvPr>
            <p:cNvSpPr txBox="1"/>
            <p:nvPr/>
          </p:nvSpPr>
          <p:spPr>
            <a:xfrm>
              <a:off x="977900" y="2057400"/>
              <a:ext cx="33078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D1C3B19-6CBF-C645-AC91-2042319AB22C}"/>
                </a:ext>
              </a:extLst>
            </p:cNvPr>
            <p:cNvSpPr txBox="1"/>
            <p:nvPr/>
          </p:nvSpPr>
          <p:spPr>
            <a:xfrm>
              <a:off x="843280" y="51943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4FADB6B-024A-6C18-56B1-C67A672F0110}"/>
                </a:ext>
              </a:extLst>
            </p:cNvPr>
            <p:cNvSpPr txBox="1"/>
            <p:nvPr/>
          </p:nvSpPr>
          <p:spPr>
            <a:xfrm>
              <a:off x="1224280" y="5295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220FDA4-C117-FD70-B0E7-390051FDB76E}"/>
                </a:ext>
              </a:extLst>
            </p:cNvPr>
            <p:cNvSpPr txBox="1"/>
            <p:nvPr/>
          </p:nvSpPr>
          <p:spPr>
            <a:xfrm>
              <a:off x="1516380" y="5295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135CCBB3-C294-B06F-321C-9876173EE97B}"/>
                </a:ext>
              </a:extLst>
            </p:cNvPr>
            <p:cNvSpPr txBox="1"/>
            <p:nvPr/>
          </p:nvSpPr>
          <p:spPr>
            <a:xfrm>
              <a:off x="1795780" y="5295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D19C784-BC0A-CAE8-5C2C-F69A6C9B2B5F}"/>
                </a:ext>
              </a:extLst>
            </p:cNvPr>
            <p:cNvSpPr txBox="1"/>
            <p:nvPr/>
          </p:nvSpPr>
          <p:spPr>
            <a:xfrm>
              <a:off x="2062480" y="5295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DEDBA16-6DEE-4F7B-24D6-2306DA0AC2ED}"/>
                </a:ext>
              </a:extLst>
            </p:cNvPr>
            <p:cNvSpPr txBox="1"/>
            <p:nvPr/>
          </p:nvSpPr>
          <p:spPr>
            <a:xfrm>
              <a:off x="2354580" y="5295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B13C472-826D-ABE9-B9A1-6DB061345F54}"/>
                </a:ext>
              </a:extLst>
            </p:cNvPr>
            <p:cNvSpPr txBox="1"/>
            <p:nvPr/>
          </p:nvSpPr>
          <p:spPr>
            <a:xfrm>
              <a:off x="754380" y="2870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4C73903-343E-54AE-E2B5-8FDDB847DA5A}"/>
                </a:ext>
              </a:extLst>
            </p:cNvPr>
            <p:cNvSpPr txBox="1"/>
            <p:nvPr/>
          </p:nvSpPr>
          <p:spPr>
            <a:xfrm>
              <a:off x="754380" y="3149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B9FCFB8-4E89-C71E-7239-A0263AB8049A}"/>
                </a:ext>
              </a:extLst>
            </p:cNvPr>
            <p:cNvSpPr txBox="1"/>
            <p:nvPr/>
          </p:nvSpPr>
          <p:spPr>
            <a:xfrm>
              <a:off x="754380" y="34290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BE8E779-A649-304E-1272-68601C602519}"/>
                </a:ext>
              </a:extLst>
            </p:cNvPr>
            <p:cNvSpPr txBox="1"/>
            <p:nvPr/>
          </p:nvSpPr>
          <p:spPr>
            <a:xfrm>
              <a:off x="754380" y="37084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564767F-0FC4-1E30-5070-84A6815DE17A}"/>
                </a:ext>
              </a:extLst>
            </p:cNvPr>
            <p:cNvSpPr txBox="1"/>
            <p:nvPr/>
          </p:nvSpPr>
          <p:spPr>
            <a:xfrm>
              <a:off x="754380" y="4000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1C4B410-1A9C-8B34-5676-5687509E3026}"/>
                </a:ext>
              </a:extLst>
            </p:cNvPr>
            <p:cNvSpPr txBox="1"/>
            <p:nvPr/>
          </p:nvSpPr>
          <p:spPr>
            <a:xfrm>
              <a:off x="754380" y="4267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4B0D3FE-8B28-9B4E-4DE0-BC3E1D99970B}"/>
                </a:ext>
              </a:extLst>
            </p:cNvPr>
            <p:cNvSpPr txBox="1"/>
            <p:nvPr/>
          </p:nvSpPr>
          <p:spPr>
            <a:xfrm>
              <a:off x="754380" y="4546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4887F2C-27DB-D029-BDEB-5A6B7AF96210}"/>
                </a:ext>
              </a:extLst>
            </p:cNvPr>
            <p:cNvSpPr txBox="1"/>
            <p:nvPr/>
          </p:nvSpPr>
          <p:spPr>
            <a:xfrm>
              <a:off x="754380" y="48387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F985FE8-18A6-9F5E-6583-9B8B3C272C85}"/>
                </a:ext>
              </a:extLst>
            </p:cNvPr>
            <p:cNvSpPr txBox="1"/>
            <p:nvPr/>
          </p:nvSpPr>
          <p:spPr>
            <a:xfrm>
              <a:off x="754380" y="2590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35FBB6E6-B5AD-838B-C9B8-CF0984A4A8E5}"/>
                </a:ext>
              </a:extLst>
            </p:cNvPr>
            <p:cNvGrpSpPr/>
            <p:nvPr/>
          </p:nvGrpSpPr>
          <p:grpSpPr>
            <a:xfrm>
              <a:off x="1266444" y="2340102"/>
              <a:ext cx="745744" cy="1803654"/>
              <a:chOff x="1266444" y="2340102"/>
              <a:chExt cx="745744" cy="1803654"/>
            </a:xfrm>
          </p:grpSpPr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36563008-AE10-98F4-C1D4-4342BE1EF6B2}"/>
                  </a:ext>
                </a:extLst>
              </p:cNvPr>
              <p:cNvCxnSpPr/>
              <p:nvPr/>
            </p:nvCxnSpPr>
            <p:spPr>
              <a:xfrm flipH="1">
                <a:off x="1358900" y="2425700"/>
                <a:ext cx="584200" cy="16637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8DECD1A8-B84E-241B-B4F4-86504AB7C574}"/>
                  </a:ext>
                </a:extLst>
              </p:cNvPr>
              <p:cNvSpPr/>
              <p:nvPr/>
            </p:nvSpPr>
            <p:spPr>
              <a:xfrm>
                <a:off x="1266444" y="4004056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B47C4524-0075-6E4D-8094-B9F378CCB05E}"/>
                  </a:ext>
                </a:extLst>
              </p:cNvPr>
              <p:cNvSpPr/>
              <p:nvPr/>
            </p:nvSpPr>
            <p:spPr>
              <a:xfrm>
                <a:off x="1589659" y="3155188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0617D99F-0BF6-206E-9377-6D7CEF578E88}"/>
                  </a:ext>
                </a:extLst>
              </p:cNvPr>
              <p:cNvSpPr/>
              <p:nvPr/>
            </p:nvSpPr>
            <p:spPr>
              <a:xfrm>
                <a:off x="1872488" y="2340102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EABF6D10-8786-0FE3-ADED-D58266099219}"/>
              </a:ext>
            </a:extLst>
          </p:cNvPr>
          <p:cNvSpPr txBox="1"/>
          <p:nvPr/>
        </p:nvSpPr>
        <p:spPr>
          <a:xfrm>
            <a:off x="482600" y="393700"/>
            <a:ext cx="9629140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Match the formulas and graphs.	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− 2	      II. 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− 3	         III.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+ 1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A.			      B.				C.	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D9C90F8E-02C1-DAB5-B2A6-6B4F40E48618}"/>
              </a:ext>
            </a:extLst>
          </p:cNvPr>
          <p:cNvGrpSpPr/>
          <p:nvPr/>
        </p:nvGrpSpPr>
        <p:grpSpPr>
          <a:xfrm>
            <a:off x="3937000" y="2044700"/>
            <a:ext cx="2297684" cy="3500110"/>
            <a:chOff x="3937000" y="2044700"/>
            <a:chExt cx="2297684" cy="3500110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D39BE89-21CB-18F0-6399-40A848502C2C}"/>
                </a:ext>
              </a:extLst>
            </p:cNvPr>
            <p:cNvGrpSpPr/>
            <p:nvPr/>
          </p:nvGrpSpPr>
          <p:grpSpPr>
            <a:xfrm>
              <a:off x="4238701" y="2390571"/>
              <a:ext cx="280301" cy="2802953"/>
              <a:chOff x="4238701" y="2390571"/>
              <a:chExt cx="280301" cy="2802953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D636CB28-F4FC-988A-09E8-E8D3EDD418A0}"/>
                  </a:ext>
                </a:extLst>
              </p:cNvPr>
              <p:cNvSpPr/>
              <p:nvPr/>
            </p:nvSpPr>
            <p:spPr>
              <a:xfrm>
                <a:off x="4238701" y="2390571"/>
                <a:ext cx="280301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6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BE9E20AD-D9B4-6CB0-617D-D71EC4ACBD34}"/>
                  </a:ext>
                </a:extLst>
              </p:cNvPr>
              <p:cNvSpPr/>
              <p:nvPr/>
            </p:nvSpPr>
            <p:spPr>
              <a:xfrm>
                <a:off x="4238701" y="2670866"/>
                <a:ext cx="280301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9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768B54A3-EA5E-3519-297B-D7D56CABE2CC}"/>
                  </a:ext>
                </a:extLst>
              </p:cNvPr>
              <p:cNvSpPr/>
              <p:nvPr/>
            </p:nvSpPr>
            <p:spPr>
              <a:xfrm>
                <a:off x="4238701" y="2951160"/>
                <a:ext cx="280301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8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3899CDD9-5566-6706-0788-88A417B3292B}"/>
                  </a:ext>
                </a:extLst>
              </p:cNvPr>
              <p:cNvSpPr/>
              <p:nvPr/>
            </p:nvSpPr>
            <p:spPr>
              <a:xfrm>
                <a:off x="4238701" y="3231455"/>
                <a:ext cx="280301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7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9AEB611E-D8F0-741F-5178-11739E7D6C79}"/>
                  </a:ext>
                </a:extLst>
              </p:cNvPr>
              <p:cNvSpPr/>
              <p:nvPr/>
            </p:nvSpPr>
            <p:spPr>
              <a:xfrm>
                <a:off x="4238701" y="3511749"/>
                <a:ext cx="280301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5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DD43E447-AC8B-01EB-D2C8-4C516E8A0AC3}"/>
                  </a:ext>
                </a:extLst>
              </p:cNvPr>
              <p:cNvSpPr/>
              <p:nvPr/>
            </p:nvSpPr>
            <p:spPr>
              <a:xfrm>
                <a:off x="4238701" y="3792047"/>
                <a:ext cx="280301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5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4AA3676E-911A-D2B5-1435-EEC4659395E6}"/>
                  </a:ext>
                </a:extLst>
              </p:cNvPr>
              <p:cNvSpPr/>
              <p:nvPr/>
            </p:nvSpPr>
            <p:spPr>
              <a:xfrm>
                <a:off x="4238701" y="4072340"/>
                <a:ext cx="280301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5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9E7A37F7-6718-3E35-E0BC-E8F838114683}"/>
                  </a:ext>
                </a:extLst>
              </p:cNvPr>
              <p:cNvSpPr/>
              <p:nvPr/>
            </p:nvSpPr>
            <p:spPr>
              <a:xfrm>
                <a:off x="4238701" y="4352637"/>
                <a:ext cx="280301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4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5E8270B1-31CE-28AC-A9A3-69117D090504}"/>
                  </a:ext>
                </a:extLst>
              </p:cNvPr>
              <p:cNvSpPr/>
              <p:nvPr/>
            </p:nvSpPr>
            <p:spPr>
              <a:xfrm>
                <a:off x="4238701" y="4632937"/>
                <a:ext cx="280301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4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C42C56B2-B73E-2441-F5DC-74A6FCEFB59D}"/>
                  </a:ext>
                </a:extLst>
              </p:cNvPr>
              <p:cNvSpPr/>
              <p:nvPr/>
            </p:nvSpPr>
            <p:spPr>
              <a:xfrm>
                <a:off x="4238701" y="4913230"/>
                <a:ext cx="280301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4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32DE5265-7ABD-DCB1-D9B8-6FEE8D67B05B}"/>
                </a:ext>
              </a:extLst>
            </p:cNvPr>
            <p:cNvGrpSpPr/>
            <p:nvPr/>
          </p:nvGrpSpPr>
          <p:grpSpPr>
            <a:xfrm>
              <a:off x="4518999" y="2390571"/>
              <a:ext cx="280298" cy="2802953"/>
              <a:chOff x="4518999" y="2390571"/>
              <a:chExt cx="280298" cy="2802953"/>
            </a:xfrm>
          </p:grpSpPr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91B8AFB-48E3-6942-E1E4-25F9420EC91D}"/>
                  </a:ext>
                </a:extLst>
              </p:cNvPr>
              <p:cNvSpPr/>
              <p:nvPr/>
            </p:nvSpPr>
            <p:spPr>
              <a:xfrm>
                <a:off x="4518999" y="2390571"/>
                <a:ext cx="280298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6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4CF6BBC8-642D-6389-6148-994930426434}"/>
                  </a:ext>
                </a:extLst>
              </p:cNvPr>
              <p:cNvSpPr/>
              <p:nvPr/>
            </p:nvSpPr>
            <p:spPr>
              <a:xfrm>
                <a:off x="4518999" y="2670866"/>
                <a:ext cx="280298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9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0B7288AD-2B6D-B9F7-265E-0C0522FFCDB0}"/>
                  </a:ext>
                </a:extLst>
              </p:cNvPr>
              <p:cNvSpPr/>
              <p:nvPr/>
            </p:nvSpPr>
            <p:spPr>
              <a:xfrm>
                <a:off x="4518999" y="2951160"/>
                <a:ext cx="280298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8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89D465F6-2A65-B5B4-5DE9-E83DC6C57FAB}"/>
                  </a:ext>
                </a:extLst>
              </p:cNvPr>
              <p:cNvSpPr/>
              <p:nvPr/>
            </p:nvSpPr>
            <p:spPr>
              <a:xfrm>
                <a:off x="4518999" y="3231455"/>
                <a:ext cx="280298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7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6E11C5D6-2792-2B01-2A9E-247F310D4338}"/>
                  </a:ext>
                </a:extLst>
              </p:cNvPr>
              <p:cNvSpPr/>
              <p:nvPr/>
            </p:nvSpPr>
            <p:spPr>
              <a:xfrm>
                <a:off x="4518999" y="3511749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DFF12A27-B36C-B275-15E8-BFB161E353E2}"/>
                  </a:ext>
                </a:extLst>
              </p:cNvPr>
              <p:cNvSpPr/>
              <p:nvPr/>
            </p:nvSpPr>
            <p:spPr>
              <a:xfrm>
                <a:off x="4518999" y="3792047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8E099D6C-38E7-3253-F066-14E8D37E86AF}"/>
                  </a:ext>
                </a:extLst>
              </p:cNvPr>
              <p:cNvSpPr/>
              <p:nvPr/>
            </p:nvSpPr>
            <p:spPr>
              <a:xfrm>
                <a:off x="4518999" y="4072340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0C3E9626-8484-8A34-A1CD-F543A04C66A5}"/>
                  </a:ext>
                </a:extLst>
              </p:cNvPr>
              <p:cNvSpPr/>
              <p:nvPr/>
            </p:nvSpPr>
            <p:spPr>
              <a:xfrm>
                <a:off x="4518999" y="4352637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46EFC349-E1DB-849A-EF83-0D8CBF0291A4}"/>
                  </a:ext>
                </a:extLst>
              </p:cNvPr>
              <p:cNvSpPr/>
              <p:nvPr/>
            </p:nvSpPr>
            <p:spPr>
              <a:xfrm>
                <a:off x="4518999" y="4632937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25557D15-7A90-386F-2E41-45F6061FEEA1}"/>
                  </a:ext>
                </a:extLst>
              </p:cNvPr>
              <p:cNvSpPr/>
              <p:nvPr/>
            </p:nvSpPr>
            <p:spPr>
              <a:xfrm>
                <a:off x="4518999" y="4913230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E74C95E3-D286-8640-46CF-B168B11FF553}"/>
                </a:ext>
              </a:extLst>
            </p:cNvPr>
            <p:cNvGrpSpPr/>
            <p:nvPr/>
          </p:nvGrpSpPr>
          <p:grpSpPr>
            <a:xfrm>
              <a:off x="4799294" y="2390571"/>
              <a:ext cx="280299" cy="2802958"/>
              <a:chOff x="4799294" y="2390571"/>
              <a:chExt cx="280299" cy="2802958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E0FAAE2D-BAE1-80BB-5DAF-3AAABD193E81}"/>
                  </a:ext>
                </a:extLst>
              </p:cNvPr>
              <p:cNvSpPr/>
              <p:nvPr/>
            </p:nvSpPr>
            <p:spPr>
              <a:xfrm>
                <a:off x="4799294" y="23905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64B64BED-B171-D5E6-D41B-96E3A6441B30}"/>
                  </a:ext>
                </a:extLst>
              </p:cNvPr>
              <p:cNvSpPr/>
              <p:nvPr/>
            </p:nvSpPr>
            <p:spPr>
              <a:xfrm>
                <a:off x="4799294" y="26708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303DF45D-2FD2-5FCE-E2ED-915C47E13037}"/>
                  </a:ext>
                </a:extLst>
              </p:cNvPr>
              <p:cNvSpPr/>
              <p:nvPr/>
            </p:nvSpPr>
            <p:spPr>
              <a:xfrm>
                <a:off x="4799294" y="29511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37DC36C1-E1AD-2881-E8AD-80F9DAC3B225}"/>
                  </a:ext>
                </a:extLst>
              </p:cNvPr>
              <p:cNvSpPr/>
              <p:nvPr/>
            </p:nvSpPr>
            <p:spPr>
              <a:xfrm>
                <a:off x="4799294" y="3231459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4ECD450E-4D6F-DC54-49E2-997A294AFD0B}"/>
                  </a:ext>
                </a:extLst>
              </p:cNvPr>
              <p:cNvSpPr/>
              <p:nvPr/>
            </p:nvSpPr>
            <p:spPr>
              <a:xfrm>
                <a:off x="4799294" y="3511752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F495932A-6EA9-1EDC-F54A-BC3AA3D7EE5C}"/>
                  </a:ext>
                </a:extLst>
              </p:cNvPr>
              <p:cNvSpPr/>
              <p:nvPr/>
            </p:nvSpPr>
            <p:spPr>
              <a:xfrm>
                <a:off x="4799294" y="3792050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3B620387-5749-8318-FF12-A3C12202C71C}"/>
                  </a:ext>
                </a:extLst>
              </p:cNvPr>
              <p:cNvSpPr/>
              <p:nvPr/>
            </p:nvSpPr>
            <p:spPr>
              <a:xfrm>
                <a:off x="4799294" y="4072343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54BED614-64E8-8CFC-60EF-F6CCAC04D048}"/>
                  </a:ext>
                </a:extLst>
              </p:cNvPr>
              <p:cNvSpPr/>
              <p:nvPr/>
            </p:nvSpPr>
            <p:spPr>
              <a:xfrm>
                <a:off x="4799294" y="4352641"/>
                <a:ext cx="280299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3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E4198CC1-B281-997C-DF5B-6AEAA6DA9DC2}"/>
                  </a:ext>
                </a:extLst>
              </p:cNvPr>
              <p:cNvSpPr/>
              <p:nvPr/>
            </p:nvSpPr>
            <p:spPr>
              <a:xfrm>
                <a:off x="4799294" y="463293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CAB3A71D-8A19-C22E-5513-1FEFD2ABFA0B}"/>
                  </a:ext>
                </a:extLst>
              </p:cNvPr>
              <p:cNvSpPr/>
              <p:nvPr/>
            </p:nvSpPr>
            <p:spPr>
              <a:xfrm>
                <a:off x="4799294" y="4913234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A43D9F89-EDF9-5D12-3C1F-8F440CE35888}"/>
                </a:ext>
              </a:extLst>
            </p:cNvPr>
            <p:cNvGrpSpPr/>
            <p:nvPr/>
          </p:nvGrpSpPr>
          <p:grpSpPr>
            <a:xfrm>
              <a:off x="5079592" y="2390571"/>
              <a:ext cx="280300" cy="2802956"/>
              <a:chOff x="5079592" y="2390571"/>
              <a:chExt cx="280300" cy="2802956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8EE79159-F93F-7E72-A95F-68FB6A5D0498}"/>
                  </a:ext>
                </a:extLst>
              </p:cNvPr>
              <p:cNvSpPr/>
              <p:nvPr/>
            </p:nvSpPr>
            <p:spPr>
              <a:xfrm>
                <a:off x="5079592" y="23905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D2B0712E-7660-8D7A-A644-424EFC35D84F}"/>
                  </a:ext>
                </a:extLst>
              </p:cNvPr>
              <p:cNvSpPr/>
              <p:nvPr/>
            </p:nvSpPr>
            <p:spPr>
              <a:xfrm>
                <a:off x="5079592" y="26708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D8CE5A90-3B2C-E963-D471-F9990C9BD5E8}"/>
                  </a:ext>
                </a:extLst>
              </p:cNvPr>
              <p:cNvSpPr/>
              <p:nvPr/>
            </p:nvSpPr>
            <p:spPr>
              <a:xfrm>
                <a:off x="5079592" y="29511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62B5A8F4-78CD-12FF-E9BD-4D80427AEF2C}"/>
                  </a:ext>
                </a:extLst>
              </p:cNvPr>
              <p:cNvSpPr/>
              <p:nvPr/>
            </p:nvSpPr>
            <p:spPr>
              <a:xfrm>
                <a:off x="5079592" y="323145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4D88D770-AF77-9806-8D25-AA1A19E47694}"/>
                  </a:ext>
                </a:extLst>
              </p:cNvPr>
              <p:cNvSpPr/>
              <p:nvPr/>
            </p:nvSpPr>
            <p:spPr>
              <a:xfrm>
                <a:off x="5079592" y="3511751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28BE01E3-F789-3993-1383-83C878369F23}"/>
                  </a:ext>
                </a:extLst>
              </p:cNvPr>
              <p:cNvSpPr/>
              <p:nvPr/>
            </p:nvSpPr>
            <p:spPr>
              <a:xfrm>
                <a:off x="5079592" y="37920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D084F6D4-0FFE-4663-CC22-64AE5CA2BE5C}"/>
                  </a:ext>
                </a:extLst>
              </p:cNvPr>
              <p:cNvSpPr/>
              <p:nvPr/>
            </p:nvSpPr>
            <p:spPr>
              <a:xfrm>
                <a:off x="5079592" y="4072341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6F157A00-8160-E327-1EEF-C253677B8CF7}"/>
                  </a:ext>
                </a:extLst>
              </p:cNvPr>
              <p:cNvSpPr/>
              <p:nvPr/>
            </p:nvSpPr>
            <p:spPr>
              <a:xfrm>
                <a:off x="5079592" y="4352638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6BC65AC6-680D-19B4-80CA-66F59DBC41BE}"/>
                  </a:ext>
                </a:extLst>
              </p:cNvPr>
              <p:cNvSpPr/>
              <p:nvPr/>
            </p:nvSpPr>
            <p:spPr>
              <a:xfrm>
                <a:off x="5079592" y="463293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DACC54EB-65B3-97E0-7C3B-451B51D86A56}"/>
                  </a:ext>
                </a:extLst>
              </p:cNvPr>
              <p:cNvSpPr/>
              <p:nvPr/>
            </p:nvSpPr>
            <p:spPr>
              <a:xfrm>
                <a:off x="5079592" y="4913233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8F11308B-77C0-708D-3D7A-7D4E6D4EF5E5}"/>
                </a:ext>
              </a:extLst>
            </p:cNvPr>
            <p:cNvGrpSpPr/>
            <p:nvPr/>
          </p:nvGrpSpPr>
          <p:grpSpPr>
            <a:xfrm>
              <a:off x="5359891" y="2390571"/>
              <a:ext cx="280299" cy="2802956"/>
              <a:chOff x="5359891" y="2390571"/>
              <a:chExt cx="280299" cy="2802956"/>
            </a:xfrm>
          </p:grpSpPr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55D1E5DF-469E-F8FD-FCB4-6E62FA0D3648}"/>
                  </a:ext>
                </a:extLst>
              </p:cNvPr>
              <p:cNvSpPr/>
              <p:nvPr/>
            </p:nvSpPr>
            <p:spPr>
              <a:xfrm>
                <a:off x="5359891" y="23905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66DD52BE-EE1E-FE30-4F31-67C3C3159ECE}"/>
                  </a:ext>
                </a:extLst>
              </p:cNvPr>
              <p:cNvSpPr/>
              <p:nvPr/>
            </p:nvSpPr>
            <p:spPr>
              <a:xfrm>
                <a:off x="5359891" y="26708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FDD1B4D8-2A49-B737-2BD1-6C492B13E6C9}"/>
                  </a:ext>
                </a:extLst>
              </p:cNvPr>
              <p:cNvSpPr/>
              <p:nvPr/>
            </p:nvSpPr>
            <p:spPr>
              <a:xfrm>
                <a:off x="5359891" y="29511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CD2E8F80-6838-D90A-4F42-F6AA62DB7626}"/>
                  </a:ext>
                </a:extLst>
              </p:cNvPr>
              <p:cNvSpPr/>
              <p:nvPr/>
            </p:nvSpPr>
            <p:spPr>
              <a:xfrm>
                <a:off x="5359891" y="323145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E8B6924A-FBEF-96BB-4C25-A778BC5503AD}"/>
                  </a:ext>
                </a:extLst>
              </p:cNvPr>
              <p:cNvSpPr/>
              <p:nvPr/>
            </p:nvSpPr>
            <p:spPr>
              <a:xfrm>
                <a:off x="5359891" y="3511751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24DACDC2-BCF9-8616-19D6-10705124ACC6}"/>
                  </a:ext>
                </a:extLst>
              </p:cNvPr>
              <p:cNvSpPr/>
              <p:nvPr/>
            </p:nvSpPr>
            <p:spPr>
              <a:xfrm>
                <a:off x="5359891" y="37920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551A769D-3E3E-C2E9-D5D7-1507DD60263F}"/>
                  </a:ext>
                </a:extLst>
              </p:cNvPr>
              <p:cNvSpPr/>
              <p:nvPr/>
            </p:nvSpPr>
            <p:spPr>
              <a:xfrm>
                <a:off x="5359891" y="4072341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092EABD3-33BC-25E7-9D40-6D7D043B3E48}"/>
                  </a:ext>
                </a:extLst>
              </p:cNvPr>
              <p:cNvSpPr/>
              <p:nvPr/>
            </p:nvSpPr>
            <p:spPr>
              <a:xfrm>
                <a:off x="5359891" y="4352638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81F59FD3-55B7-21BC-6D55-1B95693372CA}"/>
                  </a:ext>
                </a:extLst>
              </p:cNvPr>
              <p:cNvSpPr/>
              <p:nvPr/>
            </p:nvSpPr>
            <p:spPr>
              <a:xfrm>
                <a:off x="5359891" y="463293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61FA205A-8E1A-06BE-BE32-D182B255CAB6}"/>
                  </a:ext>
                </a:extLst>
              </p:cNvPr>
              <p:cNvSpPr/>
              <p:nvPr/>
            </p:nvSpPr>
            <p:spPr>
              <a:xfrm>
                <a:off x="5359891" y="4913233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33113271-A178-6536-20F6-E7D2B645CDAA}"/>
                </a:ext>
              </a:extLst>
            </p:cNvPr>
            <p:cNvGrpSpPr/>
            <p:nvPr/>
          </p:nvGrpSpPr>
          <p:grpSpPr>
            <a:xfrm>
              <a:off x="5640187" y="2390571"/>
              <a:ext cx="280300" cy="2802958"/>
              <a:chOff x="5640187" y="2390571"/>
              <a:chExt cx="280300" cy="2802958"/>
            </a:xfrm>
          </p:grpSpPr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710DDE6B-799C-E49F-EEEC-A0F41F30D0C5}"/>
                  </a:ext>
                </a:extLst>
              </p:cNvPr>
              <p:cNvSpPr/>
              <p:nvPr/>
            </p:nvSpPr>
            <p:spPr>
              <a:xfrm>
                <a:off x="5640187" y="23905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8CB81C88-A16D-CB78-64F2-1AE5980E1FCF}"/>
                  </a:ext>
                </a:extLst>
              </p:cNvPr>
              <p:cNvSpPr/>
              <p:nvPr/>
            </p:nvSpPr>
            <p:spPr>
              <a:xfrm>
                <a:off x="5640187" y="26708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1EDC5580-9C0D-AC01-C09B-24542919466E}"/>
                  </a:ext>
                </a:extLst>
              </p:cNvPr>
              <p:cNvSpPr/>
              <p:nvPr/>
            </p:nvSpPr>
            <p:spPr>
              <a:xfrm>
                <a:off x="5640187" y="29511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039E3636-E81E-D41D-F232-264AC493D24B}"/>
                  </a:ext>
                </a:extLst>
              </p:cNvPr>
              <p:cNvSpPr/>
              <p:nvPr/>
            </p:nvSpPr>
            <p:spPr>
              <a:xfrm>
                <a:off x="5640187" y="3231459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C6FE1E32-0989-7DF3-6D8B-ABD06150E38A}"/>
                  </a:ext>
                </a:extLst>
              </p:cNvPr>
              <p:cNvSpPr/>
              <p:nvPr/>
            </p:nvSpPr>
            <p:spPr>
              <a:xfrm>
                <a:off x="5640187" y="3511755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8536A8F4-2D31-20C8-8873-CF59E770C5E7}"/>
                  </a:ext>
                </a:extLst>
              </p:cNvPr>
              <p:cNvSpPr/>
              <p:nvPr/>
            </p:nvSpPr>
            <p:spPr>
              <a:xfrm>
                <a:off x="5640187" y="379205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CDBEDCAC-AE6D-B06F-A4B9-71793DA7A244}"/>
                  </a:ext>
                </a:extLst>
              </p:cNvPr>
              <p:cNvSpPr/>
              <p:nvPr/>
            </p:nvSpPr>
            <p:spPr>
              <a:xfrm>
                <a:off x="5640187" y="4072343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2AB5B7CA-26AD-E369-F932-A0C7011CE287}"/>
                  </a:ext>
                </a:extLst>
              </p:cNvPr>
              <p:cNvSpPr/>
              <p:nvPr/>
            </p:nvSpPr>
            <p:spPr>
              <a:xfrm>
                <a:off x="5640187" y="435264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CC56029D-A04B-D5ED-7F5C-FAB2076B8BF0}"/>
                  </a:ext>
                </a:extLst>
              </p:cNvPr>
              <p:cNvSpPr/>
              <p:nvPr/>
            </p:nvSpPr>
            <p:spPr>
              <a:xfrm>
                <a:off x="5640187" y="463293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1E0C1382-07E6-B779-0B2D-5C394E49DD14}"/>
                  </a:ext>
                </a:extLst>
              </p:cNvPr>
              <p:cNvSpPr/>
              <p:nvPr/>
            </p:nvSpPr>
            <p:spPr>
              <a:xfrm>
                <a:off x="5640187" y="4913234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C93D7CD2-68A3-A371-64F8-9CA76B08144A}"/>
                </a:ext>
              </a:extLst>
            </p:cNvPr>
            <p:cNvGrpSpPr/>
            <p:nvPr/>
          </p:nvGrpSpPr>
          <p:grpSpPr>
            <a:xfrm>
              <a:off x="4149344" y="2358009"/>
              <a:ext cx="170942" cy="2824988"/>
              <a:chOff x="4149344" y="2358009"/>
              <a:chExt cx="170942" cy="2824988"/>
            </a:xfrm>
          </p:grpSpPr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D3F5001E-78C1-3153-A40E-F3949A93C05D}"/>
                  </a:ext>
                </a:extLst>
              </p:cNvPr>
              <p:cNvCxnSpPr/>
              <p:nvPr/>
            </p:nvCxnSpPr>
            <p:spPr>
              <a:xfrm>
                <a:off x="4234688" y="2380107"/>
                <a:ext cx="0" cy="280289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CD02EE52-F3A6-6F5E-925F-D8CBE77FD15C}"/>
                  </a:ext>
                </a:extLst>
              </p:cNvPr>
              <p:cNvGrpSpPr/>
              <p:nvPr/>
            </p:nvGrpSpPr>
            <p:grpSpPr>
              <a:xfrm>
                <a:off x="4149344" y="2358009"/>
                <a:ext cx="170942" cy="176530"/>
                <a:chOff x="4149344" y="2358009"/>
                <a:chExt cx="170942" cy="176530"/>
              </a:xfrm>
            </p:grpSpPr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45FC495C-6AED-802A-875A-DC911AD73B11}"/>
                    </a:ext>
                  </a:extLst>
                </p:cNvPr>
                <p:cNvCxnSpPr/>
                <p:nvPr/>
              </p:nvCxnSpPr>
              <p:spPr>
                <a:xfrm flipH="1">
                  <a:off x="4149344" y="2358009"/>
                  <a:ext cx="81407" cy="17653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389CDBEA-E663-75C7-9A35-2D2F6FB197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238625" y="2358009"/>
                  <a:ext cx="81661" cy="1764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F5130691-384A-7565-383B-83A382F0A672}"/>
                </a:ext>
              </a:extLst>
            </p:cNvPr>
            <p:cNvCxnSpPr/>
            <p:nvPr/>
          </p:nvCxnSpPr>
          <p:spPr>
            <a:xfrm flipH="1">
              <a:off x="4249166" y="5182997"/>
              <a:ext cx="16770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58D89961-FD52-5A34-2EDB-B14CC3B28741}"/>
                </a:ext>
              </a:extLst>
            </p:cNvPr>
            <p:cNvGrpSpPr/>
            <p:nvPr/>
          </p:nvGrpSpPr>
          <p:grpSpPr>
            <a:xfrm rot="5400000">
              <a:off x="5782120" y="5093653"/>
              <a:ext cx="170942" cy="176404"/>
              <a:chOff x="5782120" y="5093653"/>
              <a:chExt cx="170942" cy="176404"/>
            </a:xfrm>
          </p:grpSpPr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92A424DE-E4B2-762F-D3A4-EB3F4A52FCA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5782120" y="5093654"/>
                <a:ext cx="81534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4E625A96-85D2-8C29-2DF5-7EC28D1C7C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71655" y="5093653"/>
                <a:ext cx="81407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F448688-3F1E-0BF7-7AD0-C822BA4CDA34}"/>
                </a:ext>
              </a:extLst>
            </p:cNvPr>
            <p:cNvSpPr txBox="1"/>
            <p:nvPr/>
          </p:nvSpPr>
          <p:spPr>
            <a:xfrm>
              <a:off x="6007100" y="5041900"/>
              <a:ext cx="31902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C090C798-C22C-50BC-29C8-658D5E5BA059}"/>
                </a:ext>
              </a:extLst>
            </p:cNvPr>
            <p:cNvSpPr txBox="1"/>
            <p:nvPr/>
          </p:nvSpPr>
          <p:spPr>
            <a:xfrm>
              <a:off x="4114800" y="2044700"/>
              <a:ext cx="33078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F14ADBF-ECF6-0D2C-0C8F-D92DD1484650}"/>
                </a:ext>
              </a:extLst>
            </p:cNvPr>
            <p:cNvSpPr txBox="1"/>
            <p:nvPr/>
          </p:nvSpPr>
          <p:spPr>
            <a:xfrm>
              <a:off x="3980180" y="5181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90D2343D-3A02-909A-4546-BB21EB0182F7}"/>
                </a:ext>
              </a:extLst>
            </p:cNvPr>
            <p:cNvSpPr txBox="1"/>
            <p:nvPr/>
          </p:nvSpPr>
          <p:spPr>
            <a:xfrm>
              <a:off x="4361180" y="5283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C344BC93-648C-0A62-C059-574F08486BA5}"/>
                </a:ext>
              </a:extLst>
            </p:cNvPr>
            <p:cNvSpPr txBox="1"/>
            <p:nvPr/>
          </p:nvSpPr>
          <p:spPr>
            <a:xfrm>
              <a:off x="4653280" y="5283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80B76E95-73DA-A77F-CEA4-3374FB6CFCC3}"/>
                </a:ext>
              </a:extLst>
            </p:cNvPr>
            <p:cNvSpPr txBox="1"/>
            <p:nvPr/>
          </p:nvSpPr>
          <p:spPr>
            <a:xfrm>
              <a:off x="4932680" y="5283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09C7F71-60F0-7A9E-3006-1DBDFEDBD505}"/>
                </a:ext>
              </a:extLst>
            </p:cNvPr>
            <p:cNvSpPr txBox="1"/>
            <p:nvPr/>
          </p:nvSpPr>
          <p:spPr>
            <a:xfrm>
              <a:off x="5199380" y="5283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4A46DAD2-A4A5-3625-48F4-1AB0CA8D9A58}"/>
                </a:ext>
              </a:extLst>
            </p:cNvPr>
            <p:cNvSpPr txBox="1"/>
            <p:nvPr/>
          </p:nvSpPr>
          <p:spPr>
            <a:xfrm>
              <a:off x="5491480" y="5283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C6765517-2572-DE81-4357-7A1B80E473D2}"/>
                </a:ext>
              </a:extLst>
            </p:cNvPr>
            <p:cNvSpPr txBox="1"/>
            <p:nvPr/>
          </p:nvSpPr>
          <p:spPr>
            <a:xfrm>
              <a:off x="3891280" y="2857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A6792CB5-13C5-C514-9A2B-77896C26D12C}"/>
                </a:ext>
              </a:extLst>
            </p:cNvPr>
            <p:cNvSpPr txBox="1"/>
            <p:nvPr/>
          </p:nvSpPr>
          <p:spPr>
            <a:xfrm>
              <a:off x="3891280" y="3136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9E01E51C-9D9B-14E6-4444-E4F8ACED01C9}"/>
                </a:ext>
              </a:extLst>
            </p:cNvPr>
            <p:cNvSpPr txBox="1"/>
            <p:nvPr/>
          </p:nvSpPr>
          <p:spPr>
            <a:xfrm>
              <a:off x="3891280" y="34163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CA88CC1E-FD5D-EA3E-4DCE-A9143EFD73C3}"/>
                </a:ext>
              </a:extLst>
            </p:cNvPr>
            <p:cNvSpPr txBox="1"/>
            <p:nvPr/>
          </p:nvSpPr>
          <p:spPr>
            <a:xfrm>
              <a:off x="3891280" y="36957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B8133BA9-FD1C-FAE7-8EDD-FB72E27A9DCA}"/>
                </a:ext>
              </a:extLst>
            </p:cNvPr>
            <p:cNvSpPr txBox="1"/>
            <p:nvPr/>
          </p:nvSpPr>
          <p:spPr>
            <a:xfrm>
              <a:off x="3891280" y="3987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20308A80-5486-CF48-35E4-8A5FF570AD19}"/>
                </a:ext>
              </a:extLst>
            </p:cNvPr>
            <p:cNvSpPr txBox="1"/>
            <p:nvPr/>
          </p:nvSpPr>
          <p:spPr>
            <a:xfrm>
              <a:off x="3891280" y="4254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30E9F430-D3AF-E48B-76D2-EBE192001747}"/>
                </a:ext>
              </a:extLst>
            </p:cNvPr>
            <p:cNvSpPr txBox="1"/>
            <p:nvPr/>
          </p:nvSpPr>
          <p:spPr>
            <a:xfrm>
              <a:off x="3891280" y="4533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2F691B10-A3B9-E42A-0272-04FB06CF89C5}"/>
                </a:ext>
              </a:extLst>
            </p:cNvPr>
            <p:cNvSpPr txBox="1"/>
            <p:nvPr/>
          </p:nvSpPr>
          <p:spPr>
            <a:xfrm>
              <a:off x="3891280" y="48260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E5A67946-29FD-AA24-FB44-AC86B72EC55E}"/>
                </a:ext>
              </a:extLst>
            </p:cNvPr>
            <p:cNvSpPr txBox="1"/>
            <p:nvPr/>
          </p:nvSpPr>
          <p:spPr>
            <a:xfrm>
              <a:off x="3891280" y="25781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A19DF343-97B0-2253-2B87-46E65C34DB86}"/>
                </a:ext>
              </a:extLst>
            </p:cNvPr>
            <p:cNvCxnSpPr/>
            <p:nvPr/>
          </p:nvCxnSpPr>
          <p:spPr>
            <a:xfrm flipH="1">
              <a:off x="4508500" y="3263900"/>
              <a:ext cx="584200" cy="16637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D279F2BD-91A5-9B44-AD1E-74066BD25E19}"/>
                </a:ext>
              </a:extLst>
            </p:cNvPr>
            <p:cNvSpPr/>
            <p:nvPr/>
          </p:nvSpPr>
          <p:spPr>
            <a:xfrm>
              <a:off x="4416044" y="4842256"/>
              <a:ext cx="139700" cy="139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B79B336-933D-2EAF-D517-571CFA64E46A}"/>
                </a:ext>
              </a:extLst>
            </p:cNvPr>
            <p:cNvSpPr/>
            <p:nvPr/>
          </p:nvSpPr>
          <p:spPr>
            <a:xfrm>
              <a:off x="4739259" y="3993388"/>
              <a:ext cx="139700" cy="139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738B352C-DB0E-36BE-1E0A-BA2DC6A8FBCC}"/>
                </a:ext>
              </a:extLst>
            </p:cNvPr>
            <p:cNvSpPr/>
            <p:nvPr/>
          </p:nvSpPr>
          <p:spPr>
            <a:xfrm>
              <a:off x="5022088" y="3178302"/>
              <a:ext cx="139700" cy="139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4AE87D86-E695-171F-1FD3-B8D8C10BE678}"/>
              </a:ext>
            </a:extLst>
          </p:cNvPr>
          <p:cNvGrpSpPr/>
          <p:nvPr/>
        </p:nvGrpSpPr>
        <p:grpSpPr>
          <a:xfrm>
            <a:off x="7251700" y="2070100"/>
            <a:ext cx="2297684" cy="3500110"/>
            <a:chOff x="7251700" y="2070100"/>
            <a:chExt cx="2297684" cy="350011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DB4D4BE6-222A-FDC6-4BAE-E9E0C1225BAB}"/>
                </a:ext>
              </a:extLst>
            </p:cNvPr>
            <p:cNvGrpSpPr/>
            <p:nvPr/>
          </p:nvGrpSpPr>
          <p:grpSpPr>
            <a:xfrm>
              <a:off x="7553401" y="2415971"/>
              <a:ext cx="280300" cy="2802953"/>
              <a:chOff x="7553401" y="2415971"/>
              <a:chExt cx="280300" cy="2802953"/>
            </a:xfrm>
          </p:grpSpPr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0EAD58A-760E-16BB-4F55-ABF92B5A2F85}"/>
                  </a:ext>
                </a:extLst>
              </p:cNvPr>
              <p:cNvSpPr/>
              <p:nvPr/>
            </p:nvSpPr>
            <p:spPr>
              <a:xfrm>
                <a:off x="7553401" y="2415971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59C703F3-8BC0-1EB7-81CE-18B1C48F9B64}"/>
                  </a:ext>
                </a:extLst>
              </p:cNvPr>
              <p:cNvSpPr/>
              <p:nvPr/>
            </p:nvSpPr>
            <p:spPr>
              <a:xfrm>
                <a:off x="7553401" y="2696266"/>
                <a:ext cx="280300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9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0690BECB-9D43-3877-2393-51EF73AF4C15}"/>
                  </a:ext>
                </a:extLst>
              </p:cNvPr>
              <p:cNvSpPr/>
              <p:nvPr/>
            </p:nvSpPr>
            <p:spPr>
              <a:xfrm>
                <a:off x="7553401" y="2976560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E8579822-416B-9B3E-27FE-79236A7EB219}"/>
                  </a:ext>
                </a:extLst>
              </p:cNvPr>
              <p:cNvSpPr/>
              <p:nvPr/>
            </p:nvSpPr>
            <p:spPr>
              <a:xfrm>
                <a:off x="7553401" y="3256855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A7E074DE-617E-F65E-866A-4E676E8D8878}"/>
                  </a:ext>
                </a:extLst>
              </p:cNvPr>
              <p:cNvSpPr/>
              <p:nvPr/>
            </p:nvSpPr>
            <p:spPr>
              <a:xfrm>
                <a:off x="7553401" y="353714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B4C2D137-9954-DED8-8A21-718FE66E6C50}"/>
                  </a:ext>
                </a:extLst>
              </p:cNvPr>
              <p:cNvSpPr/>
              <p:nvPr/>
            </p:nvSpPr>
            <p:spPr>
              <a:xfrm>
                <a:off x="7553401" y="38174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642003E1-40A3-FE29-57EE-2E92F8A5EC40}"/>
                  </a:ext>
                </a:extLst>
              </p:cNvPr>
              <p:cNvSpPr/>
              <p:nvPr/>
            </p:nvSpPr>
            <p:spPr>
              <a:xfrm>
                <a:off x="7553401" y="4097740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35C42BB9-42B9-EA93-ADCB-E891284643A8}"/>
                  </a:ext>
                </a:extLst>
              </p:cNvPr>
              <p:cNvSpPr/>
              <p:nvPr/>
            </p:nvSpPr>
            <p:spPr>
              <a:xfrm>
                <a:off x="7553401" y="43780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7FA2595D-E88F-2F39-CFE5-E6497979BC5C}"/>
                  </a:ext>
                </a:extLst>
              </p:cNvPr>
              <p:cNvSpPr/>
              <p:nvPr/>
            </p:nvSpPr>
            <p:spPr>
              <a:xfrm>
                <a:off x="7553401" y="46583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4F5E1D87-3A20-CDE5-CC80-29A38F562768}"/>
                  </a:ext>
                </a:extLst>
              </p:cNvPr>
              <p:cNvSpPr/>
              <p:nvPr/>
            </p:nvSpPr>
            <p:spPr>
              <a:xfrm>
                <a:off x="7553401" y="4938630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520DBC0E-751C-6E6F-8A16-2A8EE08667E0}"/>
                </a:ext>
              </a:extLst>
            </p:cNvPr>
            <p:cNvGrpSpPr/>
            <p:nvPr/>
          </p:nvGrpSpPr>
          <p:grpSpPr>
            <a:xfrm>
              <a:off x="7833699" y="2415971"/>
              <a:ext cx="280297" cy="2802953"/>
              <a:chOff x="7833699" y="2415971"/>
              <a:chExt cx="280297" cy="2802953"/>
            </a:xfrm>
          </p:grpSpPr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90D8A416-70F8-C3B1-AFDA-154ED0A044B6}"/>
                  </a:ext>
                </a:extLst>
              </p:cNvPr>
              <p:cNvSpPr/>
              <p:nvPr/>
            </p:nvSpPr>
            <p:spPr>
              <a:xfrm>
                <a:off x="7833699" y="2415971"/>
                <a:ext cx="280297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6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1241C872-4206-8256-BD23-5B2E5FCEB6FB}"/>
                  </a:ext>
                </a:extLst>
              </p:cNvPr>
              <p:cNvSpPr/>
              <p:nvPr/>
            </p:nvSpPr>
            <p:spPr>
              <a:xfrm>
                <a:off x="7833699" y="2696266"/>
                <a:ext cx="280297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9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9AA390A9-BD6C-A0B9-92C7-4DBC7B8B4D39}"/>
                  </a:ext>
                </a:extLst>
              </p:cNvPr>
              <p:cNvSpPr/>
              <p:nvPr/>
            </p:nvSpPr>
            <p:spPr>
              <a:xfrm>
                <a:off x="7833699" y="2976560"/>
                <a:ext cx="280297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8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B4B3908A-B64F-B832-2928-FA13857BA700}"/>
                  </a:ext>
                </a:extLst>
              </p:cNvPr>
              <p:cNvSpPr/>
              <p:nvPr/>
            </p:nvSpPr>
            <p:spPr>
              <a:xfrm>
                <a:off x="7833699" y="3256855"/>
                <a:ext cx="280297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7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BD84F09F-5F08-F0EC-DAD1-5E081F7049E6}"/>
                  </a:ext>
                </a:extLst>
              </p:cNvPr>
              <p:cNvSpPr/>
              <p:nvPr/>
            </p:nvSpPr>
            <p:spPr>
              <a:xfrm>
                <a:off x="7833699" y="3537149"/>
                <a:ext cx="280297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5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C8CDE63F-F189-94B5-F041-3354D204C111}"/>
                  </a:ext>
                </a:extLst>
              </p:cNvPr>
              <p:cNvSpPr/>
              <p:nvPr/>
            </p:nvSpPr>
            <p:spPr>
              <a:xfrm>
                <a:off x="7833699" y="3817447"/>
                <a:ext cx="280297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5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7EA0D60A-E927-8665-C809-89610E3D8A3E}"/>
                  </a:ext>
                </a:extLst>
              </p:cNvPr>
              <p:cNvSpPr/>
              <p:nvPr/>
            </p:nvSpPr>
            <p:spPr>
              <a:xfrm>
                <a:off x="7833699" y="4097740"/>
                <a:ext cx="280297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5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D084C06B-36AB-9569-CE28-5B0BBCC837E8}"/>
                  </a:ext>
                </a:extLst>
              </p:cNvPr>
              <p:cNvSpPr/>
              <p:nvPr/>
            </p:nvSpPr>
            <p:spPr>
              <a:xfrm>
                <a:off x="7833699" y="4378037"/>
                <a:ext cx="280297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4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B98999AF-7705-F7FC-3334-23636FEA532D}"/>
                  </a:ext>
                </a:extLst>
              </p:cNvPr>
              <p:cNvSpPr/>
              <p:nvPr/>
            </p:nvSpPr>
            <p:spPr>
              <a:xfrm>
                <a:off x="7833699" y="4658337"/>
                <a:ext cx="280297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4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5BC1B6E6-46FB-688D-F1E0-03C39028E334}"/>
                  </a:ext>
                </a:extLst>
              </p:cNvPr>
              <p:cNvSpPr/>
              <p:nvPr/>
            </p:nvSpPr>
            <p:spPr>
              <a:xfrm>
                <a:off x="7833699" y="4938630"/>
                <a:ext cx="280297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4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CFBD36D8-93E9-3295-F1EA-F8289B6CE83F}"/>
                </a:ext>
              </a:extLst>
            </p:cNvPr>
            <p:cNvGrpSpPr/>
            <p:nvPr/>
          </p:nvGrpSpPr>
          <p:grpSpPr>
            <a:xfrm>
              <a:off x="8113995" y="2415971"/>
              <a:ext cx="280298" cy="2802958"/>
              <a:chOff x="8113995" y="2415971"/>
              <a:chExt cx="280298" cy="2802958"/>
            </a:xfrm>
          </p:grpSpPr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B3AE799E-0D1E-B214-B50E-B1D84206C508}"/>
                  </a:ext>
                </a:extLst>
              </p:cNvPr>
              <p:cNvSpPr/>
              <p:nvPr/>
            </p:nvSpPr>
            <p:spPr>
              <a:xfrm>
                <a:off x="8113995" y="2415971"/>
                <a:ext cx="280298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7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9231CFB0-3FDA-C884-6D03-9110AD628908}"/>
                  </a:ext>
                </a:extLst>
              </p:cNvPr>
              <p:cNvSpPr/>
              <p:nvPr/>
            </p:nvSpPr>
            <p:spPr>
              <a:xfrm>
                <a:off x="8113995" y="2696267"/>
                <a:ext cx="280298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8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DA0EC4ED-5FCF-EAD0-5FAC-EB9EDD8B07E6}"/>
                  </a:ext>
                </a:extLst>
              </p:cNvPr>
              <p:cNvSpPr/>
              <p:nvPr/>
            </p:nvSpPr>
            <p:spPr>
              <a:xfrm>
                <a:off x="8113995" y="2976563"/>
                <a:ext cx="280298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7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7F5C13E8-8985-71B9-4B16-41B13C753A48}"/>
                  </a:ext>
                </a:extLst>
              </p:cNvPr>
              <p:cNvSpPr/>
              <p:nvPr/>
            </p:nvSpPr>
            <p:spPr>
              <a:xfrm>
                <a:off x="8113995" y="3256859"/>
                <a:ext cx="280298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7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B5F18F06-878F-C08C-B6C8-CEA4EED33FFA}"/>
                  </a:ext>
                </a:extLst>
              </p:cNvPr>
              <p:cNvSpPr/>
              <p:nvPr/>
            </p:nvSpPr>
            <p:spPr>
              <a:xfrm>
                <a:off x="8113995" y="3537152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05DBA3A5-7483-2F20-B405-CEDC9B247175}"/>
                  </a:ext>
                </a:extLst>
              </p:cNvPr>
              <p:cNvSpPr/>
              <p:nvPr/>
            </p:nvSpPr>
            <p:spPr>
              <a:xfrm>
                <a:off x="8113995" y="3817450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8DD4AFBB-9A1F-7A52-4A95-8CAC82CAE5E6}"/>
                  </a:ext>
                </a:extLst>
              </p:cNvPr>
              <p:cNvSpPr/>
              <p:nvPr/>
            </p:nvSpPr>
            <p:spPr>
              <a:xfrm>
                <a:off x="8113995" y="4097743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B77A4EA8-E493-8D76-B5BA-B8A7FFB44364}"/>
                  </a:ext>
                </a:extLst>
              </p:cNvPr>
              <p:cNvSpPr/>
              <p:nvPr/>
            </p:nvSpPr>
            <p:spPr>
              <a:xfrm>
                <a:off x="8113995" y="4378041"/>
                <a:ext cx="280298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3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DE066219-6014-2F85-EDDC-6CC9F990427F}"/>
                  </a:ext>
                </a:extLst>
              </p:cNvPr>
              <p:cNvSpPr/>
              <p:nvPr/>
            </p:nvSpPr>
            <p:spPr>
              <a:xfrm>
                <a:off x="8113995" y="4658339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A8B656D2-D824-A0DE-7B3C-26E9AA563E19}"/>
                  </a:ext>
                </a:extLst>
              </p:cNvPr>
              <p:cNvSpPr/>
              <p:nvPr/>
            </p:nvSpPr>
            <p:spPr>
              <a:xfrm>
                <a:off x="8113995" y="4938634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9B900F3D-A806-5AF5-D0FC-1D8E984BBCE3}"/>
                </a:ext>
              </a:extLst>
            </p:cNvPr>
            <p:cNvGrpSpPr/>
            <p:nvPr/>
          </p:nvGrpSpPr>
          <p:grpSpPr>
            <a:xfrm>
              <a:off x="8394292" y="2415971"/>
              <a:ext cx="280300" cy="2802956"/>
              <a:chOff x="8394292" y="2415971"/>
              <a:chExt cx="280300" cy="2802956"/>
            </a:xfrm>
          </p:grpSpPr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DD522DA5-0488-AF76-05A7-AAFAD361684F}"/>
                  </a:ext>
                </a:extLst>
              </p:cNvPr>
              <p:cNvSpPr/>
              <p:nvPr/>
            </p:nvSpPr>
            <p:spPr>
              <a:xfrm>
                <a:off x="8394292" y="24159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F27298C2-CDC6-9211-C897-394293A219D7}"/>
                  </a:ext>
                </a:extLst>
              </p:cNvPr>
              <p:cNvSpPr/>
              <p:nvPr/>
            </p:nvSpPr>
            <p:spPr>
              <a:xfrm>
                <a:off x="8394292" y="26962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4463142F-4F33-4EF0-7643-CC5750C854D5}"/>
                  </a:ext>
                </a:extLst>
              </p:cNvPr>
              <p:cNvSpPr/>
              <p:nvPr/>
            </p:nvSpPr>
            <p:spPr>
              <a:xfrm>
                <a:off x="8394292" y="29765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105990C5-B49E-725D-CEE1-75B5BB2B6353}"/>
                  </a:ext>
                </a:extLst>
              </p:cNvPr>
              <p:cNvSpPr/>
              <p:nvPr/>
            </p:nvSpPr>
            <p:spPr>
              <a:xfrm>
                <a:off x="8394292" y="325685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id="{7B4F88A2-C3D8-AA29-ACFC-AF8104B79BAC}"/>
                  </a:ext>
                </a:extLst>
              </p:cNvPr>
              <p:cNvSpPr/>
              <p:nvPr/>
            </p:nvSpPr>
            <p:spPr>
              <a:xfrm>
                <a:off x="8394292" y="3537151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:a16="http://schemas.microsoft.com/office/drawing/2014/main" id="{2FD122B6-25CC-7466-BEDF-12880320E75E}"/>
                  </a:ext>
                </a:extLst>
              </p:cNvPr>
              <p:cNvSpPr/>
              <p:nvPr/>
            </p:nvSpPr>
            <p:spPr>
              <a:xfrm>
                <a:off x="8394292" y="38174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6816EA0A-A6CF-7915-366D-986371AB641C}"/>
                  </a:ext>
                </a:extLst>
              </p:cNvPr>
              <p:cNvSpPr/>
              <p:nvPr/>
            </p:nvSpPr>
            <p:spPr>
              <a:xfrm>
                <a:off x="8394292" y="4097741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A5B22104-E90B-60FB-4A26-B33524D1C681}"/>
                  </a:ext>
                </a:extLst>
              </p:cNvPr>
              <p:cNvSpPr/>
              <p:nvPr/>
            </p:nvSpPr>
            <p:spPr>
              <a:xfrm>
                <a:off x="8394292" y="4378038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EE0D2A2D-885F-77D6-16B0-39CF64F61088}"/>
                  </a:ext>
                </a:extLst>
              </p:cNvPr>
              <p:cNvSpPr/>
              <p:nvPr/>
            </p:nvSpPr>
            <p:spPr>
              <a:xfrm>
                <a:off x="8394292" y="465833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C0289033-521D-B820-1422-2C200EB2C695}"/>
                  </a:ext>
                </a:extLst>
              </p:cNvPr>
              <p:cNvSpPr/>
              <p:nvPr/>
            </p:nvSpPr>
            <p:spPr>
              <a:xfrm>
                <a:off x="8394292" y="4938633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D3473CF6-01FD-FCF6-DEA0-D98D5A3FCE1A}"/>
                </a:ext>
              </a:extLst>
            </p:cNvPr>
            <p:cNvGrpSpPr/>
            <p:nvPr/>
          </p:nvGrpSpPr>
          <p:grpSpPr>
            <a:xfrm>
              <a:off x="8674591" y="2415971"/>
              <a:ext cx="280299" cy="2802956"/>
              <a:chOff x="8674591" y="2415971"/>
              <a:chExt cx="280299" cy="2802956"/>
            </a:xfrm>
          </p:grpSpPr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653D758C-2AAC-F710-6EC2-0F74D525020A}"/>
                  </a:ext>
                </a:extLst>
              </p:cNvPr>
              <p:cNvSpPr/>
              <p:nvPr/>
            </p:nvSpPr>
            <p:spPr>
              <a:xfrm>
                <a:off x="8674591" y="24159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6D79ACD9-AF1B-3AAB-3C83-9046DF4CC179}"/>
                  </a:ext>
                </a:extLst>
              </p:cNvPr>
              <p:cNvSpPr/>
              <p:nvPr/>
            </p:nvSpPr>
            <p:spPr>
              <a:xfrm>
                <a:off x="8674591" y="26962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2F911B6B-D4BB-3DA5-2FE1-7B4B1BC0A94A}"/>
                  </a:ext>
                </a:extLst>
              </p:cNvPr>
              <p:cNvSpPr/>
              <p:nvPr/>
            </p:nvSpPr>
            <p:spPr>
              <a:xfrm>
                <a:off x="8674591" y="29765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CE2F37AF-AEF5-F30E-B9BB-228AA829332B}"/>
                  </a:ext>
                </a:extLst>
              </p:cNvPr>
              <p:cNvSpPr/>
              <p:nvPr/>
            </p:nvSpPr>
            <p:spPr>
              <a:xfrm>
                <a:off x="8674591" y="325685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D1E8E4B7-EC25-39BD-9BAB-FEA2FD6A2827}"/>
                  </a:ext>
                </a:extLst>
              </p:cNvPr>
              <p:cNvSpPr/>
              <p:nvPr/>
            </p:nvSpPr>
            <p:spPr>
              <a:xfrm>
                <a:off x="8674591" y="3537151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BCC0C8D0-82B1-296F-F9B9-DE31DF6A3D3F}"/>
                  </a:ext>
                </a:extLst>
              </p:cNvPr>
              <p:cNvSpPr/>
              <p:nvPr/>
            </p:nvSpPr>
            <p:spPr>
              <a:xfrm>
                <a:off x="8674591" y="38174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5F7D673C-94B7-D4F9-1144-6866710852B4}"/>
                  </a:ext>
                </a:extLst>
              </p:cNvPr>
              <p:cNvSpPr/>
              <p:nvPr/>
            </p:nvSpPr>
            <p:spPr>
              <a:xfrm>
                <a:off x="8674591" y="4097741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99A0CD35-F051-1072-19C5-A5775704ED4D}"/>
                  </a:ext>
                </a:extLst>
              </p:cNvPr>
              <p:cNvSpPr/>
              <p:nvPr/>
            </p:nvSpPr>
            <p:spPr>
              <a:xfrm>
                <a:off x="8674591" y="4378038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6B60EF2E-7D47-A534-0482-163B4356A3C2}"/>
                  </a:ext>
                </a:extLst>
              </p:cNvPr>
              <p:cNvSpPr/>
              <p:nvPr/>
            </p:nvSpPr>
            <p:spPr>
              <a:xfrm>
                <a:off x="8674591" y="465833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9033D2BF-107F-ABA7-5552-FF405E7353F7}"/>
                  </a:ext>
                </a:extLst>
              </p:cNvPr>
              <p:cNvSpPr/>
              <p:nvPr/>
            </p:nvSpPr>
            <p:spPr>
              <a:xfrm>
                <a:off x="8674591" y="4938633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4E8BDB7B-203D-17D2-B280-508D439876AA}"/>
                </a:ext>
              </a:extLst>
            </p:cNvPr>
            <p:cNvGrpSpPr/>
            <p:nvPr/>
          </p:nvGrpSpPr>
          <p:grpSpPr>
            <a:xfrm>
              <a:off x="8954887" y="2415971"/>
              <a:ext cx="280300" cy="2802958"/>
              <a:chOff x="8954887" y="2415971"/>
              <a:chExt cx="280300" cy="2802958"/>
            </a:xfrm>
          </p:grpSpPr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533AB0C5-70DE-9161-2FBB-FEB607B4DFB9}"/>
                  </a:ext>
                </a:extLst>
              </p:cNvPr>
              <p:cNvSpPr/>
              <p:nvPr/>
            </p:nvSpPr>
            <p:spPr>
              <a:xfrm>
                <a:off x="8954887" y="24159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E64DAD07-AE10-D38B-15AD-C62897BD20B6}"/>
                  </a:ext>
                </a:extLst>
              </p:cNvPr>
              <p:cNvSpPr/>
              <p:nvPr/>
            </p:nvSpPr>
            <p:spPr>
              <a:xfrm>
                <a:off x="8954887" y="26962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EC9703DA-5D88-7E3A-027C-B000D87AEA13}"/>
                  </a:ext>
                </a:extLst>
              </p:cNvPr>
              <p:cNvSpPr/>
              <p:nvPr/>
            </p:nvSpPr>
            <p:spPr>
              <a:xfrm>
                <a:off x="8954887" y="29765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3C3C38F6-B4B5-378F-4D5F-8E5B4491B010}"/>
                  </a:ext>
                </a:extLst>
              </p:cNvPr>
              <p:cNvSpPr/>
              <p:nvPr/>
            </p:nvSpPr>
            <p:spPr>
              <a:xfrm>
                <a:off x="8954887" y="3256859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CB132106-DA1F-BA6A-0E49-03A26505027F}"/>
                  </a:ext>
                </a:extLst>
              </p:cNvPr>
              <p:cNvSpPr/>
              <p:nvPr/>
            </p:nvSpPr>
            <p:spPr>
              <a:xfrm>
                <a:off x="8954887" y="3537155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CF4E34D2-F30A-1BC5-3DE3-F0C8BA94F36B}"/>
                  </a:ext>
                </a:extLst>
              </p:cNvPr>
              <p:cNvSpPr/>
              <p:nvPr/>
            </p:nvSpPr>
            <p:spPr>
              <a:xfrm>
                <a:off x="8954887" y="381745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BD1686DF-CC73-DF45-1AA3-B91D24029562}"/>
                  </a:ext>
                </a:extLst>
              </p:cNvPr>
              <p:cNvSpPr/>
              <p:nvPr/>
            </p:nvSpPr>
            <p:spPr>
              <a:xfrm>
                <a:off x="8954887" y="4097743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64B6DB9F-69C7-276B-660C-9BE8D72C3845}"/>
                  </a:ext>
                </a:extLst>
              </p:cNvPr>
              <p:cNvSpPr/>
              <p:nvPr/>
            </p:nvSpPr>
            <p:spPr>
              <a:xfrm>
                <a:off x="8954887" y="437804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AE1462DB-E668-B2C3-C653-B4D6400DDCFB}"/>
                  </a:ext>
                </a:extLst>
              </p:cNvPr>
              <p:cNvSpPr/>
              <p:nvPr/>
            </p:nvSpPr>
            <p:spPr>
              <a:xfrm>
                <a:off x="8954887" y="465833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1FB2368F-FA90-1850-0186-EE1F7A992FCB}"/>
                  </a:ext>
                </a:extLst>
              </p:cNvPr>
              <p:cNvSpPr/>
              <p:nvPr/>
            </p:nvSpPr>
            <p:spPr>
              <a:xfrm>
                <a:off x="8954887" y="4938634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91985E20-8D0A-3CCC-3939-7DD9FDAFDE6C}"/>
                </a:ext>
              </a:extLst>
            </p:cNvPr>
            <p:cNvGrpSpPr/>
            <p:nvPr/>
          </p:nvGrpSpPr>
          <p:grpSpPr>
            <a:xfrm>
              <a:off x="7464044" y="2383409"/>
              <a:ext cx="170942" cy="2824988"/>
              <a:chOff x="7464044" y="2383409"/>
              <a:chExt cx="170942" cy="2824988"/>
            </a:xfrm>
          </p:grpSpPr>
          <p:cxnSp>
            <p:nvCxnSpPr>
              <p:cNvPr id="267" name="Straight Connector 266">
                <a:extLst>
                  <a:ext uri="{FF2B5EF4-FFF2-40B4-BE49-F238E27FC236}">
                    <a16:creationId xmlns:a16="http://schemas.microsoft.com/office/drawing/2014/main" id="{59CD7163-1FBB-1122-0B53-0FAE76B89122}"/>
                  </a:ext>
                </a:extLst>
              </p:cNvPr>
              <p:cNvCxnSpPr/>
              <p:nvPr/>
            </p:nvCxnSpPr>
            <p:spPr>
              <a:xfrm>
                <a:off x="7549388" y="2405507"/>
                <a:ext cx="0" cy="280289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0" name="Group 269">
                <a:extLst>
                  <a:ext uri="{FF2B5EF4-FFF2-40B4-BE49-F238E27FC236}">
                    <a16:creationId xmlns:a16="http://schemas.microsoft.com/office/drawing/2014/main" id="{0E9482C4-926E-7DD3-FDB0-8D71379FDECB}"/>
                  </a:ext>
                </a:extLst>
              </p:cNvPr>
              <p:cNvGrpSpPr/>
              <p:nvPr/>
            </p:nvGrpSpPr>
            <p:grpSpPr>
              <a:xfrm>
                <a:off x="7464044" y="2383409"/>
                <a:ext cx="170942" cy="176530"/>
                <a:chOff x="7464044" y="2383409"/>
                <a:chExt cx="170942" cy="176530"/>
              </a:xfrm>
            </p:grpSpPr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0E367F0A-961B-C4F2-2C0B-D690F759E95E}"/>
                    </a:ext>
                  </a:extLst>
                </p:cNvPr>
                <p:cNvCxnSpPr/>
                <p:nvPr/>
              </p:nvCxnSpPr>
              <p:spPr>
                <a:xfrm flipH="1">
                  <a:off x="7464044" y="2383409"/>
                  <a:ext cx="81407" cy="17653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B4531AAB-733A-BB8F-AB3C-C66207074A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553325" y="2383409"/>
                  <a:ext cx="81661" cy="1764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103ADECB-BC44-E8D7-E3AD-E0EC5E6E24E2}"/>
                </a:ext>
              </a:extLst>
            </p:cNvPr>
            <p:cNvCxnSpPr/>
            <p:nvPr/>
          </p:nvCxnSpPr>
          <p:spPr>
            <a:xfrm flipH="1">
              <a:off x="7563866" y="5208397"/>
              <a:ext cx="16770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AD8D664B-E8FD-47F4-663B-B9ED1210BD21}"/>
                </a:ext>
              </a:extLst>
            </p:cNvPr>
            <p:cNvGrpSpPr/>
            <p:nvPr/>
          </p:nvGrpSpPr>
          <p:grpSpPr>
            <a:xfrm rot="5400000">
              <a:off x="9096820" y="5119053"/>
              <a:ext cx="170941" cy="176404"/>
              <a:chOff x="9096820" y="5119053"/>
              <a:chExt cx="170941" cy="176404"/>
            </a:xfrm>
          </p:grpSpPr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8C532E57-2670-37E1-8C14-6F20740E1B7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9096820" y="5119053"/>
                <a:ext cx="81533" cy="176404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685DF46B-BC16-E6B0-1CB1-C365CC92ED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6354" y="5119054"/>
                <a:ext cx="81407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C766A33D-38FE-BA37-67B4-6ACFCAB8F78B}"/>
                </a:ext>
              </a:extLst>
            </p:cNvPr>
            <p:cNvSpPr txBox="1"/>
            <p:nvPr/>
          </p:nvSpPr>
          <p:spPr>
            <a:xfrm>
              <a:off x="9321800" y="5067300"/>
              <a:ext cx="31902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28A07F56-431E-53C2-B5EF-650B968AC2E8}"/>
                </a:ext>
              </a:extLst>
            </p:cNvPr>
            <p:cNvSpPr txBox="1"/>
            <p:nvPr/>
          </p:nvSpPr>
          <p:spPr>
            <a:xfrm>
              <a:off x="7429500" y="2070100"/>
              <a:ext cx="33078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97860AD2-0F03-03B4-63D2-C03A985E0A81}"/>
                </a:ext>
              </a:extLst>
            </p:cNvPr>
            <p:cNvSpPr txBox="1"/>
            <p:nvPr/>
          </p:nvSpPr>
          <p:spPr>
            <a:xfrm>
              <a:off x="7294880" y="52070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42E1C429-DD7C-AB27-78B7-C07BC8393F5B}"/>
                </a:ext>
              </a:extLst>
            </p:cNvPr>
            <p:cNvSpPr txBox="1"/>
            <p:nvPr/>
          </p:nvSpPr>
          <p:spPr>
            <a:xfrm>
              <a:off x="7675880" y="5308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6E436BE9-C361-BDE7-637F-9C896CF70F3C}"/>
                </a:ext>
              </a:extLst>
            </p:cNvPr>
            <p:cNvSpPr txBox="1"/>
            <p:nvPr/>
          </p:nvSpPr>
          <p:spPr>
            <a:xfrm>
              <a:off x="7967980" y="5308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E7567BFB-9934-8171-F502-9ABC0FE8ED96}"/>
                </a:ext>
              </a:extLst>
            </p:cNvPr>
            <p:cNvSpPr txBox="1"/>
            <p:nvPr/>
          </p:nvSpPr>
          <p:spPr>
            <a:xfrm>
              <a:off x="8247380" y="5308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79EE52FC-1348-573E-6662-C1B2E2E55BB2}"/>
                </a:ext>
              </a:extLst>
            </p:cNvPr>
            <p:cNvSpPr txBox="1"/>
            <p:nvPr/>
          </p:nvSpPr>
          <p:spPr>
            <a:xfrm>
              <a:off x="8514080" y="5308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E5C349A2-5A34-EBD0-6DD9-1EC79AA31A47}"/>
                </a:ext>
              </a:extLst>
            </p:cNvPr>
            <p:cNvSpPr txBox="1"/>
            <p:nvPr/>
          </p:nvSpPr>
          <p:spPr>
            <a:xfrm>
              <a:off x="8806180" y="5308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6D5B4AFA-DFFF-0270-A5AF-E4F6FB0F5983}"/>
                </a:ext>
              </a:extLst>
            </p:cNvPr>
            <p:cNvSpPr txBox="1"/>
            <p:nvPr/>
          </p:nvSpPr>
          <p:spPr>
            <a:xfrm>
              <a:off x="7205980" y="2882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42646C1C-C126-3052-0649-FCA424A9818F}"/>
                </a:ext>
              </a:extLst>
            </p:cNvPr>
            <p:cNvSpPr txBox="1"/>
            <p:nvPr/>
          </p:nvSpPr>
          <p:spPr>
            <a:xfrm>
              <a:off x="7205980" y="31623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D6BBB7E5-63B1-16D3-0C72-3C9DA517B516}"/>
                </a:ext>
              </a:extLst>
            </p:cNvPr>
            <p:cNvSpPr txBox="1"/>
            <p:nvPr/>
          </p:nvSpPr>
          <p:spPr>
            <a:xfrm>
              <a:off x="7205980" y="34417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058FA6CF-CE03-85FE-FD30-527FE91B1D01}"/>
                </a:ext>
              </a:extLst>
            </p:cNvPr>
            <p:cNvSpPr txBox="1"/>
            <p:nvPr/>
          </p:nvSpPr>
          <p:spPr>
            <a:xfrm>
              <a:off x="7205980" y="37211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B34F7FD0-2E11-70C0-2C3A-1C79B2C4F734}"/>
                </a:ext>
              </a:extLst>
            </p:cNvPr>
            <p:cNvSpPr txBox="1"/>
            <p:nvPr/>
          </p:nvSpPr>
          <p:spPr>
            <a:xfrm>
              <a:off x="7205980" y="4013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201A2987-71E4-3FC4-5CAE-E317C09E00B9}"/>
                </a:ext>
              </a:extLst>
            </p:cNvPr>
            <p:cNvSpPr txBox="1"/>
            <p:nvPr/>
          </p:nvSpPr>
          <p:spPr>
            <a:xfrm>
              <a:off x="7205980" y="4279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DFE30D1B-55EF-914E-ABFF-3A661D2C1326}"/>
                </a:ext>
              </a:extLst>
            </p:cNvPr>
            <p:cNvSpPr txBox="1"/>
            <p:nvPr/>
          </p:nvSpPr>
          <p:spPr>
            <a:xfrm>
              <a:off x="7205980" y="45593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458127F2-CBB2-E455-4DB1-CC235CD14722}"/>
                </a:ext>
              </a:extLst>
            </p:cNvPr>
            <p:cNvSpPr txBox="1"/>
            <p:nvPr/>
          </p:nvSpPr>
          <p:spPr>
            <a:xfrm>
              <a:off x="7205980" y="48514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C2062DB9-0E95-6E11-67F5-3C256B1A93E5}"/>
                </a:ext>
              </a:extLst>
            </p:cNvPr>
            <p:cNvSpPr txBox="1"/>
            <p:nvPr/>
          </p:nvSpPr>
          <p:spPr>
            <a:xfrm>
              <a:off x="7205980" y="2603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86D5575E-C3D8-98DA-6467-E5F4D2953754}"/>
                </a:ext>
              </a:extLst>
            </p:cNvPr>
            <p:cNvCxnSpPr/>
            <p:nvPr/>
          </p:nvCxnSpPr>
          <p:spPr>
            <a:xfrm flipH="1">
              <a:off x="7874000" y="2667000"/>
              <a:ext cx="533400" cy="22733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3CCEBC67-979C-2CAB-E500-727A357D1807}"/>
                </a:ext>
              </a:extLst>
            </p:cNvPr>
            <p:cNvSpPr/>
            <p:nvPr/>
          </p:nvSpPr>
          <p:spPr>
            <a:xfrm>
              <a:off x="7768844" y="4842256"/>
              <a:ext cx="139700" cy="139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FAAC7284-1CF6-09A9-E1B5-EDB38AAB27DE}"/>
                </a:ext>
              </a:extLst>
            </p:cNvPr>
            <p:cNvSpPr/>
            <p:nvPr/>
          </p:nvSpPr>
          <p:spPr>
            <a:xfrm>
              <a:off x="8041259" y="3752088"/>
              <a:ext cx="139700" cy="139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2FD4C04B-2A00-7029-2C46-A88C479FFF8F}"/>
                </a:ext>
              </a:extLst>
            </p:cNvPr>
            <p:cNvSpPr/>
            <p:nvPr/>
          </p:nvSpPr>
          <p:spPr>
            <a:xfrm>
              <a:off x="8324088" y="2619502"/>
              <a:ext cx="139700" cy="1397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302" name="Straight Connector 301">
            <a:extLst>
              <a:ext uri="{FF2B5EF4-FFF2-40B4-BE49-F238E27FC236}">
                <a16:creationId xmlns:a16="http://schemas.microsoft.com/office/drawing/2014/main" id="{9BEC70D2-D8D3-9722-1587-7E2AEBC64CDE}"/>
              </a:ext>
            </a:extLst>
          </p:cNvPr>
          <p:cNvCxnSpPr/>
          <p:nvPr/>
        </p:nvCxnSpPr>
        <p:spPr>
          <a:xfrm>
            <a:off x="0" y="58297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93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F0F004-1C75-2139-C0E9-128BAEB9F74C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C7DA1-95E7-7BB7-CC73-9B927646683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80A59-12DB-E6F2-F2A7-399236C06B70}"/>
              </a:ext>
            </a:extLst>
          </p:cNvPr>
          <p:cNvSpPr txBox="1"/>
          <p:nvPr/>
        </p:nvSpPr>
        <p:spPr>
          <a:xfrm>
            <a:off x="495300" y="749300"/>
            <a:ext cx="92481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are the coefficients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 the formulas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US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1F008F-5458-32BB-34F8-526036F6955F}"/>
              </a:ext>
            </a:extLst>
          </p:cNvPr>
          <p:cNvSpPr txBox="1"/>
          <p:nvPr/>
        </p:nvSpPr>
        <p:spPr>
          <a:xfrm>
            <a:off x="527384" y="6368714"/>
            <a:ext cx="8327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A. III, B. I, C. II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926E75-0D83-5666-181B-BCA1C2B2623B}"/>
              </a:ext>
            </a:extLst>
          </p:cNvPr>
          <p:cNvSpPr txBox="1"/>
          <p:nvPr/>
        </p:nvSpPr>
        <p:spPr>
          <a:xfrm>
            <a:off x="511342" y="4598243"/>
            <a:ext cx="8552447" cy="1678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by the starting numbers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formulas and graphs match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008D52-9302-8350-9589-3F964BEC1D1D}"/>
              </a:ext>
            </a:extLst>
          </p:cNvPr>
          <p:cNvSpPr txBox="1"/>
          <p:nvPr/>
        </p:nvSpPr>
        <p:spPr>
          <a:xfrm>
            <a:off x="495300" y="2917907"/>
            <a:ext cx="8985584" cy="1678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Graph C, since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4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1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you tell the other two graphs apart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F21EE5-731E-EEBC-D63D-DC3B7D774175}"/>
              </a:ext>
            </a:extLst>
          </p:cNvPr>
          <p:cNvSpPr txBox="1"/>
          <p:nvPr/>
        </p:nvSpPr>
        <p:spPr>
          <a:xfrm>
            <a:off x="495300" y="1291436"/>
            <a:ext cx="8985584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I. +3, 	II. +4, 	III. +3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graph shows the coefficient +4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How do you know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7540FD0-69C4-B043-5F92-36935D244EC6}"/>
              </a:ext>
            </a:extLst>
          </p:cNvPr>
          <p:cNvCxnSpPr/>
          <p:nvPr/>
        </p:nvCxnSpPr>
        <p:spPr>
          <a:xfrm>
            <a:off x="0" y="12914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BAA5B4-F67D-D6EC-780B-828269BB41B1}"/>
              </a:ext>
            </a:extLst>
          </p:cNvPr>
          <p:cNvCxnSpPr/>
          <p:nvPr/>
        </p:nvCxnSpPr>
        <p:spPr>
          <a:xfrm>
            <a:off x="0" y="291790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AF8952-D776-019F-67B7-236754D1FF86}"/>
              </a:ext>
            </a:extLst>
          </p:cNvPr>
          <p:cNvCxnSpPr/>
          <p:nvPr/>
        </p:nvCxnSpPr>
        <p:spPr>
          <a:xfrm>
            <a:off x="0" y="459638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0532B3-FE91-209D-7DF0-D0FEA79AFB7F}"/>
              </a:ext>
            </a:extLst>
          </p:cNvPr>
          <p:cNvCxnSpPr/>
          <p:nvPr/>
        </p:nvCxnSpPr>
        <p:spPr>
          <a:xfrm>
            <a:off x="0" y="63045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71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C0EA80-8BC5-D2A1-F031-A55717A4A83B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B24423-4919-D143-3EAA-D744FEEB6762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75F301-6663-301F-795A-6CD52B99EF85}"/>
              </a:ext>
            </a:extLst>
          </p:cNvPr>
          <p:cNvSpPr txBox="1"/>
          <p:nvPr/>
        </p:nvSpPr>
        <p:spPr>
          <a:xfrm>
            <a:off x="482600" y="368300"/>
            <a:ext cx="9248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Solution: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A7A7F82-69F0-A632-510D-A9FFD832E075}"/>
              </a:ext>
            </a:extLst>
          </p:cNvPr>
          <p:cNvCxnSpPr/>
          <p:nvPr/>
        </p:nvCxnSpPr>
        <p:spPr>
          <a:xfrm>
            <a:off x="0" y="105877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9A74332-E8FA-F601-3A21-77E4B18D927A}"/>
              </a:ext>
            </a:extLst>
          </p:cNvPr>
          <p:cNvSpPr txBox="1"/>
          <p:nvPr/>
        </p:nvSpPr>
        <p:spPr>
          <a:xfrm>
            <a:off x="457200" y="1090865"/>
            <a:ext cx="8750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Formula I represents a starting value of 1 and gap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of +3, and so corresponds to Graph B;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Formula II represents a starting value of 1 and gap of +4, and so corresponds to Graph C;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Formula III represents a starting value of 4 and gap of +3, and so corresponds to Graph A.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736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720C70-E29D-14AE-0CB1-720A61698841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1465B5-2D1C-E8C9-7EF7-66B7FF3E728A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697A9B-3F2A-1BDB-1A9B-255E575B746D}"/>
              </a:ext>
            </a:extLst>
          </p:cNvPr>
          <p:cNvSpPr txBox="1"/>
          <p:nvPr/>
        </p:nvSpPr>
        <p:spPr>
          <a:xfrm>
            <a:off x="469900" y="749300"/>
            <a:ext cx="9273540" cy="57308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The formula represents a linear relation. Find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1 for each formula.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	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+ 3	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	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Write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for each formula from part a).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Each graph represents a linear relation. Find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1 for each graph.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Find the change in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1 in each graph from part d).	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877963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210584-F928-C48D-FCB0-665E7ADD81DA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1A42A3-9802-DBAB-35E4-713B06AF61A1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A2EC74A-57F4-C32B-C2A0-BF15A49DA536}"/>
              </a:ext>
            </a:extLst>
          </p:cNvPr>
          <p:cNvGrpSpPr/>
          <p:nvPr/>
        </p:nvGrpSpPr>
        <p:grpSpPr>
          <a:xfrm>
            <a:off x="901700" y="635000"/>
            <a:ext cx="2208784" cy="3500110"/>
            <a:chOff x="901700" y="635000"/>
            <a:chExt cx="2208784" cy="350011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36A1F1A-400A-45E7-9676-0DBDFC8A39B5}"/>
                </a:ext>
              </a:extLst>
            </p:cNvPr>
            <p:cNvGrpSpPr/>
            <p:nvPr/>
          </p:nvGrpSpPr>
          <p:grpSpPr>
            <a:xfrm>
              <a:off x="1114501" y="980871"/>
              <a:ext cx="280300" cy="2802953"/>
              <a:chOff x="1114501" y="980871"/>
              <a:chExt cx="280300" cy="2802953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CD9644C1-E89F-F1EB-C74C-E9690441D429}"/>
                  </a:ext>
                </a:extLst>
              </p:cNvPr>
              <p:cNvSpPr/>
              <p:nvPr/>
            </p:nvSpPr>
            <p:spPr>
              <a:xfrm>
                <a:off x="1114501" y="980871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DE480E90-3A24-8B6D-F0CA-3B9A53358358}"/>
                  </a:ext>
                </a:extLst>
              </p:cNvPr>
              <p:cNvSpPr/>
              <p:nvPr/>
            </p:nvSpPr>
            <p:spPr>
              <a:xfrm>
                <a:off x="1114501" y="1261166"/>
                <a:ext cx="280300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9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C4509A1D-0719-44E2-0C24-F2C236005A7D}"/>
                  </a:ext>
                </a:extLst>
              </p:cNvPr>
              <p:cNvSpPr/>
              <p:nvPr/>
            </p:nvSpPr>
            <p:spPr>
              <a:xfrm>
                <a:off x="1114501" y="1541460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1AE746D7-7778-80FD-8BF2-F02B08A31E6E}"/>
                  </a:ext>
                </a:extLst>
              </p:cNvPr>
              <p:cNvSpPr/>
              <p:nvPr/>
            </p:nvSpPr>
            <p:spPr>
              <a:xfrm>
                <a:off x="1114501" y="1821755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7181BF8-535D-70E3-79B3-DF342A1FE257}"/>
                  </a:ext>
                </a:extLst>
              </p:cNvPr>
              <p:cNvSpPr/>
              <p:nvPr/>
            </p:nvSpPr>
            <p:spPr>
              <a:xfrm>
                <a:off x="1114501" y="2102049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9CCBFA5-DE45-E7B0-C796-27410D2CC37B}"/>
                  </a:ext>
                </a:extLst>
              </p:cNvPr>
              <p:cNvSpPr/>
              <p:nvPr/>
            </p:nvSpPr>
            <p:spPr>
              <a:xfrm>
                <a:off x="1114501" y="23823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DA05D9A-E492-0CAD-48C9-D5C42C21FC37}"/>
                  </a:ext>
                </a:extLst>
              </p:cNvPr>
              <p:cNvSpPr/>
              <p:nvPr/>
            </p:nvSpPr>
            <p:spPr>
              <a:xfrm>
                <a:off x="1114501" y="2662640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41243D8-2C58-3C9F-7801-A2136FB5E035}"/>
                  </a:ext>
                </a:extLst>
              </p:cNvPr>
              <p:cNvSpPr/>
              <p:nvPr/>
            </p:nvSpPr>
            <p:spPr>
              <a:xfrm>
                <a:off x="1114501" y="29429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409383E-FE38-079B-C408-7C804300D315}"/>
                  </a:ext>
                </a:extLst>
              </p:cNvPr>
              <p:cNvSpPr/>
              <p:nvPr/>
            </p:nvSpPr>
            <p:spPr>
              <a:xfrm>
                <a:off x="1114501" y="32232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BB7B1A8-DC4A-661E-C982-34ACAC627284}"/>
                  </a:ext>
                </a:extLst>
              </p:cNvPr>
              <p:cNvSpPr/>
              <p:nvPr/>
            </p:nvSpPr>
            <p:spPr>
              <a:xfrm>
                <a:off x="1114501" y="3503530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6BCCDF7-5B6A-0AAF-D50F-F9BF4D62EA33}"/>
                </a:ext>
              </a:extLst>
            </p:cNvPr>
            <p:cNvGrpSpPr/>
            <p:nvPr/>
          </p:nvGrpSpPr>
          <p:grpSpPr>
            <a:xfrm>
              <a:off x="1394799" y="980871"/>
              <a:ext cx="280299" cy="2802953"/>
              <a:chOff x="1394799" y="980871"/>
              <a:chExt cx="280299" cy="2802953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5E68DB6-4354-1FB5-DFA5-7A45E8629E08}"/>
                  </a:ext>
                </a:extLst>
              </p:cNvPr>
              <p:cNvSpPr/>
              <p:nvPr/>
            </p:nvSpPr>
            <p:spPr>
              <a:xfrm>
                <a:off x="1394799" y="980871"/>
                <a:ext cx="280299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6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EEE990BA-C6B2-0858-2F17-9F409722C1E2}"/>
                  </a:ext>
                </a:extLst>
              </p:cNvPr>
              <p:cNvSpPr/>
              <p:nvPr/>
            </p:nvSpPr>
            <p:spPr>
              <a:xfrm>
                <a:off x="1394799" y="1261166"/>
                <a:ext cx="280299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9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E53C060-2F85-2ECE-9982-0B8C6326EC27}"/>
                  </a:ext>
                </a:extLst>
              </p:cNvPr>
              <p:cNvSpPr/>
              <p:nvPr/>
            </p:nvSpPr>
            <p:spPr>
              <a:xfrm>
                <a:off x="1394799" y="1541460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C8C0316-B7C6-13FE-4E70-3825B3101565}"/>
                  </a:ext>
                </a:extLst>
              </p:cNvPr>
              <p:cNvSpPr/>
              <p:nvPr/>
            </p:nvSpPr>
            <p:spPr>
              <a:xfrm>
                <a:off x="1394799" y="1821755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BE0BD36-8E2F-438A-E0BA-6DA6BDEBE4AD}"/>
                  </a:ext>
                </a:extLst>
              </p:cNvPr>
              <p:cNvSpPr/>
              <p:nvPr/>
            </p:nvSpPr>
            <p:spPr>
              <a:xfrm>
                <a:off x="1394799" y="2102049"/>
                <a:ext cx="280299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6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7A04348-C5E6-E171-5113-E209E489628C}"/>
                  </a:ext>
                </a:extLst>
              </p:cNvPr>
              <p:cNvSpPr/>
              <p:nvPr/>
            </p:nvSpPr>
            <p:spPr>
              <a:xfrm>
                <a:off x="1394799" y="23823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38D0194-97A0-FB30-9798-09CA3D936B12}"/>
                  </a:ext>
                </a:extLst>
              </p:cNvPr>
              <p:cNvSpPr/>
              <p:nvPr/>
            </p:nvSpPr>
            <p:spPr>
              <a:xfrm>
                <a:off x="1394799" y="2662640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35A76C2-542C-3F45-6063-EFC4561373A4}"/>
                  </a:ext>
                </a:extLst>
              </p:cNvPr>
              <p:cNvSpPr/>
              <p:nvPr/>
            </p:nvSpPr>
            <p:spPr>
              <a:xfrm>
                <a:off x="1394799" y="2942937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79B2120-73AA-C72A-C48D-2878A6B1AF4B}"/>
                  </a:ext>
                </a:extLst>
              </p:cNvPr>
              <p:cNvSpPr/>
              <p:nvPr/>
            </p:nvSpPr>
            <p:spPr>
              <a:xfrm>
                <a:off x="1394799" y="3223237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BA95D46-2A45-D9DA-DA5B-F30BCA78833D}"/>
                  </a:ext>
                </a:extLst>
              </p:cNvPr>
              <p:cNvSpPr/>
              <p:nvPr/>
            </p:nvSpPr>
            <p:spPr>
              <a:xfrm>
                <a:off x="1394799" y="3503530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5618E3E-27DA-2387-3FFF-473DF2CE45AA}"/>
                </a:ext>
              </a:extLst>
            </p:cNvPr>
            <p:cNvGrpSpPr/>
            <p:nvPr/>
          </p:nvGrpSpPr>
          <p:grpSpPr>
            <a:xfrm>
              <a:off x="1675094" y="980871"/>
              <a:ext cx="280299" cy="2802958"/>
              <a:chOff x="1675094" y="980871"/>
              <a:chExt cx="280299" cy="280295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8D4AAD8-E6BF-E390-FB3A-B1748AC1FFA0}"/>
                  </a:ext>
                </a:extLst>
              </p:cNvPr>
              <p:cNvSpPr/>
              <p:nvPr/>
            </p:nvSpPr>
            <p:spPr>
              <a:xfrm>
                <a:off x="1675094" y="9808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9A58F0F-76A8-B5EB-C4D9-0B29E1CE56F9}"/>
                  </a:ext>
                </a:extLst>
              </p:cNvPr>
              <p:cNvSpPr/>
              <p:nvPr/>
            </p:nvSpPr>
            <p:spPr>
              <a:xfrm>
                <a:off x="1675094" y="12611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384CFE9-8BD1-050B-3FFC-508BA334BBAF}"/>
                  </a:ext>
                </a:extLst>
              </p:cNvPr>
              <p:cNvSpPr/>
              <p:nvPr/>
            </p:nvSpPr>
            <p:spPr>
              <a:xfrm>
                <a:off x="1675094" y="15414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31FE92AA-F4C3-C469-2F07-88DD1CD1A84D}"/>
                  </a:ext>
                </a:extLst>
              </p:cNvPr>
              <p:cNvSpPr/>
              <p:nvPr/>
            </p:nvSpPr>
            <p:spPr>
              <a:xfrm>
                <a:off x="1675094" y="1821759"/>
                <a:ext cx="280299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6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C4D1E04-45A0-E319-EBE4-5BF64C4C9AA9}"/>
                  </a:ext>
                </a:extLst>
              </p:cNvPr>
              <p:cNvSpPr/>
              <p:nvPr/>
            </p:nvSpPr>
            <p:spPr>
              <a:xfrm>
                <a:off x="1675094" y="2102052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0FF4C36F-2459-43CB-AC57-030779CB3A1E}"/>
                  </a:ext>
                </a:extLst>
              </p:cNvPr>
              <p:cNvSpPr/>
              <p:nvPr/>
            </p:nvSpPr>
            <p:spPr>
              <a:xfrm>
                <a:off x="1675094" y="2382350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9D4FE7CA-F756-07B9-28DE-7DC978CC92B5}"/>
                  </a:ext>
                </a:extLst>
              </p:cNvPr>
              <p:cNvSpPr/>
              <p:nvPr/>
            </p:nvSpPr>
            <p:spPr>
              <a:xfrm>
                <a:off x="1675094" y="2662643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C2E3AF9-817C-5B52-1FC7-92C9B7A32CB5}"/>
                  </a:ext>
                </a:extLst>
              </p:cNvPr>
              <p:cNvSpPr/>
              <p:nvPr/>
            </p:nvSpPr>
            <p:spPr>
              <a:xfrm>
                <a:off x="1675094" y="2942941"/>
                <a:ext cx="280299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3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F1D9D8DA-C208-84FE-1419-6A6946B91916}"/>
                  </a:ext>
                </a:extLst>
              </p:cNvPr>
              <p:cNvSpPr/>
              <p:nvPr/>
            </p:nvSpPr>
            <p:spPr>
              <a:xfrm>
                <a:off x="1675094" y="3223238"/>
                <a:ext cx="280299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6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9728A90-32E4-07E2-5095-5BCC012C7A34}"/>
                  </a:ext>
                </a:extLst>
              </p:cNvPr>
              <p:cNvSpPr/>
              <p:nvPr/>
            </p:nvSpPr>
            <p:spPr>
              <a:xfrm>
                <a:off x="1675094" y="3503534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5A42B76-2281-31CF-18F1-F768A5B7A67C}"/>
                </a:ext>
              </a:extLst>
            </p:cNvPr>
            <p:cNvGrpSpPr/>
            <p:nvPr/>
          </p:nvGrpSpPr>
          <p:grpSpPr>
            <a:xfrm>
              <a:off x="1955392" y="980871"/>
              <a:ext cx="280300" cy="2802956"/>
              <a:chOff x="1955392" y="980871"/>
              <a:chExt cx="280300" cy="2802956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788D878-B473-9C5B-A0A7-0412BF0A45C2}"/>
                  </a:ext>
                </a:extLst>
              </p:cNvPr>
              <p:cNvSpPr/>
              <p:nvPr/>
            </p:nvSpPr>
            <p:spPr>
              <a:xfrm>
                <a:off x="1955392" y="9808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1243500A-6B6A-79A2-666D-636C9F1A1F7D}"/>
                  </a:ext>
                </a:extLst>
              </p:cNvPr>
              <p:cNvSpPr/>
              <p:nvPr/>
            </p:nvSpPr>
            <p:spPr>
              <a:xfrm>
                <a:off x="1955392" y="12611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2EA155D-05BD-31A8-D3FF-12D2D9A00132}"/>
                  </a:ext>
                </a:extLst>
              </p:cNvPr>
              <p:cNvSpPr/>
              <p:nvPr/>
            </p:nvSpPr>
            <p:spPr>
              <a:xfrm>
                <a:off x="1955392" y="15414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2A709E2-3A68-C216-E3AA-A3CF7A65BC82}"/>
                  </a:ext>
                </a:extLst>
              </p:cNvPr>
              <p:cNvSpPr/>
              <p:nvPr/>
            </p:nvSpPr>
            <p:spPr>
              <a:xfrm>
                <a:off x="1955392" y="182175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3463849-842C-1659-D0AD-EA851D8FC7C6}"/>
                  </a:ext>
                </a:extLst>
              </p:cNvPr>
              <p:cNvSpPr/>
              <p:nvPr/>
            </p:nvSpPr>
            <p:spPr>
              <a:xfrm>
                <a:off x="1955392" y="2102051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A49178EB-CE7D-D4BB-E6F2-8B2B2BBFA337}"/>
                  </a:ext>
                </a:extLst>
              </p:cNvPr>
              <p:cNvSpPr/>
              <p:nvPr/>
            </p:nvSpPr>
            <p:spPr>
              <a:xfrm>
                <a:off x="1955392" y="23823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52846E4E-2409-1C7A-5829-1D43477C2A8C}"/>
                  </a:ext>
                </a:extLst>
              </p:cNvPr>
              <p:cNvSpPr/>
              <p:nvPr/>
            </p:nvSpPr>
            <p:spPr>
              <a:xfrm>
                <a:off x="1955392" y="2662641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44DB9CB-3256-2ED0-F52D-D31A0336E09A}"/>
                  </a:ext>
                </a:extLst>
              </p:cNvPr>
              <p:cNvSpPr/>
              <p:nvPr/>
            </p:nvSpPr>
            <p:spPr>
              <a:xfrm>
                <a:off x="1955392" y="2942938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279B732-B00D-DC92-0D2E-2EDE97451653}"/>
                  </a:ext>
                </a:extLst>
              </p:cNvPr>
              <p:cNvSpPr/>
              <p:nvPr/>
            </p:nvSpPr>
            <p:spPr>
              <a:xfrm>
                <a:off x="1955392" y="322323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395EF89-A9F0-2A43-93BB-BB458BB43CF5}"/>
                  </a:ext>
                </a:extLst>
              </p:cNvPr>
              <p:cNvSpPr/>
              <p:nvPr/>
            </p:nvSpPr>
            <p:spPr>
              <a:xfrm>
                <a:off x="1955392" y="3503533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1D8D7693-AB92-3713-56BB-0F8C7082A911}"/>
                </a:ext>
              </a:extLst>
            </p:cNvPr>
            <p:cNvGrpSpPr/>
            <p:nvPr/>
          </p:nvGrpSpPr>
          <p:grpSpPr>
            <a:xfrm>
              <a:off x="2235691" y="980871"/>
              <a:ext cx="280299" cy="2802956"/>
              <a:chOff x="2235691" y="980871"/>
              <a:chExt cx="280299" cy="2802956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4CB1859-0C81-547F-2168-ABB2872D839D}"/>
                  </a:ext>
                </a:extLst>
              </p:cNvPr>
              <p:cNvSpPr/>
              <p:nvPr/>
            </p:nvSpPr>
            <p:spPr>
              <a:xfrm>
                <a:off x="2235691" y="9808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9750808F-B11A-670D-1C19-0AD1518200F2}"/>
                  </a:ext>
                </a:extLst>
              </p:cNvPr>
              <p:cNvSpPr/>
              <p:nvPr/>
            </p:nvSpPr>
            <p:spPr>
              <a:xfrm>
                <a:off x="2235691" y="12611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6B59C1F1-6D1D-9B02-F7FC-BF374FA7918C}"/>
                  </a:ext>
                </a:extLst>
              </p:cNvPr>
              <p:cNvSpPr/>
              <p:nvPr/>
            </p:nvSpPr>
            <p:spPr>
              <a:xfrm>
                <a:off x="2235691" y="15414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84116B6-71C1-ED61-9A3A-BC2CBDDBC970}"/>
                  </a:ext>
                </a:extLst>
              </p:cNvPr>
              <p:cNvSpPr/>
              <p:nvPr/>
            </p:nvSpPr>
            <p:spPr>
              <a:xfrm>
                <a:off x="2235691" y="182175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FF0BEFA3-D97F-6081-2006-B796019EE261}"/>
                  </a:ext>
                </a:extLst>
              </p:cNvPr>
              <p:cNvSpPr/>
              <p:nvPr/>
            </p:nvSpPr>
            <p:spPr>
              <a:xfrm>
                <a:off x="2235691" y="2102051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905CCF4B-6B88-377E-BCD7-A626FAA29680}"/>
                  </a:ext>
                </a:extLst>
              </p:cNvPr>
              <p:cNvSpPr/>
              <p:nvPr/>
            </p:nvSpPr>
            <p:spPr>
              <a:xfrm>
                <a:off x="2235691" y="23823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F660AC50-B334-63CE-2A26-0284D04EA66C}"/>
                  </a:ext>
                </a:extLst>
              </p:cNvPr>
              <p:cNvSpPr/>
              <p:nvPr/>
            </p:nvSpPr>
            <p:spPr>
              <a:xfrm>
                <a:off x="2235691" y="2662641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7D65747-3A07-BFCC-DABC-D0713C978DBC}"/>
                  </a:ext>
                </a:extLst>
              </p:cNvPr>
              <p:cNvSpPr/>
              <p:nvPr/>
            </p:nvSpPr>
            <p:spPr>
              <a:xfrm>
                <a:off x="2235691" y="2942938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33F5428-66ED-DF64-050D-3C4857A253CF}"/>
                  </a:ext>
                </a:extLst>
              </p:cNvPr>
              <p:cNvSpPr/>
              <p:nvPr/>
            </p:nvSpPr>
            <p:spPr>
              <a:xfrm>
                <a:off x="2235691" y="322323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8799C0D4-4C21-A02F-8EAC-EAE4D6CED05D}"/>
                  </a:ext>
                </a:extLst>
              </p:cNvPr>
              <p:cNvSpPr/>
              <p:nvPr/>
            </p:nvSpPr>
            <p:spPr>
              <a:xfrm>
                <a:off x="2235691" y="3503533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18B1C16-7B57-C035-8218-D99155D404AB}"/>
                </a:ext>
              </a:extLst>
            </p:cNvPr>
            <p:cNvGrpSpPr/>
            <p:nvPr/>
          </p:nvGrpSpPr>
          <p:grpSpPr>
            <a:xfrm>
              <a:off x="2515987" y="980871"/>
              <a:ext cx="280300" cy="2802958"/>
              <a:chOff x="2515987" y="980871"/>
              <a:chExt cx="280300" cy="2802958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5EE2AADA-C981-166B-3FD9-F3BF7D325D3B}"/>
                  </a:ext>
                </a:extLst>
              </p:cNvPr>
              <p:cNvSpPr/>
              <p:nvPr/>
            </p:nvSpPr>
            <p:spPr>
              <a:xfrm>
                <a:off x="2515987" y="9808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11790088-3813-E084-4160-DAC0053D0820}"/>
                  </a:ext>
                </a:extLst>
              </p:cNvPr>
              <p:cNvSpPr/>
              <p:nvPr/>
            </p:nvSpPr>
            <p:spPr>
              <a:xfrm>
                <a:off x="2515987" y="12611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7EE8093E-011E-A4B0-44EF-96E25FC2B798}"/>
                  </a:ext>
                </a:extLst>
              </p:cNvPr>
              <p:cNvSpPr/>
              <p:nvPr/>
            </p:nvSpPr>
            <p:spPr>
              <a:xfrm>
                <a:off x="2515987" y="15414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4F53C58-5528-8C08-3709-CC48563C37B9}"/>
                  </a:ext>
                </a:extLst>
              </p:cNvPr>
              <p:cNvSpPr/>
              <p:nvPr/>
            </p:nvSpPr>
            <p:spPr>
              <a:xfrm>
                <a:off x="2515987" y="1821759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44F3F3D-0B8B-F911-068A-C686FEAC6272}"/>
                  </a:ext>
                </a:extLst>
              </p:cNvPr>
              <p:cNvSpPr/>
              <p:nvPr/>
            </p:nvSpPr>
            <p:spPr>
              <a:xfrm>
                <a:off x="2515987" y="2102054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AA8B82EE-0338-6ADC-4F0F-5112E3E295DC}"/>
                  </a:ext>
                </a:extLst>
              </p:cNvPr>
              <p:cNvSpPr/>
              <p:nvPr/>
            </p:nvSpPr>
            <p:spPr>
              <a:xfrm>
                <a:off x="2515987" y="238235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20BE6FC0-E479-F354-3D89-6969881FFFB9}"/>
                  </a:ext>
                </a:extLst>
              </p:cNvPr>
              <p:cNvSpPr/>
              <p:nvPr/>
            </p:nvSpPr>
            <p:spPr>
              <a:xfrm>
                <a:off x="2515987" y="2662643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260F1375-1B36-EEED-1E7F-880ACAB0D8EF}"/>
                  </a:ext>
                </a:extLst>
              </p:cNvPr>
              <p:cNvSpPr/>
              <p:nvPr/>
            </p:nvSpPr>
            <p:spPr>
              <a:xfrm>
                <a:off x="2515987" y="294294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CD81E921-B42F-EDF2-299B-A37FCF5CE1B4}"/>
                  </a:ext>
                </a:extLst>
              </p:cNvPr>
              <p:cNvSpPr/>
              <p:nvPr/>
            </p:nvSpPr>
            <p:spPr>
              <a:xfrm>
                <a:off x="2515987" y="3223238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B57D6FCC-E2DD-293B-3C3D-DD556B4BD6D1}"/>
                  </a:ext>
                </a:extLst>
              </p:cNvPr>
              <p:cNvSpPr/>
              <p:nvPr/>
            </p:nvSpPr>
            <p:spPr>
              <a:xfrm>
                <a:off x="2515987" y="3503534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1269D5D2-5BFE-8EC9-B784-F6148E2671D9}"/>
                </a:ext>
              </a:extLst>
            </p:cNvPr>
            <p:cNvGrpSpPr/>
            <p:nvPr/>
          </p:nvGrpSpPr>
          <p:grpSpPr>
            <a:xfrm>
              <a:off x="1025144" y="948309"/>
              <a:ext cx="170942" cy="2824988"/>
              <a:chOff x="1025144" y="948309"/>
              <a:chExt cx="170942" cy="2824988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EC8C69C0-6FAA-318C-8B67-1AE2C3A4E6D1}"/>
                  </a:ext>
                </a:extLst>
              </p:cNvPr>
              <p:cNvCxnSpPr/>
              <p:nvPr/>
            </p:nvCxnSpPr>
            <p:spPr>
              <a:xfrm>
                <a:off x="1110488" y="970407"/>
                <a:ext cx="0" cy="280289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7F08B71F-56A3-C986-12A3-FFCBB22B6F42}"/>
                  </a:ext>
                </a:extLst>
              </p:cNvPr>
              <p:cNvGrpSpPr/>
              <p:nvPr/>
            </p:nvGrpSpPr>
            <p:grpSpPr>
              <a:xfrm>
                <a:off x="1025144" y="948309"/>
                <a:ext cx="170942" cy="176530"/>
                <a:chOff x="1025144" y="948309"/>
                <a:chExt cx="170942" cy="176530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BC331F4E-EBFE-F2EF-D2F4-B1E8B195F465}"/>
                    </a:ext>
                  </a:extLst>
                </p:cNvPr>
                <p:cNvCxnSpPr/>
                <p:nvPr/>
              </p:nvCxnSpPr>
              <p:spPr>
                <a:xfrm flipH="1">
                  <a:off x="1025144" y="948309"/>
                  <a:ext cx="81407" cy="17653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1A99D9AA-55FB-6E02-0CC6-6AE426053D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14425" y="948309"/>
                  <a:ext cx="81661" cy="1764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5159851-3971-C72D-8560-4C7B40C86046}"/>
                </a:ext>
              </a:extLst>
            </p:cNvPr>
            <p:cNvCxnSpPr/>
            <p:nvPr/>
          </p:nvCxnSpPr>
          <p:spPr>
            <a:xfrm flipH="1">
              <a:off x="1124966" y="3773297"/>
              <a:ext cx="16770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9C285211-E2BF-E032-EECA-339AAEBEE8B9}"/>
                </a:ext>
              </a:extLst>
            </p:cNvPr>
            <p:cNvGrpSpPr/>
            <p:nvPr/>
          </p:nvGrpSpPr>
          <p:grpSpPr>
            <a:xfrm rot="5400000">
              <a:off x="2657920" y="3683953"/>
              <a:ext cx="170942" cy="176403"/>
              <a:chOff x="2657920" y="3683953"/>
              <a:chExt cx="170942" cy="176403"/>
            </a:xfrm>
          </p:grpSpPr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BE3CCF28-61AB-C3A2-9C5B-201EC67DDD1E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657920" y="3683953"/>
                <a:ext cx="81534" cy="17640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FFCBC9EE-5DF1-2225-9889-ECE38B0EA9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7455" y="3683953"/>
                <a:ext cx="81407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3CC246F-D870-1DA5-E779-EE5287B7D7B7}"/>
                </a:ext>
              </a:extLst>
            </p:cNvPr>
            <p:cNvSpPr txBox="1"/>
            <p:nvPr/>
          </p:nvSpPr>
          <p:spPr>
            <a:xfrm>
              <a:off x="2882900" y="3632200"/>
              <a:ext cx="31902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22B605C-854B-0B10-175D-7F27FC0B198B}"/>
                </a:ext>
              </a:extLst>
            </p:cNvPr>
            <p:cNvSpPr txBox="1"/>
            <p:nvPr/>
          </p:nvSpPr>
          <p:spPr>
            <a:xfrm>
              <a:off x="990600" y="635000"/>
              <a:ext cx="33078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54A99E3-F8CD-1E04-23AE-37E5B168B55F}"/>
                </a:ext>
              </a:extLst>
            </p:cNvPr>
            <p:cNvSpPr txBox="1"/>
            <p:nvPr/>
          </p:nvSpPr>
          <p:spPr>
            <a:xfrm>
              <a:off x="855980" y="3771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0AB31F1-5082-30F6-89B7-5CAF2E347BD1}"/>
                </a:ext>
              </a:extLst>
            </p:cNvPr>
            <p:cNvSpPr txBox="1"/>
            <p:nvPr/>
          </p:nvSpPr>
          <p:spPr>
            <a:xfrm>
              <a:off x="1236980" y="3873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C7D8F65-DB46-110F-8DAE-AE6FB58AB6E4}"/>
                </a:ext>
              </a:extLst>
            </p:cNvPr>
            <p:cNvSpPr txBox="1"/>
            <p:nvPr/>
          </p:nvSpPr>
          <p:spPr>
            <a:xfrm>
              <a:off x="1529080" y="3873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6D77A09-9316-0765-8B68-2AF65EF2F910}"/>
                </a:ext>
              </a:extLst>
            </p:cNvPr>
            <p:cNvSpPr txBox="1"/>
            <p:nvPr/>
          </p:nvSpPr>
          <p:spPr>
            <a:xfrm>
              <a:off x="1808480" y="3873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CA16723-0FB6-CA1E-BA51-591A10282D79}"/>
                </a:ext>
              </a:extLst>
            </p:cNvPr>
            <p:cNvSpPr txBox="1"/>
            <p:nvPr/>
          </p:nvSpPr>
          <p:spPr>
            <a:xfrm>
              <a:off x="2075180" y="3873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F255B15F-6A56-E795-282F-747954396814}"/>
                </a:ext>
              </a:extLst>
            </p:cNvPr>
            <p:cNvSpPr txBox="1"/>
            <p:nvPr/>
          </p:nvSpPr>
          <p:spPr>
            <a:xfrm>
              <a:off x="2367280" y="3873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99D0B02-42C0-1255-AC81-DFA0960F0758}"/>
                </a:ext>
              </a:extLst>
            </p:cNvPr>
            <p:cNvGrpSpPr/>
            <p:nvPr/>
          </p:nvGrpSpPr>
          <p:grpSpPr>
            <a:xfrm>
              <a:off x="1279144" y="917702"/>
              <a:ext cx="745744" cy="1803654"/>
              <a:chOff x="1279144" y="917702"/>
              <a:chExt cx="745744" cy="1803654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5C462C21-BC57-26DB-978F-4F5D5054A5E1}"/>
                  </a:ext>
                </a:extLst>
              </p:cNvPr>
              <p:cNvCxnSpPr/>
              <p:nvPr/>
            </p:nvCxnSpPr>
            <p:spPr>
              <a:xfrm flipH="1">
                <a:off x="1371600" y="1003300"/>
                <a:ext cx="584200" cy="16637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3E18AB1-20BB-10A4-5202-CDDB8C72E36F}"/>
                  </a:ext>
                </a:extLst>
              </p:cNvPr>
              <p:cNvSpPr/>
              <p:nvPr/>
            </p:nvSpPr>
            <p:spPr>
              <a:xfrm>
                <a:off x="1279144" y="2581656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B1D73C10-0263-9F1B-E981-949CEA8E66A6}"/>
                  </a:ext>
                </a:extLst>
              </p:cNvPr>
              <p:cNvSpPr/>
              <p:nvPr/>
            </p:nvSpPr>
            <p:spPr>
              <a:xfrm>
                <a:off x="1602359" y="1732788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5D000793-B901-A579-62E2-6FA7D49BCB25}"/>
                  </a:ext>
                </a:extLst>
              </p:cNvPr>
              <p:cNvSpPr/>
              <p:nvPr/>
            </p:nvSpPr>
            <p:spPr>
              <a:xfrm>
                <a:off x="1885188" y="917702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A853C5A6-3913-BF38-24AA-A5B3B493161F}"/>
              </a:ext>
            </a:extLst>
          </p:cNvPr>
          <p:cNvSpPr txBox="1"/>
          <p:nvPr/>
        </p:nvSpPr>
        <p:spPr>
          <a:xfrm>
            <a:off x="767080" y="14478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F2F812C-9DA0-559C-EF8A-CD209063D5EC}"/>
              </a:ext>
            </a:extLst>
          </p:cNvPr>
          <p:cNvSpPr txBox="1"/>
          <p:nvPr/>
        </p:nvSpPr>
        <p:spPr>
          <a:xfrm>
            <a:off x="767080" y="17272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4B9C0D1-7A66-A70B-D159-A7A19ABEE1B4}"/>
              </a:ext>
            </a:extLst>
          </p:cNvPr>
          <p:cNvSpPr txBox="1"/>
          <p:nvPr/>
        </p:nvSpPr>
        <p:spPr>
          <a:xfrm>
            <a:off x="767080" y="20066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8927C5B-4A19-0A0E-C64C-FAFDBCDBF053}"/>
              </a:ext>
            </a:extLst>
          </p:cNvPr>
          <p:cNvSpPr txBox="1"/>
          <p:nvPr/>
        </p:nvSpPr>
        <p:spPr>
          <a:xfrm>
            <a:off x="767080" y="22860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A8D319B-9151-80FF-470F-2F5AACABB662}"/>
              </a:ext>
            </a:extLst>
          </p:cNvPr>
          <p:cNvSpPr txBox="1"/>
          <p:nvPr/>
        </p:nvSpPr>
        <p:spPr>
          <a:xfrm>
            <a:off x="767080" y="25781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E132502-8692-E148-FC7A-0673E9519464}"/>
              </a:ext>
            </a:extLst>
          </p:cNvPr>
          <p:cNvSpPr txBox="1"/>
          <p:nvPr/>
        </p:nvSpPr>
        <p:spPr>
          <a:xfrm>
            <a:off x="767080" y="28448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9E0F3DC-34DA-506F-CF78-76E24832DC63}"/>
              </a:ext>
            </a:extLst>
          </p:cNvPr>
          <p:cNvSpPr txBox="1"/>
          <p:nvPr/>
        </p:nvSpPr>
        <p:spPr>
          <a:xfrm>
            <a:off x="767080" y="31242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B3CF8F2-8A94-E32C-7427-5BE70A55B4FA}"/>
              </a:ext>
            </a:extLst>
          </p:cNvPr>
          <p:cNvSpPr txBox="1"/>
          <p:nvPr/>
        </p:nvSpPr>
        <p:spPr>
          <a:xfrm>
            <a:off x="767080" y="34163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1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3295C7B-58E0-A312-757F-57E4DEDFDA0C}"/>
              </a:ext>
            </a:extLst>
          </p:cNvPr>
          <p:cNvSpPr txBox="1"/>
          <p:nvPr/>
        </p:nvSpPr>
        <p:spPr>
          <a:xfrm>
            <a:off x="767080" y="11684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9</a:t>
            </a: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A796EA90-C8B5-744D-EA9A-D74514EE8227}"/>
              </a:ext>
            </a:extLst>
          </p:cNvPr>
          <p:cNvGrpSpPr/>
          <p:nvPr/>
        </p:nvGrpSpPr>
        <p:grpSpPr>
          <a:xfrm>
            <a:off x="3992880" y="622300"/>
            <a:ext cx="2345944" cy="3546276"/>
            <a:chOff x="3992880" y="622300"/>
            <a:chExt cx="2345944" cy="3546276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81AD9E5-D227-2819-30A5-752C74DCBC3C}"/>
                </a:ext>
              </a:extLst>
            </p:cNvPr>
            <p:cNvGrpSpPr/>
            <p:nvPr/>
          </p:nvGrpSpPr>
          <p:grpSpPr>
            <a:xfrm>
              <a:off x="4251401" y="968171"/>
              <a:ext cx="280301" cy="2802953"/>
              <a:chOff x="4251401" y="968171"/>
              <a:chExt cx="280301" cy="2802953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61DBEDEF-4E31-AC5B-E5D3-61F02F1EF330}"/>
                  </a:ext>
                </a:extLst>
              </p:cNvPr>
              <p:cNvSpPr/>
              <p:nvPr/>
            </p:nvSpPr>
            <p:spPr>
              <a:xfrm>
                <a:off x="4251401" y="968171"/>
                <a:ext cx="280301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6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22F449ED-D45F-0842-2838-F8BB4D6AF85A}"/>
                  </a:ext>
                </a:extLst>
              </p:cNvPr>
              <p:cNvSpPr/>
              <p:nvPr/>
            </p:nvSpPr>
            <p:spPr>
              <a:xfrm>
                <a:off x="4251401" y="1248466"/>
                <a:ext cx="280301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9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87B13ECD-4F73-160F-02EA-1F9588294E91}"/>
                  </a:ext>
                </a:extLst>
              </p:cNvPr>
              <p:cNvSpPr/>
              <p:nvPr/>
            </p:nvSpPr>
            <p:spPr>
              <a:xfrm>
                <a:off x="4251401" y="1528760"/>
                <a:ext cx="280301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8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CAE530FD-4C7A-6312-DCDD-20EE31CF5EF1}"/>
                  </a:ext>
                </a:extLst>
              </p:cNvPr>
              <p:cNvSpPr/>
              <p:nvPr/>
            </p:nvSpPr>
            <p:spPr>
              <a:xfrm>
                <a:off x="4251401" y="1809055"/>
                <a:ext cx="280301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7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5C5D2A4F-19A9-4064-5A9C-5FDF2CDF7200}"/>
                  </a:ext>
                </a:extLst>
              </p:cNvPr>
              <p:cNvSpPr/>
              <p:nvPr/>
            </p:nvSpPr>
            <p:spPr>
              <a:xfrm>
                <a:off x="4251401" y="2089349"/>
                <a:ext cx="280301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6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4680AF12-8F5F-FD42-82FF-97D29D7AF35B}"/>
                  </a:ext>
                </a:extLst>
              </p:cNvPr>
              <p:cNvSpPr/>
              <p:nvPr/>
            </p:nvSpPr>
            <p:spPr>
              <a:xfrm>
                <a:off x="4251401" y="2369647"/>
                <a:ext cx="280301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5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0820D67F-DF1C-ED24-F46F-54B1878DC99F}"/>
                  </a:ext>
                </a:extLst>
              </p:cNvPr>
              <p:cNvSpPr/>
              <p:nvPr/>
            </p:nvSpPr>
            <p:spPr>
              <a:xfrm>
                <a:off x="4251401" y="2649940"/>
                <a:ext cx="280301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5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84A34D06-4444-8081-6F1A-56B2AA89EEAD}"/>
                  </a:ext>
                </a:extLst>
              </p:cNvPr>
              <p:cNvSpPr/>
              <p:nvPr/>
            </p:nvSpPr>
            <p:spPr>
              <a:xfrm>
                <a:off x="4251401" y="2930237"/>
                <a:ext cx="280301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4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7A036D5B-7B17-E5EA-7977-14DB3C827698}"/>
                  </a:ext>
                </a:extLst>
              </p:cNvPr>
              <p:cNvSpPr/>
              <p:nvPr/>
            </p:nvSpPr>
            <p:spPr>
              <a:xfrm>
                <a:off x="4251401" y="3210537"/>
                <a:ext cx="280301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4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9B253D56-FCAE-1094-F530-C8EFFA35629E}"/>
                  </a:ext>
                </a:extLst>
              </p:cNvPr>
              <p:cNvSpPr/>
              <p:nvPr/>
            </p:nvSpPr>
            <p:spPr>
              <a:xfrm>
                <a:off x="4251401" y="3490830"/>
                <a:ext cx="280301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1" h="280294">
                    <a:moveTo>
                      <a:pt x="0" y="0"/>
                    </a:moveTo>
                    <a:lnTo>
                      <a:pt x="280300" y="0"/>
                    </a:lnTo>
                    <a:lnTo>
                      <a:pt x="280300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6944F89E-2F89-8F7B-1DC0-AA1F02FC4CD3}"/>
                </a:ext>
              </a:extLst>
            </p:cNvPr>
            <p:cNvGrpSpPr/>
            <p:nvPr/>
          </p:nvGrpSpPr>
          <p:grpSpPr>
            <a:xfrm>
              <a:off x="4531699" y="968171"/>
              <a:ext cx="280298" cy="2802953"/>
              <a:chOff x="4531699" y="968171"/>
              <a:chExt cx="280298" cy="2802953"/>
            </a:xfrm>
          </p:grpSpPr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120BBF20-7114-0105-DD4E-0DC9AA6E28F4}"/>
                  </a:ext>
                </a:extLst>
              </p:cNvPr>
              <p:cNvSpPr/>
              <p:nvPr/>
            </p:nvSpPr>
            <p:spPr>
              <a:xfrm>
                <a:off x="4531699" y="968171"/>
                <a:ext cx="280298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6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368B48CA-3285-0A3D-8513-5AE86A5F552E}"/>
                  </a:ext>
                </a:extLst>
              </p:cNvPr>
              <p:cNvSpPr/>
              <p:nvPr/>
            </p:nvSpPr>
            <p:spPr>
              <a:xfrm>
                <a:off x="4531699" y="1248466"/>
                <a:ext cx="280298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9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DA6E0963-BEF0-11CF-5F40-CEB00C0CAF65}"/>
                  </a:ext>
                </a:extLst>
              </p:cNvPr>
              <p:cNvSpPr/>
              <p:nvPr/>
            </p:nvSpPr>
            <p:spPr>
              <a:xfrm>
                <a:off x="4531699" y="1528760"/>
                <a:ext cx="280298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8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BC2B62EE-D8FA-5F03-B33C-56466DFA374A}"/>
                  </a:ext>
                </a:extLst>
              </p:cNvPr>
              <p:cNvSpPr/>
              <p:nvPr/>
            </p:nvSpPr>
            <p:spPr>
              <a:xfrm>
                <a:off x="4531699" y="1809055"/>
                <a:ext cx="280298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7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D7571BC8-D5F5-E9CF-855A-168AD60ACCED}"/>
                  </a:ext>
                </a:extLst>
              </p:cNvPr>
              <p:cNvSpPr/>
              <p:nvPr/>
            </p:nvSpPr>
            <p:spPr>
              <a:xfrm>
                <a:off x="4531699" y="2089349"/>
                <a:ext cx="280298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6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E5FC6A2F-1C02-3676-EFD2-43BA73C8D5EB}"/>
                  </a:ext>
                </a:extLst>
              </p:cNvPr>
              <p:cNvSpPr/>
              <p:nvPr/>
            </p:nvSpPr>
            <p:spPr>
              <a:xfrm>
                <a:off x="4531699" y="2369647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EE11F0B2-FEE2-F72A-0D7D-4005538F6BD0}"/>
                  </a:ext>
                </a:extLst>
              </p:cNvPr>
              <p:cNvSpPr/>
              <p:nvPr/>
            </p:nvSpPr>
            <p:spPr>
              <a:xfrm>
                <a:off x="4531699" y="2649940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B6979B8C-7C96-EEC2-83A8-7F2902740DA8}"/>
                  </a:ext>
                </a:extLst>
              </p:cNvPr>
              <p:cNvSpPr/>
              <p:nvPr/>
            </p:nvSpPr>
            <p:spPr>
              <a:xfrm>
                <a:off x="4531699" y="2930237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DEF8852-AA20-5C4E-2556-86891B05434D}"/>
                  </a:ext>
                </a:extLst>
              </p:cNvPr>
              <p:cNvSpPr/>
              <p:nvPr/>
            </p:nvSpPr>
            <p:spPr>
              <a:xfrm>
                <a:off x="4531699" y="3210537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53ADBE8F-2F19-4315-CD92-A54891CE7746}"/>
                  </a:ext>
                </a:extLst>
              </p:cNvPr>
              <p:cNvSpPr/>
              <p:nvPr/>
            </p:nvSpPr>
            <p:spPr>
              <a:xfrm>
                <a:off x="4531699" y="3490830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EF00319-422E-CE95-0DF9-511B2E8E46A4}"/>
                </a:ext>
              </a:extLst>
            </p:cNvPr>
            <p:cNvGrpSpPr/>
            <p:nvPr/>
          </p:nvGrpSpPr>
          <p:grpSpPr>
            <a:xfrm>
              <a:off x="4811994" y="968171"/>
              <a:ext cx="280299" cy="2802958"/>
              <a:chOff x="4811994" y="968171"/>
              <a:chExt cx="280299" cy="2802958"/>
            </a:xfrm>
          </p:grpSpPr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C5A362FF-3448-C17F-FA24-06E59F6A57F6}"/>
                  </a:ext>
                </a:extLst>
              </p:cNvPr>
              <p:cNvSpPr/>
              <p:nvPr/>
            </p:nvSpPr>
            <p:spPr>
              <a:xfrm>
                <a:off x="4811994" y="9681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0D9A5194-8F1B-F454-BCBA-685C70BFA7DB}"/>
                  </a:ext>
                </a:extLst>
              </p:cNvPr>
              <p:cNvSpPr/>
              <p:nvPr/>
            </p:nvSpPr>
            <p:spPr>
              <a:xfrm>
                <a:off x="4811994" y="12484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1B259EC1-DBA2-F811-F8BC-A484FAACF4F5}"/>
                  </a:ext>
                </a:extLst>
              </p:cNvPr>
              <p:cNvSpPr/>
              <p:nvPr/>
            </p:nvSpPr>
            <p:spPr>
              <a:xfrm>
                <a:off x="4811994" y="15287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2FA81ADE-C71F-7D98-5B5B-DA8DB7B0097E}"/>
                  </a:ext>
                </a:extLst>
              </p:cNvPr>
              <p:cNvSpPr/>
              <p:nvPr/>
            </p:nvSpPr>
            <p:spPr>
              <a:xfrm>
                <a:off x="4811994" y="1809059"/>
                <a:ext cx="280299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6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9B971B71-8A48-7019-1191-B270EB83EACD}"/>
                  </a:ext>
                </a:extLst>
              </p:cNvPr>
              <p:cNvSpPr/>
              <p:nvPr/>
            </p:nvSpPr>
            <p:spPr>
              <a:xfrm>
                <a:off x="4811994" y="2089352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E6BCC581-B1BF-3924-A50E-D3C7DECA67DE}"/>
                  </a:ext>
                </a:extLst>
              </p:cNvPr>
              <p:cNvSpPr/>
              <p:nvPr/>
            </p:nvSpPr>
            <p:spPr>
              <a:xfrm>
                <a:off x="4811994" y="2369650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1C1A74B-6F62-A16E-39C1-6DDE0E8F1032}"/>
                  </a:ext>
                </a:extLst>
              </p:cNvPr>
              <p:cNvSpPr/>
              <p:nvPr/>
            </p:nvSpPr>
            <p:spPr>
              <a:xfrm>
                <a:off x="4811994" y="2649943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CC677EC7-EDDC-246C-EB50-400DDC41E352}"/>
                  </a:ext>
                </a:extLst>
              </p:cNvPr>
              <p:cNvSpPr/>
              <p:nvPr/>
            </p:nvSpPr>
            <p:spPr>
              <a:xfrm>
                <a:off x="4811994" y="2930241"/>
                <a:ext cx="280299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3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5174E91E-7129-FB91-FBFD-9EA1EE52ED94}"/>
                  </a:ext>
                </a:extLst>
              </p:cNvPr>
              <p:cNvSpPr/>
              <p:nvPr/>
            </p:nvSpPr>
            <p:spPr>
              <a:xfrm>
                <a:off x="4811994" y="3210538"/>
                <a:ext cx="280299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6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70A53C21-FDC4-068A-5BD4-1ACD84194AF9}"/>
                  </a:ext>
                </a:extLst>
              </p:cNvPr>
              <p:cNvSpPr/>
              <p:nvPr/>
            </p:nvSpPr>
            <p:spPr>
              <a:xfrm>
                <a:off x="4811994" y="3490834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654E54DB-7EC6-3794-9CD2-F5F5E8D1431E}"/>
                </a:ext>
              </a:extLst>
            </p:cNvPr>
            <p:cNvGrpSpPr/>
            <p:nvPr/>
          </p:nvGrpSpPr>
          <p:grpSpPr>
            <a:xfrm>
              <a:off x="5092292" y="968171"/>
              <a:ext cx="280300" cy="2802956"/>
              <a:chOff x="5092292" y="968171"/>
              <a:chExt cx="280300" cy="2802956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3D4D4E44-9F0F-C44F-00A2-5B8B8F7EF431}"/>
                  </a:ext>
                </a:extLst>
              </p:cNvPr>
              <p:cNvSpPr/>
              <p:nvPr/>
            </p:nvSpPr>
            <p:spPr>
              <a:xfrm>
                <a:off x="5092292" y="9681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F958A0F2-F33C-542B-833D-5708FC3AB0C5}"/>
                  </a:ext>
                </a:extLst>
              </p:cNvPr>
              <p:cNvSpPr/>
              <p:nvPr/>
            </p:nvSpPr>
            <p:spPr>
              <a:xfrm>
                <a:off x="5092292" y="12484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9F65C459-D22D-C2FB-9EA3-DFF31D611083}"/>
                  </a:ext>
                </a:extLst>
              </p:cNvPr>
              <p:cNvSpPr/>
              <p:nvPr/>
            </p:nvSpPr>
            <p:spPr>
              <a:xfrm>
                <a:off x="5092292" y="15287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321942DF-0B86-D1AF-7C28-377D3ED76B99}"/>
                  </a:ext>
                </a:extLst>
              </p:cNvPr>
              <p:cNvSpPr/>
              <p:nvPr/>
            </p:nvSpPr>
            <p:spPr>
              <a:xfrm>
                <a:off x="5092292" y="180905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31C96C05-9A4F-6E07-8CD5-AC660950ACCE}"/>
                  </a:ext>
                </a:extLst>
              </p:cNvPr>
              <p:cNvSpPr/>
              <p:nvPr/>
            </p:nvSpPr>
            <p:spPr>
              <a:xfrm>
                <a:off x="5092292" y="2089351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8954FDCA-83F7-FAD1-6E5D-C0497E033E77}"/>
                  </a:ext>
                </a:extLst>
              </p:cNvPr>
              <p:cNvSpPr/>
              <p:nvPr/>
            </p:nvSpPr>
            <p:spPr>
              <a:xfrm>
                <a:off x="5092292" y="23696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A9FB79CB-0153-353E-4D68-D03A77D5F764}"/>
                  </a:ext>
                </a:extLst>
              </p:cNvPr>
              <p:cNvSpPr/>
              <p:nvPr/>
            </p:nvSpPr>
            <p:spPr>
              <a:xfrm>
                <a:off x="5092292" y="2649941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8FF175D3-873D-2CD7-5C62-972C3CACFCEF}"/>
                  </a:ext>
                </a:extLst>
              </p:cNvPr>
              <p:cNvSpPr/>
              <p:nvPr/>
            </p:nvSpPr>
            <p:spPr>
              <a:xfrm>
                <a:off x="5092292" y="2930238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6A24137C-2264-F4E3-5E01-F7E5426EC61E}"/>
                  </a:ext>
                </a:extLst>
              </p:cNvPr>
              <p:cNvSpPr/>
              <p:nvPr/>
            </p:nvSpPr>
            <p:spPr>
              <a:xfrm>
                <a:off x="5092292" y="321053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42D4EFF6-2F28-B1E4-B28D-197C482DE008}"/>
                  </a:ext>
                </a:extLst>
              </p:cNvPr>
              <p:cNvSpPr/>
              <p:nvPr/>
            </p:nvSpPr>
            <p:spPr>
              <a:xfrm>
                <a:off x="5092292" y="3490833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6638856C-7551-6704-D6C9-B1019C04DCE3}"/>
                </a:ext>
              </a:extLst>
            </p:cNvPr>
            <p:cNvGrpSpPr/>
            <p:nvPr/>
          </p:nvGrpSpPr>
          <p:grpSpPr>
            <a:xfrm>
              <a:off x="5372591" y="968171"/>
              <a:ext cx="280299" cy="2802956"/>
              <a:chOff x="5372591" y="968171"/>
              <a:chExt cx="280299" cy="2802956"/>
            </a:xfrm>
          </p:grpSpPr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FE9BB98E-A67E-11D7-E218-48C29DC57D97}"/>
                  </a:ext>
                </a:extLst>
              </p:cNvPr>
              <p:cNvSpPr/>
              <p:nvPr/>
            </p:nvSpPr>
            <p:spPr>
              <a:xfrm>
                <a:off x="5372591" y="9681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7A2E46B6-3DCC-6972-A184-BD101CFD1C55}"/>
                  </a:ext>
                </a:extLst>
              </p:cNvPr>
              <p:cNvSpPr/>
              <p:nvPr/>
            </p:nvSpPr>
            <p:spPr>
              <a:xfrm>
                <a:off x="5372591" y="12484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AEC2D6AC-DB1F-8FE1-B887-47AD46D9EEC5}"/>
                  </a:ext>
                </a:extLst>
              </p:cNvPr>
              <p:cNvSpPr/>
              <p:nvPr/>
            </p:nvSpPr>
            <p:spPr>
              <a:xfrm>
                <a:off x="5372591" y="15287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441DCD5F-5C55-BA9F-363C-39432A7F72B9}"/>
                  </a:ext>
                </a:extLst>
              </p:cNvPr>
              <p:cNvSpPr/>
              <p:nvPr/>
            </p:nvSpPr>
            <p:spPr>
              <a:xfrm>
                <a:off x="5372591" y="180905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A4D426B9-6E37-3598-E4DF-CF14488AC063}"/>
                  </a:ext>
                </a:extLst>
              </p:cNvPr>
              <p:cNvSpPr/>
              <p:nvPr/>
            </p:nvSpPr>
            <p:spPr>
              <a:xfrm>
                <a:off x="5372591" y="2089351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E5A35054-DCA8-691D-8AA7-E792D8FD28E3}"/>
                  </a:ext>
                </a:extLst>
              </p:cNvPr>
              <p:cNvSpPr/>
              <p:nvPr/>
            </p:nvSpPr>
            <p:spPr>
              <a:xfrm>
                <a:off x="5372591" y="23696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44041103-2A83-6004-CB7D-CC151DF1F478}"/>
                  </a:ext>
                </a:extLst>
              </p:cNvPr>
              <p:cNvSpPr/>
              <p:nvPr/>
            </p:nvSpPr>
            <p:spPr>
              <a:xfrm>
                <a:off x="5372591" y="2649941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731B3F1D-E1B3-A7D6-3D7B-EA5BFEC8C2AB}"/>
                  </a:ext>
                </a:extLst>
              </p:cNvPr>
              <p:cNvSpPr/>
              <p:nvPr/>
            </p:nvSpPr>
            <p:spPr>
              <a:xfrm>
                <a:off x="5372591" y="2930238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B4DBCDD5-6197-7C41-D750-5CC131A58937}"/>
                  </a:ext>
                </a:extLst>
              </p:cNvPr>
              <p:cNvSpPr/>
              <p:nvPr/>
            </p:nvSpPr>
            <p:spPr>
              <a:xfrm>
                <a:off x="5372591" y="321053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5D53F757-9FA4-02F7-6194-3DB36ECDF9F3}"/>
                  </a:ext>
                </a:extLst>
              </p:cNvPr>
              <p:cNvSpPr/>
              <p:nvPr/>
            </p:nvSpPr>
            <p:spPr>
              <a:xfrm>
                <a:off x="5372591" y="3490833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6CDB6AC9-02AB-4917-1839-E562650BE51E}"/>
                </a:ext>
              </a:extLst>
            </p:cNvPr>
            <p:cNvGrpSpPr/>
            <p:nvPr/>
          </p:nvGrpSpPr>
          <p:grpSpPr>
            <a:xfrm>
              <a:off x="5652887" y="968171"/>
              <a:ext cx="280300" cy="2802958"/>
              <a:chOff x="5652887" y="968171"/>
              <a:chExt cx="280300" cy="2802958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BE092C2D-78BC-588F-2B55-A5C0E2DFD37F}"/>
                  </a:ext>
                </a:extLst>
              </p:cNvPr>
              <p:cNvSpPr/>
              <p:nvPr/>
            </p:nvSpPr>
            <p:spPr>
              <a:xfrm>
                <a:off x="5652887" y="9681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A18D94D0-1828-C6C5-8FE7-5491D6005523}"/>
                  </a:ext>
                </a:extLst>
              </p:cNvPr>
              <p:cNvSpPr/>
              <p:nvPr/>
            </p:nvSpPr>
            <p:spPr>
              <a:xfrm>
                <a:off x="5652887" y="12484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83C2D5C6-01C2-0A68-AAD1-9B1A7EFC329C}"/>
                  </a:ext>
                </a:extLst>
              </p:cNvPr>
              <p:cNvSpPr/>
              <p:nvPr/>
            </p:nvSpPr>
            <p:spPr>
              <a:xfrm>
                <a:off x="5652887" y="15287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3FAD6881-2C76-FA7C-7C63-60CE294BE52A}"/>
                  </a:ext>
                </a:extLst>
              </p:cNvPr>
              <p:cNvSpPr/>
              <p:nvPr/>
            </p:nvSpPr>
            <p:spPr>
              <a:xfrm>
                <a:off x="5652887" y="1809059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FAB7C17A-7107-311D-B9E4-C1AE451A2CB5}"/>
                  </a:ext>
                </a:extLst>
              </p:cNvPr>
              <p:cNvSpPr/>
              <p:nvPr/>
            </p:nvSpPr>
            <p:spPr>
              <a:xfrm>
                <a:off x="5652887" y="2089354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1A4D084D-03C5-F3C6-E730-993F4058C9D6}"/>
                  </a:ext>
                </a:extLst>
              </p:cNvPr>
              <p:cNvSpPr/>
              <p:nvPr/>
            </p:nvSpPr>
            <p:spPr>
              <a:xfrm>
                <a:off x="5652887" y="236965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CC9991B8-08E5-D5DD-E512-2C8B0E5692F4}"/>
                  </a:ext>
                </a:extLst>
              </p:cNvPr>
              <p:cNvSpPr/>
              <p:nvPr/>
            </p:nvSpPr>
            <p:spPr>
              <a:xfrm>
                <a:off x="5652887" y="2649943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327D8AD3-B432-FD64-9046-4CF7A99478A6}"/>
                  </a:ext>
                </a:extLst>
              </p:cNvPr>
              <p:cNvSpPr/>
              <p:nvPr/>
            </p:nvSpPr>
            <p:spPr>
              <a:xfrm>
                <a:off x="5652887" y="293024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BD64C794-41A9-B12C-6A01-DCE8216BC82A}"/>
                  </a:ext>
                </a:extLst>
              </p:cNvPr>
              <p:cNvSpPr/>
              <p:nvPr/>
            </p:nvSpPr>
            <p:spPr>
              <a:xfrm>
                <a:off x="5652887" y="3210538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5C42E320-A99D-1DDC-2756-174F7A480FFF}"/>
                  </a:ext>
                </a:extLst>
              </p:cNvPr>
              <p:cNvSpPr/>
              <p:nvPr/>
            </p:nvSpPr>
            <p:spPr>
              <a:xfrm>
                <a:off x="5652887" y="3490834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FBFA7D42-DCED-4F7E-3F63-F4469AF97C08}"/>
                </a:ext>
              </a:extLst>
            </p:cNvPr>
            <p:cNvGrpSpPr/>
            <p:nvPr/>
          </p:nvGrpSpPr>
          <p:grpSpPr>
            <a:xfrm>
              <a:off x="4162044" y="935609"/>
              <a:ext cx="170942" cy="2824988"/>
              <a:chOff x="4162044" y="935609"/>
              <a:chExt cx="170942" cy="2824988"/>
            </a:xfrm>
          </p:grpSpPr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8C98CD3A-1079-2AFF-81BB-16BE00402D27}"/>
                  </a:ext>
                </a:extLst>
              </p:cNvPr>
              <p:cNvCxnSpPr/>
              <p:nvPr/>
            </p:nvCxnSpPr>
            <p:spPr>
              <a:xfrm>
                <a:off x="4247388" y="957707"/>
                <a:ext cx="0" cy="280289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72306CC9-C7D1-36CF-D4F1-577631F21970}"/>
                  </a:ext>
                </a:extLst>
              </p:cNvPr>
              <p:cNvGrpSpPr/>
              <p:nvPr/>
            </p:nvGrpSpPr>
            <p:grpSpPr>
              <a:xfrm>
                <a:off x="4162044" y="935609"/>
                <a:ext cx="170942" cy="176530"/>
                <a:chOff x="4162044" y="935609"/>
                <a:chExt cx="170942" cy="176530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7FB3411-9119-EE3F-EA51-614080CE228D}"/>
                    </a:ext>
                  </a:extLst>
                </p:cNvPr>
                <p:cNvCxnSpPr/>
                <p:nvPr/>
              </p:nvCxnSpPr>
              <p:spPr>
                <a:xfrm flipH="1">
                  <a:off x="4162044" y="935609"/>
                  <a:ext cx="81407" cy="17653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F10D7375-751A-DA1D-0E97-EE0FD72954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251325" y="935609"/>
                  <a:ext cx="81661" cy="1764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D334EC0C-2A9C-AC7C-2B00-0D820B9ECCBD}"/>
                </a:ext>
              </a:extLst>
            </p:cNvPr>
            <p:cNvCxnSpPr/>
            <p:nvPr/>
          </p:nvCxnSpPr>
          <p:spPr>
            <a:xfrm flipH="1">
              <a:off x="4261866" y="3760597"/>
              <a:ext cx="16770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0A29B08-CE61-D5E6-D908-4AFA1EB13657}"/>
                </a:ext>
              </a:extLst>
            </p:cNvPr>
            <p:cNvGrpSpPr/>
            <p:nvPr/>
          </p:nvGrpSpPr>
          <p:grpSpPr>
            <a:xfrm rot="5400000">
              <a:off x="5794821" y="3671254"/>
              <a:ext cx="170941" cy="176404"/>
              <a:chOff x="5794821" y="3671253"/>
              <a:chExt cx="170941" cy="176404"/>
            </a:xfrm>
          </p:grpSpPr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C7054D04-85A3-0FAA-3F14-B73C0E5824D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5794821" y="3671254"/>
                <a:ext cx="81534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C03FF0B0-94F4-DEEE-FF5E-9F6E7E7341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84355" y="3671253"/>
                <a:ext cx="81407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FDEF0E73-9415-3C61-BFEF-491D52ED20BD}"/>
                </a:ext>
              </a:extLst>
            </p:cNvPr>
            <p:cNvSpPr txBox="1"/>
            <p:nvPr/>
          </p:nvSpPr>
          <p:spPr>
            <a:xfrm>
              <a:off x="6019800" y="3619500"/>
              <a:ext cx="31902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827F913C-2E3A-6AE9-9B7A-F9BBEA4C887C}"/>
                </a:ext>
              </a:extLst>
            </p:cNvPr>
            <p:cNvSpPr txBox="1"/>
            <p:nvPr/>
          </p:nvSpPr>
          <p:spPr>
            <a:xfrm>
              <a:off x="4127500" y="622300"/>
              <a:ext cx="33078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6B3AB2A9-1B44-79C1-3FEE-D67BC89F0C41}"/>
                </a:ext>
              </a:extLst>
            </p:cNvPr>
            <p:cNvSpPr txBox="1"/>
            <p:nvPr/>
          </p:nvSpPr>
          <p:spPr>
            <a:xfrm>
              <a:off x="3992880" y="3759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63657F10-D1D4-F7A2-E95D-3B3B6ADAAF06}"/>
                </a:ext>
              </a:extLst>
            </p:cNvPr>
            <p:cNvSpPr txBox="1"/>
            <p:nvPr/>
          </p:nvSpPr>
          <p:spPr>
            <a:xfrm>
              <a:off x="4373880" y="3860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B1EF1439-F89C-F884-13C6-B7F782CDD5DA}"/>
                </a:ext>
              </a:extLst>
            </p:cNvPr>
            <p:cNvSpPr txBox="1"/>
            <p:nvPr/>
          </p:nvSpPr>
          <p:spPr>
            <a:xfrm>
              <a:off x="4665980" y="3860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7E1A8E42-5D78-33D9-CAAD-1A5987388B7C}"/>
                </a:ext>
              </a:extLst>
            </p:cNvPr>
            <p:cNvSpPr txBox="1"/>
            <p:nvPr/>
          </p:nvSpPr>
          <p:spPr>
            <a:xfrm>
              <a:off x="4945380" y="3860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2BFBE54A-342F-CC10-94E8-8B4DF8F462A6}"/>
                </a:ext>
              </a:extLst>
            </p:cNvPr>
            <p:cNvSpPr txBox="1"/>
            <p:nvPr/>
          </p:nvSpPr>
          <p:spPr>
            <a:xfrm>
              <a:off x="5212080" y="3860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1633409C-6F63-E077-7DEA-2A2AA29E2FA1}"/>
                </a:ext>
              </a:extLst>
            </p:cNvPr>
            <p:cNvSpPr txBox="1"/>
            <p:nvPr/>
          </p:nvSpPr>
          <p:spPr>
            <a:xfrm>
              <a:off x="5504180" y="3860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6DF7926E-CEE8-FA0C-6E2C-F6026F82D0A4}"/>
                </a:ext>
              </a:extLst>
            </p:cNvPr>
            <p:cNvGrpSpPr/>
            <p:nvPr/>
          </p:nvGrpSpPr>
          <p:grpSpPr>
            <a:xfrm>
              <a:off x="4428744" y="1755902"/>
              <a:ext cx="745744" cy="1803654"/>
              <a:chOff x="4428744" y="1755902"/>
              <a:chExt cx="745744" cy="1803654"/>
            </a:xfrm>
          </p:grpSpPr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1384111D-B20D-4691-FE91-4A4C04401CD5}"/>
                  </a:ext>
                </a:extLst>
              </p:cNvPr>
              <p:cNvCxnSpPr/>
              <p:nvPr/>
            </p:nvCxnSpPr>
            <p:spPr>
              <a:xfrm flipH="1">
                <a:off x="4521200" y="1841500"/>
                <a:ext cx="584200" cy="16637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CA841B29-B604-F297-0A06-F1CFC5934919}"/>
                  </a:ext>
                </a:extLst>
              </p:cNvPr>
              <p:cNvSpPr/>
              <p:nvPr/>
            </p:nvSpPr>
            <p:spPr>
              <a:xfrm>
                <a:off x="4428744" y="3419856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8DE34CF2-209D-E363-7607-C819EA0C91E4}"/>
                  </a:ext>
                </a:extLst>
              </p:cNvPr>
              <p:cNvSpPr/>
              <p:nvPr/>
            </p:nvSpPr>
            <p:spPr>
              <a:xfrm>
                <a:off x="4751959" y="2570988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88613025-4EF1-FF8D-6AFB-8C71D4428A7D}"/>
                  </a:ext>
                </a:extLst>
              </p:cNvPr>
              <p:cNvSpPr/>
              <p:nvPr/>
            </p:nvSpPr>
            <p:spPr>
              <a:xfrm>
                <a:off x="5034788" y="1755902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91" name="TextBox 190">
            <a:extLst>
              <a:ext uri="{FF2B5EF4-FFF2-40B4-BE49-F238E27FC236}">
                <a16:creationId xmlns:a16="http://schemas.microsoft.com/office/drawing/2014/main" id="{B1989E65-F693-9733-DC65-D1A2E69D6B6A}"/>
              </a:ext>
            </a:extLst>
          </p:cNvPr>
          <p:cNvSpPr txBox="1"/>
          <p:nvPr/>
        </p:nvSpPr>
        <p:spPr>
          <a:xfrm>
            <a:off x="3903980" y="14351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4A67F4BF-FA1A-2A8B-F741-D720531C7B40}"/>
              </a:ext>
            </a:extLst>
          </p:cNvPr>
          <p:cNvSpPr txBox="1"/>
          <p:nvPr/>
        </p:nvSpPr>
        <p:spPr>
          <a:xfrm>
            <a:off x="3903980" y="17145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7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F2EDF775-BD6E-659E-8307-8A1C6F1DE67C}"/>
              </a:ext>
            </a:extLst>
          </p:cNvPr>
          <p:cNvSpPr txBox="1"/>
          <p:nvPr/>
        </p:nvSpPr>
        <p:spPr>
          <a:xfrm>
            <a:off x="3903980" y="19939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1AFBB3B-41E5-4446-DBB2-7FBB5E036FE4}"/>
              </a:ext>
            </a:extLst>
          </p:cNvPr>
          <p:cNvSpPr txBox="1"/>
          <p:nvPr/>
        </p:nvSpPr>
        <p:spPr>
          <a:xfrm>
            <a:off x="3903980" y="22733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98E638E1-AB8E-011F-8177-14DD7E39BC11}"/>
              </a:ext>
            </a:extLst>
          </p:cNvPr>
          <p:cNvSpPr txBox="1"/>
          <p:nvPr/>
        </p:nvSpPr>
        <p:spPr>
          <a:xfrm>
            <a:off x="3903980" y="25654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3C7EC07-3765-A27D-8934-2CA830F36193}"/>
              </a:ext>
            </a:extLst>
          </p:cNvPr>
          <p:cNvSpPr txBox="1"/>
          <p:nvPr/>
        </p:nvSpPr>
        <p:spPr>
          <a:xfrm>
            <a:off x="3903980" y="28321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DB33686C-EAAD-4E7D-0109-69977D48DC3B}"/>
              </a:ext>
            </a:extLst>
          </p:cNvPr>
          <p:cNvSpPr txBox="1"/>
          <p:nvPr/>
        </p:nvSpPr>
        <p:spPr>
          <a:xfrm>
            <a:off x="3903980" y="31115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DB3432AF-AE99-605F-4713-612FD3189FEF}"/>
              </a:ext>
            </a:extLst>
          </p:cNvPr>
          <p:cNvSpPr txBox="1"/>
          <p:nvPr/>
        </p:nvSpPr>
        <p:spPr>
          <a:xfrm>
            <a:off x="3903980" y="34036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DA7D8C6-8381-6E86-DB77-7EA90544BD6F}"/>
              </a:ext>
            </a:extLst>
          </p:cNvPr>
          <p:cNvSpPr txBox="1"/>
          <p:nvPr/>
        </p:nvSpPr>
        <p:spPr>
          <a:xfrm>
            <a:off x="3903980" y="1155700"/>
            <a:ext cx="322961" cy="307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400">
                <a:solidFill>
                  <a:srgbClr val="000000"/>
                </a:solidFill>
                <a:latin typeface="Century Gothic"/>
              </a:rPr>
              <a:t>9</a:t>
            </a:r>
          </a:p>
        </p:txBody>
      </p: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DBEE965D-3BFD-7A1F-E6D9-A5D9D2E6FAC5}"/>
              </a:ext>
            </a:extLst>
          </p:cNvPr>
          <p:cNvGrpSpPr/>
          <p:nvPr/>
        </p:nvGrpSpPr>
        <p:grpSpPr>
          <a:xfrm>
            <a:off x="7264400" y="647700"/>
            <a:ext cx="2297684" cy="3500110"/>
            <a:chOff x="7264400" y="647700"/>
            <a:chExt cx="2297684" cy="3500110"/>
          </a:xfrm>
        </p:grpSpPr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35E194BE-B58C-5F11-58ED-B3232DB800C2}"/>
                </a:ext>
              </a:extLst>
            </p:cNvPr>
            <p:cNvGrpSpPr/>
            <p:nvPr/>
          </p:nvGrpSpPr>
          <p:grpSpPr>
            <a:xfrm>
              <a:off x="7566101" y="993571"/>
              <a:ext cx="280300" cy="2802953"/>
              <a:chOff x="7566101" y="993571"/>
              <a:chExt cx="280300" cy="2802953"/>
            </a:xfrm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6DEAC928-006A-CBCA-4B29-0379C9E2B566}"/>
                  </a:ext>
                </a:extLst>
              </p:cNvPr>
              <p:cNvSpPr/>
              <p:nvPr/>
            </p:nvSpPr>
            <p:spPr>
              <a:xfrm>
                <a:off x="7566101" y="993571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6A52957-D397-E60F-D399-21D94A1CF38E}"/>
                  </a:ext>
                </a:extLst>
              </p:cNvPr>
              <p:cNvSpPr/>
              <p:nvPr/>
            </p:nvSpPr>
            <p:spPr>
              <a:xfrm>
                <a:off x="7566101" y="1273866"/>
                <a:ext cx="280300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9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EADDA413-3349-7392-1DEB-DAC8B500A6D1}"/>
                  </a:ext>
                </a:extLst>
              </p:cNvPr>
              <p:cNvSpPr/>
              <p:nvPr/>
            </p:nvSpPr>
            <p:spPr>
              <a:xfrm>
                <a:off x="7566101" y="1554160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FF0B2EAA-E306-5A83-A1A7-9081C8444725}"/>
                  </a:ext>
                </a:extLst>
              </p:cNvPr>
              <p:cNvSpPr/>
              <p:nvPr/>
            </p:nvSpPr>
            <p:spPr>
              <a:xfrm>
                <a:off x="7566101" y="1834455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B49C0070-DCD3-6914-8B49-D3257B166EF1}"/>
                  </a:ext>
                </a:extLst>
              </p:cNvPr>
              <p:cNvSpPr/>
              <p:nvPr/>
            </p:nvSpPr>
            <p:spPr>
              <a:xfrm>
                <a:off x="7566101" y="2114749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65815090-1CBB-4F9B-1E2A-A63323788261}"/>
                  </a:ext>
                </a:extLst>
              </p:cNvPr>
              <p:cNvSpPr/>
              <p:nvPr/>
            </p:nvSpPr>
            <p:spPr>
              <a:xfrm>
                <a:off x="7566101" y="23950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404375A6-E0FB-AE31-BBCC-20130CB4C4E1}"/>
                  </a:ext>
                </a:extLst>
              </p:cNvPr>
              <p:cNvSpPr/>
              <p:nvPr/>
            </p:nvSpPr>
            <p:spPr>
              <a:xfrm>
                <a:off x="7566101" y="2675340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FAF88D54-A662-520F-8A36-7403D39CCCAC}"/>
                  </a:ext>
                </a:extLst>
              </p:cNvPr>
              <p:cNvSpPr/>
              <p:nvPr/>
            </p:nvSpPr>
            <p:spPr>
              <a:xfrm>
                <a:off x="7566101" y="29556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F1681C55-5896-3894-BABC-9C6A39A557C8}"/>
                  </a:ext>
                </a:extLst>
              </p:cNvPr>
              <p:cNvSpPr/>
              <p:nvPr/>
            </p:nvSpPr>
            <p:spPr>
              <a:xfrm>
                <a:off x="7566101" y="3235937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182C6166-0453-906D-D540-4892F81CBFA9}"/>
                  </a:ext>
                </a:extLst>
              </p:cNvPr>
              <p:cNvSpPr/>
              <p:nvPr/>
            </p:nvSpPr>
            <p:spPr>
              <a:xfrm>
                <a:off x="7566101" y="3516230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60C491C0-35B1-9DA6-0045-4C5B29DE6C53}"/>
                </a:ext>
              </a:extLst>
            </p:cNvPr>
            <p:cNvGrpSpPr/>
            <p:nvPr/>
          </p:nvGrpSpPr>
          <p:grpSpPr>
            <a:xfrm>
              <a:off x="7846399" y="993571"/>
              <a:ext cx="280297" cy="2802953"/>
              <a:chOff x="7846399" y="993571"/>
              <a:chExt cx="280297" cy="2802953"/>
            </a:xfrm>
          </p:grpSpPr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DFDEC4B8-F6C5-4CD3-4715-7FB5C91E73A3}"/>
                  </a:ext>
                </a:extLst>
              </p:cNvPr>
              <p:cNvSpPr/>
              <p:nvPr/>
            </p:nvSpPr>
            <p:spPr>
              <a:xfrm>
                <a:off x="7846399" y="993571"/>
                <a:ext cx="280297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6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F43E3488-0428-6DB0-8B12-9C5953879278}"/>
                  </a:ext>
                </a:extLst>
              </p:cNvPr>
              <p:cNvSpPr/>
              <p:nvPr/>
            </p:nvSpPr>
            <p:spPr>
              <a:xfrm>
                <a:off x="7846399" y="1273866"/>
                <a:ext cx="280297" cy="280299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9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8"/>
                    </a:lnTo>
                    <a:lnTo>
                      <a:pt x="0" y="2802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1B0ED779-F90F-F1BF-606A-E91C09CFD33E}"/>
                  </a:ext>
                </a:extLst>
              </p:cNvPr>
              <p:cNvSpPr/>
              <p:nvPr/>
            </p:nvSpPr>
            <p:spPr>
              <a:xfrm>
                <a:off x="7846399" y="1554160"/>
                <a:ext cx="280297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8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A9D30360-BA30-4E32-FCD5-C2CE59D190F5}"/>
                  </a:ext>
                </a:extLst>
              </p:cNvPr>
              <p:cNvSpPr/>
              <p:nvPr/>
            </p:nvSpPr>
            <p:spPr>
              <a:xfrm>
                <a:off x="7846399" y="1834455"/>
                <a:ext cx="280297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7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06674198-3570-A993-09A6-717F306E0B62}"/>
                  </a:ext>
                </a:extLst>
              </p:cNvPr>
              <p:cNvSpPr/>
              <p:nvPr/>
            </p:nvSpPr>
            <p:spPr>
              <a:xfrm>
                <a:off x="7846399" y="2114749"/>
                <a:ext cx="280297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6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92BAC204-5377-F048-4FC6-3654E01D7AE9}"/>
                  </a:ext>
                </a:extLst>
              </p:cNvPr>
              <p:cNvSpPr/>
              <p:nvPr/>
            </p:nvSpPr>
            <p:spPr>
              <a:xfrm>
                <a:off x="7846399" y="2395047"/>
                <a:ext cx="280297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5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44992948-D4D5-BABF-1820-4C146E9333DE}"/>
                  </a:ext>
                </a:extLst>
              </p:cNvPr>
              <p:cNvSpPr/>
              <p:nvPr/>
            </p:nvSpPr>
            <p:spPr>
              <a:xfrm>
                <a:off x="7846399" y="2675340"/>
                <a:ext cx="280297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5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CA682308-5AB8-47A1-5CE9-5361F322BAEB}"/>
                  </a:ext>
                </a:extLst>
              </p:cNvPr>
              <p:cNvSpPr/>
              <p:nvPr/>
            </p:nvSpPr>
            <p:spPr>
              <a:xfrm>
                <a:off x="7846399" y="2955637"/>
                <a:ext cx="280297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4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338D662B-3A91-ACAB-E3A8-1549F973162C}"/>
                  </a:ext>
                </a:extLst>
              </p:cNvPr>
              <p:cNvSpPr/>
              <p:nvPr/>
            </p:nvSpPr>
            <p:spPr>
              <a:xfrm>
                <a:off x="7846399" y="3235937"/>
                <a:ext cx="280297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4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135C93F9-6B93-3ABD-BB25-15EDE21B5C79}"/>
                  </a:ext>
                </a:extLst>
              </p:cNvPr>
              <p:cNvSpPr/>
              <p:nvPr/>
            </p:nvSpPr>
            <p:spPr>
              <a:xfrm>
                <a:off x="7846399" y="3516230"/>
                <a:ext cx="280297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7" h="280294">
                    <a:moveTo>
                      <a:pt x="0" y="0"/>
                    </a:moveTo>
                    <a:lnTo>
                      <a:pt x="280296" y="0"/>
                    </a:lnTo>
                    <a:lnTo>
                      <a:pt x="280296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AEF0BC41-F652-CC4E-40EA-530966DA2C22}"/>
                </a:ext>
              </a:extLst>
            </p:cNvPr>
            <p:cNvGrpSpPr/>
            <p:nvPr/>
          </p:nvGrpSpPr>
          <p:grpSpPr>
            <a:xfrm>
              <a:off x="8126695" y="993571"/>
              <a:ext cx="280298" cy="2802958"/>
              <a:chOff x="8126695" y="993571"/>
              <a:chExt cx="280298" cy="2802958"/>
            </a:xfrm>
          </p:grpSpPr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EC88C7F0-7000-F752-A418-DA9DA3588368}"/>
                  </a:ext>
                </a:extLst>
              </p:cNvPr>
              <p:cNvSpPr/>
              <p:nvPr/>
            </p:nvSpPr>
            <p:spPr>
              <a:xfrm>
                <a:off x="8126695" y="993571"/>
                <a:ext cx="280298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7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ECB2862B-070A-D10B-42C5-C0EA4037961D}"/>
                  </a:ext>
                </a:extLst>
              </p:cNvPr>
              <p:cNvSpPr/>
              <p:nvPr/>
            </p:nvSpPr>
            <p:spPr>
              <a:xfrm>
                <a:off x="8126695" y="1273867"/>
                <a:ext cx="280298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8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02FC3E18-AD4E-010C-C8A1-6C401B803347}"/>
                  </a:ext>
                </a:extLst>
              </p:cNvPr>
              <p:cNvSpPr/>
              <p:nvPr/>
            </p:nvSpPr>
            <p:spPr>
              <a:xfrm>
                <a:off x="8126695" y="1554163"/>
                <a:ext cx="280298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7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67D1A085-7868-5ED6-8E9B-E121ECE5BA43}"/>
                  </a:ext>
                </a:extLst>
              </p:cNvPr>
              <p:cNvSpPr/>
              <p:nvPr/>
            </p:nvSpPr>
            <p:spPr>
              <a:xfrm>
                <a:off x="8126695" y="1834459"/>
                <a:ext cx="280298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6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6FF6D767-EDC6-2EEE-B57B-FD6434EF532F}"/>
                  </a:ext>
                </a:extLst>
              </p:cNvPr>
              <p:cNvSpPr/>
              <p:nvPr/>
            </p:nvSpPr>
            <p:spPr>
              <a:xfrm>
                <a:off x="8126695" y="2114752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6FD52534-8BA8-365E-DF58-6F1BF5A9FB1F}"/>
                  </a:ext>
                </a:extLst>
              </p:cNvPr>
              <p:cNvSpPr/>
              <p:nvPr/>
            </p:nvSpPr>
            <p:spPr>
              <a:xfrm>
                <a:off x="8126695" y="2395050"/>
                <a:ext cx="280298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4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22C7E63C-4B91-6544-D73A-3D689B47BCC8}"/>
                  </a:ext>
                </a:extLst>
              </p:cNvPr>
              <p:cNvSpPr/>
              <p:nvPr/>
            </p:nvSpPr>
            <p:spPr>
              <a:xfrm>
                <a:off x="8126695" y="2675343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E9D20C05-209C-345D-6D08-3C6D71F46D97}"/>
                  </a:ext>
                </a:extLst>
              </p:cNvPr>
              <p:cNvSpPr/>
              <p:nvPr/>
            </p:nvSpPr>
            <p:spPr>
              <a:xfrm>
                <a:off x="8126695" y="2955641"/>
                <a:ext cx="280298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3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63E113BF-F9D3-DCCB-F83C-42E4318F5973}"/>
                  </a:ext>
                </a:extLst>
              </p:cNvPr>
              <p:cNvSpPr/>
              <p:nvPr/>
            </p:nvSpPr>
            <p:spPr>
              <a:xfrm>
                <a:off x="8126695" y="3235938"/>
                <a:ext cx="280298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6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7B0DB3F7-BF47-1A5F-1B02-A9B78CFA7028}"/>
                  </a:ext>
                </a:extLst>
              </p:cNvPr>
              <p:cNvSpPr/>
              <p:nvPr/>
            </p:nvSpPr>
            <p:spPr>
              <a:xfrm>
                <a:off x="8126695" y="3516234"/>
                <a:ext cx="280298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8" h="280295">
                    <a:moveTo>
                      <a:pt x="0" y="0"/>
                    </a:moveTo>
                    <a:lnTo>
                      <a:pt x="280297" y="0"/>
                    </a:lnTo>
                    <a:lnTo>
                      <a:pt x="280297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33DB7A0E-1968-6364-BDF0-27B2995B7552}"/>
                </a:ext>
              </a:extLst>
            </p:cNvPr>
            <p:cNvGrpSpPr/>
            <p:nvPr/>
          </p:nvGrpSpPr>
          <p:grpSpPr>
            <a:xfrm>
              <a:off x="8406992" y="993571"/>
              <a:ext cx="280300" cy="2802956"/>
              <a:chOff x="8406992" y="993571"/>
              <a:chExt cx="280300" cy="2802956"/>
            </a:xfrm>
          </p:grpSpPr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0AE5F259-1829-6E6F-3E44-5427A81BF53C}"/>
                  </a:ext>
                </a:extLst>
              </p:cNvPr>
              <p:cNvSpPr/>
              <p:nvPr/>
            </p:nvSpPr>
            <p:spPr>
              <a:xfrm>
                <a:off x="8406992" y="9935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D7CA8379-EC65-F933-2789-1C02EDAEC94C}"/>
                  </a:ext>
                </a:extLst>
              </p:cNvPr>
              <p:cNvSpPr/>
              <p:nvPr/>
            </p:nvSpPr>
            <p:spPr>
              <a:xfrm>
                <a:off x="8406992" y="12738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C9C27BA7-6390-2D49-B64E-9837A651EC1A}"/>
                  </a:ext>
                </a:extLst>
              </p:cNvPr>
              <p:cNvSpPr/>
              <p:nvPr/>
            </p:nvSpPr>
            <p:spPr>
              <a:xfrm>
                <a:off x="8406992" y="15541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E3A2C659-EC4B-EAB9-7E3B-446FC0BA3429}"/>
                  </a:ext>
                </a:extLst>
              </p:cNvPr>
              <p:cNvSpPr/>
              <p:nvPr/>
            </p:nvSpPr>
            <p:spPr>
              <a:xfrm>
                <a:off x="8406992" y="1834459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BBF2EA16-D064-F131-E502-603D74101BB1}"/>
                  </a:ext>
                </a:extLst>
              </p:cNvPr>
              <p:cNvSpPr/>
              <p:nvPr/>
            </p:nvSpPr>
            <p:spPr>
              <a:xfrm>
                <a:off x="8406992" y="2114751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id="{9023965C-9B6A-5700-5CFE-F74823BDC1CB}"/>
                  </a:ext>
                </a:extLst>
              </p:cNvPr>
              <p:cNvSpPr/>
              <p:nvPr/>
            </p:nvSpPr>
            <p:spPr>
              <a:xfrm>
                <a:off x="8406992" y="239504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:a16="http://schemas.microsoft.com/office/drawing/2014/main" id="{969AABDD-9178-9FDF-38CE-B0D42F94213E}"/>
                  </a:ext>
                </a:extLst>
              </p:cNvPr>
              <p:cNvSpPr/>
              <p:nvPr/>
            </p:nvSpPr>
            <p:spPr>
              <a:xfrm>
                <a:off x="8406992" y="2675341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8DBB9803-AA7F-B12E-584D-EBB923ADCC7E}"/>
                  </a:ext>
                </a:extLst>
              </p:cNvPr>
              <p:cNvSpPr/>
              <p:nvPr/>
            </p:nvSpPr>
            <p:spPr>
              <a:xfrm>
                <a:off x="8406992" y="2955638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53B42031-A720-2747-F224-6679D6BBAEC9}"/>
                  </a:ext>
                </a:extLst>
              </p:cNvPr>
              <p:cNvSpPr/>
              <p:nvPr/>
            </p:nvSpPr>
            <p:spPr>
              <a:xfrm>
                <a:off x="8406992" y="3235937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1308CD48-7359-8D26-2360-FB7914761C18}"/>
                  </a:ext>
                </a:extLst>
              </p:cNvPr>
              <p:cNvSpPr/>
              <p:nvPr/>
            </p:nvSpPr>
            <p:spPr>
              <a:xfrm>
                <a:off x="8406992" y="3516233"/>
                <a:ext cx="280300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4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4F5377CE-D391-71CD-83C0-B395765FD29C}"/>
                </a:ext>
              </a:extLst>
            </p:cNvPr>
            <p:cNvGrpSpPr/>
            <p:nvPr/>
          </p:nvGrpSpPr>
          <p:grpSpPr>
            <a:xfrm>
              <a:off x="8687291" y="993571"/>
              <a:ext cx="280299" cy="2802956"/>
              <a:chOff x="8687291" y="993571"/>
              <a:chExt cx="280299" cy="2802956"/>
            </a:xfrm>
          </p:grpSpPr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5DF66D3B-AD5A-5585-E9B4-5AD810C3420A}"/>
                  </a:ext>
                </a:extLst>
              </p:cNvPr>
              <p:cNvSpPr/>
              <p:nvPr/>
            </p:nvSpPr>
            <p:spPr>
              <a:xfrm>
                <a:off x="8687291" y="993571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5D2C0CDF-2F1C-048C-DCB7-A0C3F66F2547}"/>
                  </a:ext>
                </a:extLst>
              </p:cNvPr>
              <p:cNvSpPr/>
              <p:nvPr/>
            </p:nvSpPr>
            <p:spPr>
              <a:xfrm>
                <a:off x="8687291" y="1273867"/>
                <a:ext cx="280299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8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84FDEBBB-64DE-F346-1419-2FD424D0180D}"/>
                  </a:ext>
                </a:extLst>
              </p:cNvPr>
              <p:cNvSpPr/>
              <p:nvPr/>
            </p:nvSpPr>
            <p:spPr>
              <a:xfrm>
                <a:off x="8687291" y="1554163"/>
                <a:ext cx="280299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7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1A31C4E6-8978-EFDC-F70A-EEE505AFBB50}"/>
                  </a:ext>
                </a:extLst>
              </p:cNvPr>
              <p:cNvSpPr/>
              <p:nvPr/>
            </p:nvSpPr>
            <p:spPr>
              <a:xfrm>
                <a:off x="8687291" y="1834459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8C5B09B2-7C12-7C34-FE69-504081FA18B8}"/>
                  </a:ext>
                </a:extLst>
              </p:cNvPr>
              <p:cNvSpPr/>
              <p:nvPr/>
            </p:nvSpPr>
            <p:spPr>
              <a:xfrm>
                <a:off x="8687291" y="2114751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6790AD15-E8C9-9B74-E3FD-7DAFA7CEC21C}"/>
                  </a:ext>
                </a:extLst>
              </p:cNvPr>
              <p:cNvSpPr/>
              <p:nvPr/>
            </p:nvSpPr>
            <p:spPr>
              <a:xfrm>
                <a:off x="8687291" y="239504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0E6C76F4-5C76-5DDA-CF8B-C78BD4A1F031}"/>
                  </a:ext>
                </a:extLst>
              </p:cNvPr>
              <p:cNvSpPr/>
              <p:nvPr/>
            </p:nvSpPr>
            <p:spPr>
              <a:xfrm>
                <a:off x="8687291" y="2675341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8868D27F-09AD-5F23-9D39-1CF7B7F0B2EB}"/>
                  </a:ext>
                </a:extLst>
              </p:cNvPr>
              <p:cNvSpPr/>
              <p:nvPr/>
            </p:nvSpPr>
            <p:spPr>
              <a:xfrm>
                <a:off x="8687291" y="2955638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CBD6AE32-30DC-A882-5E61-0F3D6456A970}"/>
                  </a:ext>
                </a:extLst>
              </p:cNvPr>
              <p:cNvSpPr/>
              <p:nvPr/>
            </p:nvSpPr>
            <p:spPr>
              <a:xfrm>
                <a:off x="8687291" y="3235937"/>
                <a:ext cx="280299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5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58AEAD35-F839-0B07-3384-7C921F87DA0D}"/>
                  </a:ext>
                </a:extLst>
              </p:cNvPr>
              <p:cNvSpPr/>
              <p:nvPr/>
            </p:nvSpPr>
            <p:spPr>
              <a:xfrm>
                <a:off x="8687291" y="3516233"/>
                <a:ext cx="280299" cy="280294"/>
              </a:xfrm>
              <a:custGeom>
                <a:avLst/>
                <a:gdLst/>
                <a:ahLst/>
                <a:cxnLst/>
                <a:rect l="0" t="0" r="0" b="0"/>
                <a:pathLst>
                  <a:path w="280299" h="280294">
                    <a:moveTo>
                      <a:pt x="0" y="0"/>
                    </a:moveTo>
                    <a:lnTo>
                      <a:pt x="280298" y="0"/>
                    </a:lnTo>
                    <a:lnTo>
                      <a:pt x="280298" y="280293"/>
                    </a:lnTo>
                    <a:lnTo>
                      <a:pt x="0" y="28029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B6A6E7D9-8C50-1F42-A510-0C24A363F501}"/>
                </a:ext>
              </a:extLst>
            </p:cNvPr>
            <p:cNvGrpSpPr/>
            <p:nvPr/>
          </p:nvGrpSpPr>
          <p:grpSpPr>
            <a:xfrm>
              <a:off x="8967587" y="993571"/>
              <a:ext cx="280300" cy="2802958"/>
              <a:chOff x="8967587" y="993571"/>
              <a:chExt cx="280300" cy="2802958"/>
            </a:xfrm>
          </p:grpSpPr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C2974D91-D812-061C-2410-CC9048EF1361}"/>
                  </a:ext>
                </a:extLst>
              </p:cNvPr>
              <p:cNvSpPr/>
              <p:nvPr/>
            </p:nvSpPr>
            <p:spPr>
              <a:xfrm>
                <a:off x="8967587" y="993571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5789DC5B-39CD-319D-EDB3-3B19788814F5}"/>
                  </a:ext>
                </a:extLst>
              </p:cNvPr>
              <p:cNvSpPr/>
              <p:nvPr/>
            </p:nvSpPr>
            <p:spPr>
              <a:xfrm>
                <a:off x="8967587" y="1273867"/>
                <a:ext cx="280300" cy="280298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8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7"/>
                    </a:lnTo>
                    <a:lnTo>
                      <a:pt x="0" y="28029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0DE5C59D-B911-2D43-DC33-210F984507FF}"/>
                  </a:ext>
                </a:extLst>
              </p:cNvPr>
              <p:cNvSpPr/>
              <p:nvPr/>
            </p:nvSpPr>
            <p:spPr>
              <a:xfrm>
                <a:off x="8967587" y="1554163"/>
                <a:ext cx="280300" cy="280297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7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6"/>
                    </a:lnTo>
                    <a:lnTo>
                      <a:pt x="0" y="28029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0F73E90C-F061-0767-FC11-4957589099F8}"/>
                  </a:ext>
                </a:extLst>
              </p:cNvPr>
              <p:cNvSpPr/>
              <p:nvPr/>
            </p:nvSpPr>
            <p:spPr>
              <a:xfrm>
                <a:off x="8967587" y="1834459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778278F2-5F6E-023A-3EAC-38489D834667}"/>
                  </a:ext>
                </a:extLst>
              </p:cNvPr>
              <p:cNvSpPr/>
              <p:nvPr/>
            </p:nvSpPr>
            <p:spPr>
              <a:xfrm>
                <a:off x="8967587" y="2114754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3A54E9D3-BE13-E7CB-CEDC-F36FD9149571}"/>
                  </a:ext>
                </a:extLst>
              </p:cNvPr>
              <p:cNvSpPr/>
              <p:nvPr/>
            </p:nvSpPr>
            <p:spPr>
              <a:xfrm>
                <a:off x="8967587" y="239505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7E3A12ED-BDBE-9667-D211-3909DDACCCDD}"/>
                  </a:ext>
                </a:extLst>
              </p:cNvPr>
              <p:cNvSpPr/>
              <p:nvPr/>
            </p:nvSpPr>
            <p:spPr>
              <a:xfrm>
                <a:off x="8967587" y="2675343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0910B2E4-1B08-C338-262A-A1D014CA080F}"/>
                  </a:ext>
                </a:extLst>
              </p:cNvPr>
              <p:cNvSpPr/>
              <p:nvPr/>
            </p:nvSpPr>
            <p:spPr>
              <a:xfrm>
                <a:off x="8967587" y="2955641"/>
                <a:ext cx="280300" cy="280293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3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2"/>
                    </a:lnTo>
                    <a:lnTo>
                      <a:pt x="0" y="28029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9563049A-E5C9-1307-1D82-DD119DE62D9E}"/>
                  </a:ext>
                </a:extLst>
              </p:cNvPr>
              <p:cNvSpPr/>
              <p:nvPr/>
            </p:nvSpPr>
            <p:spPr>
              <a:xfrm>
                <a:off x="8967587" y="3235938"/>
                <a:ext cx="280300" cy="280296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6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5"/>
                    </a:lnTo>
                    <a:lnTo>
                      <a:pt x="0" y="28029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1D0EA746-F76F-8B0A-4A8F-62CC7138C19D}"/>
                  </a:ext>
                </a:extLst>
              </p:cNvPr>
              <p:cNvSpPr/>
              <p:nvPr/>
            </p:nvSpPr>
            <p:spPr>
              <a:xfrm>
                <a:off x="8967587" y="3516234"/>
                <a:ext cx="280300" cy="280295"/>
              </a:xfrm>
              <a:custGeom>
                <a:avLst/>
                <a:gdLst/>
                <a:ahLst/>
                <a:cxnLst/>
                <a:rect l="0" t="0" r="0" b="0"/>
                <a:pathLst>
                  <a:path w="280300" h="280295">
                    <a:moveTo>
                      <a:pt x="0" y="0"/>
                    </a:moveTo>
                    <a:lnTo>
                      <a:pt x="280299" y="0"/>
                    </a:lnTo>
                    <a:lnTo>
                      <a:pt x="280299" y="280294"/>
                    </a:lnTo>
                    <a:lnTo>
                      <a:pt x="0" y="28029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F00C2B62-42CA-CD3B-C227-86B427F6B2C7}"/>
                </a:ext>
              </a:extLst>
            </p:cNvPr>
            <p:cNvGrpSpPr/>
            <p:nvPr/>
          </p:nvGrpSpPr>
          <p:grpSpPr>
            <a:xfrm>
              <a:off x="7476744" y="961009"/>
              <a:ext cx="170942" cy="2824988"/>
              <a:chOff x="7476744" y="961009"/>
              <a:chExt cx="170942" cy="2824988"/>
            </a:xfrm>
          </p:grpSpPr>
          <p:cxnSp>
            <p:nvCxnSpPr>
              <p:cNvPr id="266" name="Straight Connector 265">
                <a:extLst>
                  <a:ext uri="{FF2B5EF4-FFF2-40B4-BE49-F238E27FC236}">
                    <a16:creationId xmlns:a16="http://schemas.microsoft.com/office/drawing/2014/main" id="{2F28D228-007E-C1C8-2ABD-6B355687CDB2}"/>
                  </a:ext>
                </a:extLst>
              </p:cNvPr>
              <p:cNvCxnSpPr/>
              <p:nvPr/>
            </p:nvCxnSpPr>
            <p:spPr>
              <a:xfrm>
                <a:off x="7562088" y="983107"/>
                <a:ext cx="0" cy="280289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9" name="Group 268">
                <a:extLst>
                  <a:ext uri="{FF2B5EF4-FFF2-40B4-BE49-F238E27FC236}">
                    <a16:creationId xmlns:a16="http://schemas.microsoft.com/office/drawing/2014/main" id="{A5A947C9-80E8-C567-2CE1-CA2232A5B08D}"/>
                  </a:ext>
                </a:extLst>
              </p:cNvPr>
              <p:cNvGrpSpPr/>
              <p:nvPr/>
            </p:nvGrpSpPr>
            <p:grpSpPr>
              <a:xfrm>
                <a:off x="7476744" y="961009"/>
                <a:ext cx="170942" cy="176530"/>
                <a:chOff x="7476744" y="961009"/>
                <a:chExt cx="170942" cy="176530"/>
              </a:xfrm>
            </p:grpSpPr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020E3D93-D222-8B94-77E8-D6CEAA7223F6}"/>
                    </a:ext>
                  </a:extLst>
                </p:cNvPr>
                <p:cNvCxnSpPr/>
                <p:nvPr/>
              </p:nvCxnSpPr>
              <p:spPr>
                <a:xfrm flipH="1">
                  <a:off x="7476744" y="961009"/>
                  <a:ext cx="81407" cy="17653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4CEF1D8F-D891-0F98-62D2-D23B179C8B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566025" y="961009"/>
                  <a:ext cx="81661" cy="1764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60C7573-E8B9-63DB-498B-0B032F356EC7}"/>
                </a:ext>
              </a:extLst>
            </p:cNvPr>
            <p:cNvCxnSpPr/>
            <p:nvPr/>
          </p:nvCxnSpPr>
          <p:spPr>
            <a:xfrm flipH="1">
              <a:off x="7576566" y="3785997"/>
              <a:ext cx="16770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2D892AE9-FD67-AF09-5B97-925578205883}"/>
                </a:ext>
              </a:extLst>
            </p:cNvPr>
            <p:cNvGrpSpPr/>
            <p:nvPr/>
          </p:nvGrpSpPr>
          <p:grpSpPr>
            <a:xfrm rot="5400000">
              <a:off x="9109520" y="3696651"/>
              <a:ext cx="170941" cy="176404"/>
              <a:chOff x="9109520" y="3696651"/>
              <a:chExt cx="170941" cy="176404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514A0164-1C58-9421-9448-F8D3D7D4255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9109520" y="3696651"/>
                <a:ext cx="81534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F808B216-3898-B1D3-A33E-4F89D5DF12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99053" y="3696652"/>
                <a:ext cx="81408" cy="1764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F185A8E6-12A1-CF2D-871B-4664B603586C}"/>
                </a:ext>
              </a:extLst>
            </p:cNvPr>
            <p:cNvSpPr txBox="1"/>
            <p:nvPr/>
          </p:nvSpPr>
          <p:spPr>
            <a:xfrm>
              <a:off x="9334500" y="3644900"/>
              <a:ext cx="31902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5E39A4EE-4E12-4AA8-18DA-C45FDA5F4EB6}"/>
                </a:ext>
              </a:extLst>
            </p:cNvPr>
            <p:cNvSpPr txBox="1"/>
            <p:nvPr/>
          </p:nvSpPr>
          <p:spPr>
            <a:xfrm>
              <a:off x="7442200" y="647700"/>
              <a:ext cx="33078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624EC717-6A56-3D59-F588-6E3C6C511E16}"/>
                </a:ext>
              </a:extLst>
            </p:cNvPr>
            <p:cNvSpPr txBox="1"/>
            <p:nvPr/>
          </p:nvSpPr>
          <p:spPr>
            <a:xfrm>
              <a:off x="7307580" y="37846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0856884E-C4B1-ADED-E832-380976A2C7DA}"/>
                </a:ext>
              </a:extLst>
            </p:cNvPr>
            <p:cNvSpPr txBox="1"/>
            <p:nvPr/>
          </p:nvSpPr>
          <p:spPr>
            <a:xfrm>
              <a:off x="7688580" y="3886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64E9EE67-031A-0507-3416-BDCC6384BD27}"/>
                </a:ext>
              </a:extLst>
            </p:cNvPr>
            <p:cNvSpPr txBox="1"/>
            <p:nvPr/>
          </p:nvSpPr>
          <p:spPr>
            <a:xfrm>
              <a:off x="7980680" y="3886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901C82A1-3B01-351A-56F6-284AB2805493}"/>
                </a:ext>
              </a:extLst>
            </p:cNvPr>
            <p:cNvSpPr txBox="1"/>
            <p:nvPr/>
          </p:nvSpPr>
          <p:spPr>
            <a:xfrm>
              <a:off x="8260080" y="3886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F9A014FE-C52C-D682-3E60-14071EE20055}"/>
                </a:ext>
              </a:extLst>
            </p:cNvPr>
            <p:cNvSpPr txBox="1"/>
            <p:nvPr/>
          </p:nvSpPr>
          <p:spPr>
            <a:xfrm>
              <a:off x="8526780" y="3886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3032B6BE-7524-1A3E-1261-663573DFC362}"/>
                </a:ext>
              </a:extLst>
            </p:cNvPr>
            <p:cNvSpPr txBox="1"/>
            <p:nvPr/>
          </p:nvSpPr>
          <p:spPr>
            <a:xfrm>
              <a:off x="8818880" y="38862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F7C7C86B-17E0-7267-BA0B-63FE0A50122F}"/>
                </a:ext>
              </a:extLst>
            </p:cNvPr>
            <p:cNvSpPr txBox="1"/>
            <p:nvPr/>
          </p:nvSpPr>
          <p:spPr>
            <a:xfrm>
              <a:off x="7218680" y="1460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ABF9EB52-3FE8-4E06-CABC-CC47D667B182}"/>
                </a:ext>
              </a:extLst>
            </p:cNvPr>
            <p:cNvSpPr txBox="1"/>
            <p:nvPr/>
          </p:nvSpPr>
          <p:spPr>
            <a:xfrm>
              <a:off x="7218680" y="1739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8507A4F4-7753-1459-2139-8061B954F781}"/>
                </a:ext>
              </a:extLst>
            </p:cNvPr>
            <p:cNvSpPr txBox="1"/>
            <p:nvPr/>
          </p:nvSpPr>
          <p:spPr>
            <a:xfrm>
              <a:off x="7218680" y="20193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8E444B56-36D2-C8C8-707C-A3ABD476FAFF}"/>
                </a:ext>
              </a:extLst>
            </p:cNvPr>
            <p:cNvSpPr txBox="1"/>
            <p:nvPr/>
          </p:nvSpPr>
          <p:spPr>
            <a:xfrm>
              <a:off x="7218680" y="22987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69A9EDA6-1BC6-8F3C-CA03-69C665CE7601}"/>
                </a:ext>
              </a:extLst>
            </p:cNvPr>
            <p:cNvSpPr txBox="1"/>
            <p:nvPr/>
          </p:nvSpPr>
          <p:spPr>
            <a:xfrm>
              <a:off x="7218680" y="25908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C5232CE1-56E7-261F-1773-CAEE22CE80D0}"/>
                </a:ext>
              </a:extLst>
            </p:cNvPr>
            <p:cNvSpPr txBox="1"/>
            <p:nvPr/>
          </p:nvSpPr>
          <p:spPr>
            <a:xfrm>
              <a:off x="7218680" y="28575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A7AC30B9-B771-019F-600B-0D117B6FEB4E}"/>
                </a:ext>
              </a:extLst>
            </p:cNvPr>
            <p:cNvSpPr txBox="1"/>
            <p:nvPr/>
          </p:nvSpPr>
          <p:spPr>
            <a:xfrm>
              <a:off x="7218680" y="31369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0AD6BAF5-18AC-54F1-973C-2D9BCDB4933B}"/>
                </a:ext>
              </a:extLst>
            </p:cNvPr>
            <p:cNvSpPr txBox="1"/>
            <p:nvPr/>
          </p:nvSpPr>
          <p:spPr>
            <a:xfrm>
              <a:off x="7218680" y="34290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CDF4CB27-F79C-EF44-C931-5A144F4F5426}"/>
                </a:ext>
              </a:extLst>
            </p:cNvPr>
            <p:cNvSpPr txBox="1"/>
            <p:nvPr/>
          </p:nvSpPr>
          <p:spPr>
            <a:xfrm>
              <a:off x="7218680" y="1181100"/>
              <a:ext cx="322961" cy="3077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783204CD-5497-5426-5C10-48C1FF5025BE}"/>
                </a:ext>
              </a:extLst>
            </p:cNvPr>
            <p:cNvGrpSpPr/>
            <p:nvPr/>
          </p:nvGrpSpPr>
          <p:grpSpPr>
            <a:xfrm>
              <a:off x="7781544" y="1197102"/>
              <a:ext cx="694944" cy="2362454"/>
              <a:chOff x="7781544" y="1197102"/>
              <a:chExt cx="694944" cy="2362454"/>
            </a:xfrm>
          </p:grpSpPr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92C9B287-4077-F330-B9DC-7FD2984ED4CE}"/>
                  </a:ext>
                </a:extLst>
              </p:cNvPr>
              <p:cNvCxnSpPr/>
              <p:nvPr/>
            </p:nvCxnSpPr>
            <p:spPr>
              <a:xfrm flipH="1">
                <a:off x="7886700" y="1244600"/>
                <a:ext cx="533400" cy="22733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C122CCF1-CAA1-82AD-6DDC-F07BC16DC07D}"/>
                  </a:ext>
                </a:extLst>
              </p:cNvPr>
              <p:cNvSpPr/>
              <p:nvPr/>
            </p:nvSpPr>
            <p:spPr>
              <a:xfrm>
                <a:off x="7781544" y="3419856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966CD6FB-A1F7-B6AA-0CF1-4BAA642A6B8C}"/>
                  </a:ext>
                </a:extLst>
              </p:cNvPr>
              <p:cNvSpPr/>
              <p:nvPr/>
            </p:nvSpPr>
            <p:spPr>
              <a:xfrm>
                <a:off x="8053959" y="2329688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8A5BDDAD-D91A-16E2-7548-F35E78C897BD}"/>
                  </a:ext>
                </a:extLst>
              </p:cNvPr>
              <p:cNvSpPr/>
              <p:nvPr/>
            </p:nvSpPr>
            <p:spPr>
              <a:xfrm>
                <a:off x="8336788" y="1197102"/>
                <a:ext cx="139700" cy="13970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298" name="TextBox 297">
            <a:extLst>
              <a:ext uri="{FF2B5EF4-FFF2-40B4-BE49-F238E27FC236}">
                <a16:creationId xmlns:a16="http://schemas.microsoft.com/office/drawing/2014/main" id="{6F53147A-BC6D-FE51-1B53-CE0F7A896D2D}"/>
              </a:ext>
            </a:extLst>
          </p:cNvPr>
          <p:cNvSpPr txBox="1"/>
          <p:nvPr/>
        </p:nvSpPr>
        <p:spPr>
          <a:xfrm>
            <a:off x="457199" y="406400"/>
            <a:ext cx="759607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A.			   B.				C.	</a:t>
            </a: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B929D83A-5864-1C8D-8914-0FCB067F98C9}"/>
              </a:ext>
            </a:extLst>
          </p:cNvPr>
          <p:cNvSpPr txBox="1"/>
          <p:nvPr/>
        </p:nvSpPr>
        <p:spPr>
          <a:xfrm>
            <a:off x="495300" y="4521200"/>
            <a:ext cx="93116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e) Each graph in part c) represents a linear sequence that is also represented by a formula in part a). Match the formulas and graphs.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f) Explain how you did the matching in part e).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750391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7936E0-6FE9-A447-F33B-20A25F153B3E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Matching graphs and relations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FDB90A-051D-5085-8CC4-409917D0ED2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D-52–54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1FBFBB-9068-70BC-268B-5AA0A56D5008}"/>
              </a:ext>
            </a:extLst>
          </p:cNvPr>
          <p:cNvSpPr txBox="1"/>
          <p:nvPr/>
        </p:nvSpPr>
        <p:spPr>
          <a:xfrm>
            <a:off x="482600" y="406400"/>
            <a:ext cx="9629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3F588E-05BB-CF01-7286-DF289D0A197E}"/>
              </a:ext>
            </a:extLst>
          </p:cNvPr>
          <p:cNvSpPr txBox="1"/>
          <p:nvPr/>
        </p:nvSpPr>
        <p:spPr>
          <a:xfrm>
            <a:off x="406400" y="994613"/>
            <a:ext cx="8785726" cy="5452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i.1, ii. 5, iii. 5;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pl-PL" sz="2800" dirty="0">
                <a:solidFill>
                  <a:srgbClr val="000000"/>
                </a:solidFill>
                <a:latin typeface="Century Gothic"/>
              </a:rPr>
              <a:t>b) i. +2, ii. +2, iii. +3;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pl-PL" sz="2800" dirty="0">
                <a:solidFill>
                  <a:srgbClr val="000000"/>
                </a:solidFill>
                <a:latin typeface="Century Gothic"/>
              </a:rPr>
              <a:t>​c) A. 5, B. 5, C. 1;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pl-PL" sz="2800" dirty="0">
                <a:solidFill>
                  <a:srgbClr val="000000"/>
                </a:solidFill>
                <a:latin typeface="Century Gothic"/>
              </a:rPr>
              <a:t>d) A. +2, B. +3, C. +2;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pl-PL" sz="2800" dirty="0">
                <a:solidFill>
                  <a:srgbClr val="000000"/>
                </a:solidFill>
                <a:latin typeface="Century Gothic"/>
              </a:rPr>
              <a:t>e) i. C, ii. A, iii. B;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f) Formula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Graph C show the only linear sequence with starting number 1 and gap 2; Formula ii and Graph A show the only linear sequence with starting number 5 and gap 2; Formula iii and Graph B show the only linear sequence with starting number 5 and gap 3.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10D8917-0523-BF2D-FDA0-99912BAF862D}"/>
              </a:ext>
            </a:extLst>
          </p:cNvPr>
          <p:cNvCxnSpPr/>
          <p:nvPr/>
        </p:nvCxnSpPr>
        <p:spPr>
          <a:xfrm>
            <a:off x="0" y="99461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35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863ED7-1037-65D7-0098-EF944519A149}"/>
              </a:ext>
            </a:extLst>
          </p:cNvPr>
          <p:cNvSpPr txBox="1"/>
          <p:nvPr/>
        </p:nvSpPr>
        <p:spPr>
          <a:xfrm>
            <a:off x="457200" y="6921500"/>
            <a:ext cx="552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Linear relations in the real world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2F5A58-691E-EB93-3ADB-81771E584C2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D-55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6FEC0D-C8E8-A2D0-346C-6EC9BF0ED593}"/>
              </a:ext>
            </a:extLst>
          </p:cNvPr>
          <p:cNvSpPr txBox="1"/>
          <p:nvPr/>
        </p:nvSpPr>
        <p:spPr>
          <a:xfrm>
            <a:off x="482600" y="38100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What does this graph show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1100">
                <a:solidFill>
                  <a:srgbClr val="000000"/>
                </a:solidFill>
                <a:latin typeface="Arial"/>
              </a:rPr>
              <a:t> </a:t>
            </a:r>
            <a:endParaRPr lang="en-CA" sz="11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00622-AB05-E2EE-6D0B-83CCD85F19F8}"/>
              </a:ext>
            </a:extLst>
          </p:cNvPr>
          <p:cNvSpPr txBox="1"/>
          <p:nvPr/>
        </p:nvSpPr>
        <p:spPr>
          <a:xfrm>
            <a:off x="457200" y="529857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/>
              <a:t>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escribe the shape of the graph.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0BE676-AB5A-9B77-A127-78CEB65AD575}"/>
              </a:ext>
            </a:extLst>
          </p:cNvPr>
          <p:cNvSpPr txBox="1"/>
          <p:nvPr/>
        </p:nvSpPr>
        <p:spPr>
          <a:xfrm>
            <a:off x="469900" y="1676400"/>
            <a:ext cx="5941060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scale on each axis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What quantity is represented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on each axis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2E637E-3D39-69AE-6487-B07EF30C58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736600"/>
            <a:ext cx="3952494" cy="429323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2DE484-95C3-9EB4-A240-31B49AE3A267}"/>
              </a:ext>
            </a:extLst>
          </p:cNvPr>
          <p:cNvSpPr txBox="1"/>
          <p:nvPr/>
        </p:nvSpPr>
        <p:spPr>
          <a:xfrm>
            <a:off x="482600" y="6063916"/>
            <a:ext cx="9286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a straight line that goes up from left to right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A4BAE33-D13E-53AD-F251-E692BDA7A5DA}"/>
              </a:ext>
            </a:extLst>
          </p:cNvPr>
          <p:cNvCxnSpPr/>
          <p:nvPr/>
        </p:nvCxnSpPr>
        <p:spPr>
          <a:xfrm>
            <a:off x="0" y="595012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05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4751EE-07DE-4285-F4B7-293F0F7ED9E6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D-48 for details.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85DD8E2-186D-FA26-2579-B298DDECBBAB}"/>
              </a:ext>
            </a:extLst>
          </p:cNvPr>
          <p:cNvGrpSpPr/>
          <p:nvPr/>
        </p:nvGrpSpPr>
        <p:grpSpPr>
          <a:xfrm>
            <a:off x="3201057" y="330200"/>
            <a:ext cx="3757908" cy="1597086"/>
            <a:chOff x="3201057" y="330200"/>
            <a:chExt cx="3757908" cy="159708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3ACACD0-DF86-2CA4-2564-6825723250FC}"/>
                </a:ext>
              </a:extLst>
            </p:cNvPr>
            <p:cNvSpPr/>
            <p:nvPr/>
          </p:nvSpPr>
          <p:spPr>
            <a:xfrm>
              <a:off x="3201057" y="330236"/>
              <a:ext cx="3757763" cy="1597050"/>
            </a:xfrm>
            <a:custGeom>
              <a:avLst/>
              <a:gdLst/>
              <a:ahLst/>
              <a:cxnLst/>
              <a:rect l="0" t="0" r="0" b="0"/>
              <a:pathLst>
                <a:path w="3757763" h="1597050">
                  <a:moveTo>
                    <a:pt x="0" y="0"/>
                  </a:moveTo>
                  <a:lnTo>
                    <a:pt x="3757762" y="0"/>
                  </a:lnTo>
                  <a:lnTo>
                    <a:pt x="3757762" y="1597049"/>
                  </a:lnTo>
                  <a:lnTo>
                    <a:pt x="0" y="15970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0" cap="flat" cmpd="sng" algn="ctr">
              <a:solidFill>
                <a:schemeClr val="accent1">
                  <a:shade val="50000"/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3553F45-C48C-7B1C-0C53-99ED748E5E4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162" y="330200"/>
              <a:ext cx="3757803" cy="15970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3A3EE06-5E41-28C5-83E5-4F1DA1D08097}"/>
              </a:ext>
            </a:extLst>
          </p:cNvPr>
          <p:cNvSpPr txBox="1"/>
          <p:nvPr/>
        </p:nvSpPr>
        <p:spPr>
          <a:xfrm>
            <a:off x="457200" y="2146300"/>
            <a:ext cx="9654540" cy="24757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Add the tens. Add the ones. Add the totals.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16 + 32	     b) 24 + 41	c) 61 + 28	     d) 52 + 15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55 + 44	      f) 37 + 22	g) 28 + 61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1D106C-21C2-7602-9448-8DB26663FACD}"/>
              </a:ext>
            </a:extLst>
          </p:cNvPr>
          <p:cNvSpPr txBox="1"/>
          <p:nvPr/>
        </p:nvSpPr>
        <p:spPr>
          <a:xfrm>
            <a:off x="419100" y="5928856"/>
            <a:ext cx="9093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48, b) 65, c) 89, d) 67, e) 99, f) 59, g) 89, Bonus: 88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BA38D0-1C14-3D14-C3DA-E7546F3D59D9}"/>
              </a:ext>
            </a:extLst>
          </p:cNvPr>
          <p:cNvSpPr txBox="1"/>
          <p:nvPr/>
        </p:nvSpPr>
        <p:spPr>
          <a:xfrm>
            <a:off x="419100" y="4775200"/>
            <a:ext cx="5155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43 + 32 + 13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3E5C9B8-F367-FD61-36A6-E23222E5662A}"/>
              </a:ext>
            </a:extLst>
          </p:cNvPr>
          <p:cNvCxnSpPr/>
          <p:nvPr/>
        </p:nvCxnSpPr>
        <p:spPr>
          <a:xfrm>
            <a:off x="0" y="462204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F67F637-C892-D235-ECEA-A80467471FDC}"/>
              </a:ext>
            </a:extLst>
          </p:cNvPr>
          <p:cNvCxnSpPr/>
          <p:nvPr/>
        </p:nvCxnSpPr>
        <p:spPr>
          <a:xfrm>
            <a:off x="0" y="592482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78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3E314F-A310-8F23-47E4-255DD5C3C61C}"/>
              </a:ext>
            </a:extLst>
          </p:cNvPr>
          <p:cNvSpPr txBox="1"/>
          <p:nvPr/>
        </p:nvSpPr>
        <p:spPr>
          <a:xfrm>
            <a:off x="457200" y="6921500"/>
            <a:ext cx="552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Linear relations in the real world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FFFAA3-8480-6A3C-6002-7EEE31E00D3B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D-55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5EBDF-80AE-4683-D33F-9DCBBE36BFBE}"/>
              </a:ext>
            </a:extLst>
          </p:cNvPr>
          <p:cNvSpPr txBox="1"/>
          <p:nvPr/>
        </p:nvSpPr>
        <p:spPr>
          <a:xfrm>
            <a:off x="482599" y="355600"/>
            <a:ext cx="5709653" cy="65611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How much do you have to pay to rent a bike from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Zayna’s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store for …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2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		ii. 4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iii. 3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	iv. 5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Abdul rented a bike from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Zayna’s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store and paid $16. How many hours did he rent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it for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How much would it cost to rent a bike from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Zayna’s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store for 7 hours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ADBD56-B154-17C5-6BEF-A05226306F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600" y="787400"/>
            <a:ext cx="3952494" cy="429323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3728539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25E99F-C736-2BFF-B2C8-0FE2BD5B7B24}"/>
              </a:ext>
            </a:extLst>
          </p:cNvPr>
          <p:cNvSpPr txBox="1"/>
          <p:nvPr/>
        </p:nvSpPr>
        <p:spPr>
          <a:xfrm>
            <a:off x="457200" y="6921500"/>
            <a:ext cx="5387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4. Linear relations in the real world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B194FC-A2F4-A4F5-BEA3-DAEEC92BDE42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D-55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1E3DC8-4B0E-E390-8454-87C35170546A}"/>
              </a:ext>
            </a:extLst>
          </p:cNvPr>
          <p:cNvSpPr txBox="1"/>
          <p:nvPr/>
        </p:nvSpPr>
        <p:spPr>
          <a:xfrm>
            <a:off x="437816" y="604922"/>
            <a:ext cx="9273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Complete BLM Solving Problems with Graphs of Linear Relations.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272551-6AD3-A514-F717-0B000E7EBDF9}"/>
              </a:ext>
            </a:extLst>
          </p:cNvPr>
          <p:cNvSpPr txBox="1"/>
          <p:nvPr/>
        </p:nvSpPr>
        <p:spPr>
          <a:xfrm>
            <a:off x="2118360" y="215900"/>
            <a:ext cx="76587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Distribute BLM Solving Problems with Graphs of Linear Relations (p. D-72)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9BC515-6326-6C7B-46F2-9135C9E736B2}"/>
              </a:ext>
            </a:extLst>
          </p:cNvPr>
          <p:cNvSpPr txBox="1"/>
          <p:nvPr/>
        </p:nvSpPr>
        <p:spPr>
          <a:xfrm>
            <a:off x="419100" y="1604211"/>
            <a:ext cx="9273540" cy="5452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$8, ii. $12, iii. $10, iv. $14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b) 6 hours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c) $18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2. a) 40 m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b) 60 m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pt-BR" sz="2800" dirty="0">
                <a:solidFill>
                  <a:srgbClr val="000000"/>
                </a:solidFill>
                <a:latin typeface="Century Gothic"/>
              </a:rPr>
              <a:t>c) Amo: 30 s; Rena: 25 s </a:t>
            </a:r>
            <a:br>
              <a:rPr lang="pt-BR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d) 40 m, because when the race starts at 0 seconds, Amo is 40 m away from the starting line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e) 20 seconds after the start of the race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Bonus: 140 – 110 = 30 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07644C7-4BC2-C2C5-4F85-B3812699B06F}"/>
              </a:ext>
            </a:extLst>
          </p:cNvPr>
          <p:cNvCxnSpPr>
            <a:cxnSpLocks/>
          </p:cNvCxnSpPr>
          <p:nvPr/>
        </p:nvCxnSpPr>
        <p:spPr>
          <a:xfrm>
            <a:off x="0" y="163655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52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B077BD-A033-9EA0-1095-2B820F8C0FAD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5E931A-5DA3-4852-1124-9AB09FB5B316}"/>
              </a:ext>
            </a:extLst>
          </p:cNvPr>
          <p:cNvSpPr txBox="1"/>
          <p:nvPr/>
        </p:nvSpPr>
        <p:spPr>
          <a:xfrm>
            <a:off x="457200" y="393700"/>
            <a:ext cx="1945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50DB07-DAC4-7532-E208-9A2390C2AB83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D-55–56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5A5CA-505F-9FD9-DE90-5B148E9AE090}"/>
              </a:ext>
            </a:extLst>
          </p:cNvPr>
          <p:cNvSpPr txBox="1"/>
          <p:nvPr/>
        </p:nvSpPr>
        <p:spPr>
          <a:xfrm>
            <a:off x="469900" y="1168400"/>
            <a:ext cx="9362440" cy="44423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Extending the graph of a linear relation so that it touches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 can make it easier to find a formula for the relation.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Graph the relation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+ 2. Include the point with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coordinate 0 on your graph.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What is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0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Use the formula.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On the graph, what is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the line touches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axis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6474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6FD1B0-E523-84B9-858F-416DED2C20E0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AC8DF6-DA0A-CDDF-CFA5-071EC7A76D52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D-55–56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C9BD77-87F4-C2A2-51FC-A240A3EACBBB}"/>
              </a:ext>
            </a:extLst>
          </p:cNvPr>
          <p:cNvSpPr txBox="1"/>
          <p:nvPr/>
        </p:nvSpPr>
        <p:spPr>
          <a:xfrm>
            <a:off x="469900" y="381000"/>
            <a:ext cx="9362440" cy="47779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The value of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a line touches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-axis is called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the line. Where do you see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in the formula for the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How much does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Where do you see this number in the formula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f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Complete the description of the graph: “The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____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1, starting from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____”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9F15C4-947A-59E3-D56C-E8B614A639B8}"/>
              </a:ext>
            </a:extLst>
          </p:cNvPr>
          <p:cNvSpPr txBox="1"/>
          <p:nvPr/>
        </p:nvSpPr>
        <p:spPr>
          <a:xfrm>
            <a:off x="469900" y="5502443"/>
            <a:ext cx="9362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Selected answers: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b) 2, c) 2, d) the number added to “3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x,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” e) by 3;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; f) 3, 2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E9DA45-9A03-CBF8-229C-6244ACA808BF}"/>
              </a:ext>
            </a:extLst>
          </p:cNvPr>
          <p:cNvCxnSpPr/>
          <p:nvPr/>
        </p:nvCxnSpPr>
        <p:spPr>
          <a:xfrm>
            <a:off x="0" y="54061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06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9DAEDB-0F26-36BB-3E80-EAFDD550762B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9790B8-E341-64DD-3A9F-608DA43A4BA4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D-55–56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A2A84A-66C3-F3E8-8727-5A9AA9434753}"/>
              </a:ext>
            </a:extLst>
          </p:cNvPr>
          <p:cNvSpPr txBox="1"/>
          <p:nvPr/>
        </p:nvSpPr>
        <p:spPr>
          <a:xfrm>
            <a:off x="469900" y="381000"/>
            <a:ext cx="9362440" cy="655942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a) Write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y-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intercept for each linear relation just by looking at the formula.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+ 3    ii.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	iii.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iv.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10 –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Use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to complete the description of the graph of each relation from part a): “The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_________ (increases/decreases) by ____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1, starting from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____”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Sketch the graph of each relation by using your descriptions in part b).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Check your answers in part c) by making a table of values.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45879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A2423E-DD34-718F-6FC2-1DD301EC03D1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69145E-A887-7DF9-F160-D73AE1E233B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D-55–56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4EE2B8-9200-43BE-EBC6-5BD3056AAF9A}"/>
              </a:ext>
            </a:extLst>
          </p:cNvPr>
          <p:cNvSpPr txBox="1"/>
          <p:nvPr/>
        </p:nvSpPr>
        <p:spPr>
          <a:xfrm>
            <a:off x="469900" y="3810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Selected answers: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182764-A934-2573-BE0F-096DDC8DE25F}"/>
              </a:ext>
            </a:extLst>
          </p:cNvPr>
          <p:cNvSpPr txBox="1"/>
          <p:nvPr/>
        </p:nvSpPr>
        <p:spPr>
          <a:xfrm>
            <a:off x="469899" y="1138990"/>
            <a:ext cx="9476205" cy="281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3, ii) 1, iii) 0, iv) 10;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ii)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4 as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increases by 1, starting from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-intercept of 1.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iv) The value of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decreases by 2 as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increases by 1, starting from the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-intercept of 10.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97A031-D1D8-F340-7A57-F7619DE48902}"/>
              </a:ext>
            </a:extLst>
          </p:cNvPr>
          <p:cNvCxnSpPr/>
          <p:nvPr/>
        </p:nvCxnSpPr>
        <p:spPr>
          <a:xfrm>
            <a:off x="0" y="10325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81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AF61CA-72DD-0A39-69DE-95CB75546141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A9620D-CA4C-304A-2E39-9477B05A56BC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D-55–56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734C44-EEBB-7BAD-620B-D0AA8AEE72BA}"/>
              </a:ext>
            </a:extLst>
          </p:cNvPr>
          <p:cNvSpPr txBox="1"/>
          <p:nvPr/>
        </p:nvSpPr>
        <p:spPr>
          <a:xfrm>
            <a:off x="469900" y="381000"/>
            <a:ext cx="9362440" cy="47779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You will need grid paper and two dice. Roll the dice five times and record the pairs of numbers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​you get.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For each pair of numbers, let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l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be the larger number and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s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be the smaller number, and write one of two formulas,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l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×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s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l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×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−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on a separate sheet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​of paper.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Note that if the dice show the same number, then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l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and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will be equal, which is fine.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23850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84DBE8-9B8C-68CD-F18F-128E78EAA777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9C4C79-C646-348E-284B-9B7C3DEFE9B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D-55–56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6CBC89-FC85-623A-4B8A-5B6401FB48C5}"/>
              </a:ext>
            </a:extLst>
          </p:cNvPr>
          <p:cNvSpPr txBox="1"/>
          <p:nvPr/>
        </p:nvSpPr>
        <p:spPr>
          <a:xfrm>
            <a:off x="469900" y="381000"/>
            <a:ext cx="9362440" cy="59143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All formulas should be different, so if the same pair of numbers appears a second time, use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l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×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–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if you used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l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×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s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before, and vice versa.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If the same pair of numbers appears a third time, you'll need to roll again.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Graph the sequences given by these formulas on grid paper, but do not record the formula with the graph.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Swap your formulas and graphs with a partner and match the formulas produced by your partner to the graphs of these formulas.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741221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99F387-D41A-34D3-1CE9-3468702B0CBC}"/>
              </a:ext>
            </a:extLst>
          </p:cNvPr>
          <p:cNvSpPr txBox="1"/>
          <p:nvPr/>
        </p:nvSpPr>
        <p:spPr>
          <a:xfrm>
            <a:off x="469900" y="393700"/>
            <a:ext cx="6606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AP Book 7.1 Pages pp. 55</a:t>
            </a:r>
            <a:r>
              <a:rPr lang="en-US" sz="2800">
                <a:solidFill>
                  <a:srgbClr val="282828"/>
                </a:solidFill>
                <a:latin typeface="Century Gothic"/>
              </a:rPr>
              <a:t>–57</a:t>
            </a:r>
            <a:endParaRPr lang="en-CA" sz="280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03143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E0EBD8-6FF8-F596-4448-63AA21E13305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Finding a coefficient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A3CAD1-370A-E1EF-8867-14A198E6DF9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D-48–50 for details.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82916CA-22CC-91C0-D1BE-0487EFA8BD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122680"/>
              </p:ext>
            </p:extLst>
          </p:nvPr>
        </p:nvGraphicFramePr>
        <p:xfrm>
          <a:off x="546100" y="1982216"/>
          <a:ext cx="5573522" cy="2912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2158">
                  <a:extLst>
                    <a:ext uri="{9D8B030D-6E8A-4147-A177-3AD203B41FA5}">
                      <a16:colId xmlns:a16="http://schemas.microsoft.com/office/drawing/2014/main" val="947953494"/>
                    </a:ext>
                  </a:extLst>
                </a:gridCol>
                <a:gridCol w="3801364">
                  <a:extLst>
                    <a:ext uri="{9D8B030D-6E8A-4147-A177-3AD203B41FA5}">
                      <a16:colId xmlns:a16="http://schemas.microsoft.com/office/drawing/2014/main" val="195043970"/>
                    </a:ext>
                  </a:extLst>
                </a:gridCol>
              </a:tblGrid>
              <a:tr h="61493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Input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Output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43075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88954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8630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3123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32956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BC0FFE8-249F-10C1-E4E7-92430AC3080C}"/>
              </a:ext>
            </a:extLst>
          </p:cNvPr>
          <p:cNvSpPr txBox="1"/>
          <p:nvPr/>
        </p:nvSpPr>
        <p:spPr>
          <a:xfrm>
            <a:off x="482600" y="3810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would you sketch the graph of this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br>
              <a:rPr lang="en-US" sz="2800" dirty="0">
                <a:solidFill>
                  <a:srgbClr val="000000"/>
                </a:solidFill>
                <a:latin typeface="Arial"/>
              </a:rPr>
            </a:br>
            <a:r>
              <a:rPr lang="en-CA" sz="2800" i="1" dirty="0">
                <a:solidFill>
                  <a:srgbClr val="000000"/>
                </a:solidFill>
                <a:latin typeface="Arial"/>
              </a:rPr>
              <a:t>y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− 1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D6E7512-EE38-D7CD-F20B-A86E28A7873D}"/>
              </a:ext>
            </a:extLst>
          </p:cNvPr>
          <p:cNvGrpSpPr/>
          <p:nvPr/>
        </p:nvGrpSpPr>
        <p:grpSpPr>
          <a:xfrm>
            <a:off x="6647180" y="1415021"/>
            <a:ext cx="2887980" cy="4293632"/>
            <a:chOff x="6647180" y="1193800"/>
            <a:chExt cx="2887980" cy="429363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473A885-1A34-7610-43CA-27EB06CEDCA5}"/>
                </a:ext>
              </a:extLst>
            </p:cNvPr>
            <p:cNvGrpSpPr/>
            <p:nvPr/>
          </p:nvGrpSpPr>
          <p:grpSpPr>
            <a:xfrm>
              <a:off x="7041319" y="1613075"/>
              <a:ext cx="339789" cy="3397847"/>
              <a:chOff x="7041319" y="1613075"/>
              <a:chExt cx="339789" cy="3397847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18A17782-9B49-9FF4-DDF1-544EC070472F}"/>
                  </a:ext>
                </a:extLst>
              </p:cNvPr>
              <p:cNvSpPr/>
              <p:nvPr/>
            </p:nvSpPr>
            <p:spPr>
              <a:xfrm>
                <a:off x="7041319" y="161307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97AA579A-B12A-A493-8641-B5F95C3EE7E1}"/>
                  </a:ext>
                </a:extLst>
              </p:cNvPr>
              <p:cNvSpPr/>
              <p:nvPr/>
            </p:nvSpPr>
            <p:spPr>
              <a:xfrm>
                <a:off x="7041319" y="195286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DD3C2E86-E8DD-39BC-B808-D5209EA4189E}"/>
                  </a:ext>
                </a:extLst>
              </p:cNvPr>
              <p:cNvSpPr/>
              <p:nvPr/>
            </p:nvSpPr>
            <p:spPr>
              <a:xfrm>
                <a:off x="7041319" y="2292643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723ED3B-8C2A-6281-E9E4-03B72F5799CF}"/>
                  </a:ext>
                </a:extLst>
              </p:cNvPr>
              <p:cNvSpPr/>
              <p:nvPr/>
            </p:nvSpPr>
            <p:spPr>
              <a:xfrm>
                <a:off x="7041319" y="2632428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4A1198B-BD6B-5361-3E18-BB2548F5B037}"/>
                  </a:ext>
                </a:extLst>
              </p:cNvPr>
              <p:cNvSpPr/>
              <p:nvPr/>
            </p:nvSpPr>
            <p:spPr>
              <a:xfrm>
                <a:off x="7041319" y="29722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721EF782-66C1-A911-30C6-1DDEDADBDD10}"/>
                  </a:ext>
                </a:extLst>
              </p:cNvPr>
              <p:cNvSpPr/>
              <p:nvPr/>
            </p:nvSpPr>
            <p:spPr>
              <a:xfrm>
                <a:off x="7041319" y="33119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A7943692-C127-7439-BEDE-8A8E54C9F181}"/>
                  </a:ext>
                </a:extLst>
              </p:cNvPr>
              <p:cNvSpPr/>
              <p:nvPr/>
            </p:nvSpPr>
            <p:spPr>
              <a:xfrm>
                <a:off x="7041319" y="36517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CBE2D8B-7D0C-AFAE-DEA6-847237E74BB8}"/>
                  </a:ext>
                </a:extLst>
              </p:cNvPr>
              <p:cNvSpPr/>
              <p:nvPr/>
            </p:nvSpPr>
            <p:spPr>
              <a:xfrm>
                <a:off x="7041319" y="39915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8E578B1-B35C-9BA5-C5CD-49763E3052BD}"/>
                  </a:ext>
                </a:extLst>
              </p:cNvPr>
              <p:cNvSpPr/>
              <p:nvPr/>
            </p:nvSpPr>
            <p:spPr>
              <a:xfrm>
                <a:off x="7041319" y="43313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9B12D71-47A5-3A32-11B7-CEC5751B239A}"/>
                  </a:ext>
                </a:extLst>
              </p:cNvPr>
              <p:cNvSpPr/>
              <p:nvPr/>
            </p:nvSpPr>
            <p:spPr>
              <a:xfrm>
                <a:off x="7041319" y="467113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01F47ED-3D3F-B388-5DFF-A817753DFD4F}"/>
                </a:ext>
              </a:extLst>
            </p:cNvPr>
            <p:cNvGrpSpPr/>
            <p:nvPr/>
          </p:nvGrpSpPr>
          <p:grpSpPr>
            <a:xfrm>
              <a:off x="7381107" y="1613075"/>
              <a:ext cx="339786" cy="3397847"/>
              <a:chOff x="7381107" y="1613075"/>
              <a:chExt cx="339786" cy="3397847"/>
            </a:xfrm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77C487C-7FD3-00CB-7CA9-C1D3BC8A388C}"/>
                  </a:ext>
                </a:extLst>
              </p:cNvPr>
              <p:cNvSpPr/>
              <p:nvPr/>
            </p:nvSpPr>
            <p:spPr>
              <a:xfrm>
                <a:off x="7381107" y="161307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15D762D-A52F-9940-477D-73C914011092}"/>
                  </a:ext>
                </a:extLst>
              </p:cNvPr>
              <p:cNvSpPr/>
              <p:nvPr/>
            </p:nvSpPr>
            <p:spPr>
              <a:xfrm>
                <a:off x="7381107" y="195286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D5E522D-3BE1-3B2F-1F79-FB37F0DF7662}"/>
                  </a:ext>
                </a:extLst>
              </p:cNvPr>
              <p:cNvSpPr/>
              <p:nvPr/>
            </p:nvSpPr>
            <p:spPr>
              <a:xfrm>
                <a:off x="7381107" y="2292643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441311E-FE80-A47C-8D4C-DFAC79529E51}"/>
                  </a:ext>
                </a:extLst>
              </p:cNvPr>
              <p:cNvSpPr/>
              <p:nvPr/>
            </p:nvSpPr>
            <p:spPr>
              <a:xfrm>
                <a:off x="7381107" y="2632428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685203D-6519-B802-1ADA-2A7DB7E84CF8}"/>
                  </a:ext>
                </a:extLst>
              </p:cNvPr>
              <p:cNvSpPr/>
              <p:nvPr/>
            </p:nvSpPr>
            <p:spPr>
              <a:xfrm>
                <a:off x="7381107" y="29722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8A5BE4B-D8D0-5866-BA72-CA1529510602}"/>
                  </a:ext>
                </a:extLst>
              </p:cNvPr>
              <p:cNvSpPr/>
              <p:nvPr/>
            </p:nvSpPr>
            <p:spPr>
              <a:xfrm>
                <a:off x="7381107" y="33119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9198800-116B-FE37-83C0-AFC2CD325344}"/>
                  </a:ext>
                </a:extLst>
              </p:cNvPr>
              <p:cNvSpPr/>
              <p:nvPr/>
            </p:nvSpPr>
            <p:spPr>
              <a:xfrm>
                <a:off x="7381107" y="36517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3B60D89-A603-85A9-6584-C627E70953B4}"/>
                  </a:ext>
                </a:extLst>
              </p:cNvPr>
              <p:cNvSpPr/>
              <p:nvPr/>
            </p:nvSpPr>
            <p:spPr>
              <a:xfrm>
                <a:off x="7381107" y="39915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59CF128-B777-11AE-F7E2-AB0201DBC053}"/>
                  </a:ext>
                </a:extLst>
              </p:cNvPr>
              <p:cNvSpPr/>
              <p:nvPr/>
            </p:nvSpPr>
            <p:spPr>
              <a:xfrm>
                <a:off x="7381107" y="43313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3666335-3C24-AF51-1565-5D39F07BB0F6}"/>
                  </a:ext>
                </a:extLst>
              </p:cNvPr>
              <p:cNvSpPr/>
              <p:nvPr/>
            </p:nvSpPr>
            <p:spPr>
              <a:xfrm>
                <a:off x="7381107" y="467113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4F75BFE-B064-5C2F-8542-5689927B7C4A}"/>
                </a:ext>
              </a:extLst>
            </p:cNvPr>
            <p:cNvGrpSpPr/>
            <p:nvPr/>
          </p:nvGrpSpPr>
          <p:grpSpPr>
            <a:xfrm>
              <a:off x="7720892" y="1613077"/>
              <a:ext cx="339786" cy="3397849"/>
              <a:chOff x="7720892" y="1613077"/>
              <a:chExt cx="339786" cy="3397849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47CB8D43-7D54-7D77-F301-5E44226EFCB6}"/>
                  </a:ext>
                </a:extLst>
              </p:cNvPr>
              <p:cNvSpPr/>
              <p:nvPr/>
            </p:nvSpPr>
            <p:spPr>
              <a:xfrm>
                <a:off x="7720892" y="16130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05DF2FC-AC92-1B69-846F-0B46893F53E3}"/>
                  </a:ext>
                </a:extLst>
              </p:cNvPr>
              <p:cNvSpPr/>
              <p:nvPr/>
            </p:nvSpPr>
            <p:spPr>
              <a:xfrm>
                <a:off x="7720892" y="19528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51C66CB-10AA-DDDE-E9BD-2A18C7F41D9D}"/>
                  </a:ext>
                </a:extLst>
              </p:cNvPr>
              <p:cNvSpPr/>
              <p:nvPr/>
            </p:nvSpPr>
            <p:spPr>
              <a:xfrm>
                <a:off x="7720892" y="22926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7CBE0E8-C7F1-DB60-67DA-AF3C2A5DCC9D}"/>
                  </a:ext>
                </a:extLst>
              </p:cNvPr>
              <p:cNvSpPr/>
              <p:nvPr/>
            </p:nvSpPr>
            <p:spPr>
              <a:xfrm>
                <a:off x="7720892" y="2632431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F0BD324-1240-9E92-4782-2FA69799D1A1}"/>
                  </a:ext>
                </a:extLst>
              </p:cNvPr>
              <p:cNvSpPr/>
              <p:nvPr/>
            </p:nvSpPr>
            <p:spPr>
              <a:xfrm>
                <a:off x="7720892" y="29722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C5555C41-F797-B7CD-92D2-0CCC818C9DDA}"/>
                  </a:ext>
                </a:extLst>
              </p:cNvPr>
              <p:cNvSpPr/>
              <p:nvPr/>
            </p:nvSpPr>
            <p:spPr>
              <a:xfrm>
                <a:off x="7720892" y="331200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D77DAE90-B91D-6BED-9C23-6003C1AF874D}"/>
                  </a:ext>
                </a:extLst>
              </p:cNvPr>
              <p:cNvSpPr/>
              <p:nvPr/>
            </p:nvSpPr>
            <p:spPr>
              <a:xfrm>
                <a:off x="7720892" y="365178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7D3A04D-2D2E-6EC2-96C0-B1361011650B}"/>
                  </a:ext>
                </a:extLst>
              </p:cNvPr>
              <p:cNvSpPr/>
              <p:nvPr/>
            </p:nvSpPr>
            <p:spPr>
              <a:xfrm>
                <a:off x="7720892" y="3991570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20BA0DA2-F89E-BD8F-A43C-A5F8FCB442FA}"/>
                  </a:ext>
                </a:extLst>
              </p:cNvPr>
              <p:cNvSpPr/>
              <p:nvPr/>
            </p:nvSpPr>
            <p:spPr>
              <a:xfrm>
                <a:off x="7720892" y="43313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3F5B7A0-F122-3F22-DD36-D111F064A828}"/>
                  </a:ext>
                </a:extLst>
              </p:cNvPr>
              <p:cNvSpPr/>
              <p:nvPr/>
            </p:nvSpPr>
            <p:spPr>
              <a:xfrm>
                <a:off x="7720892" y="467114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CCABFF7-EE0E-A702-567C-21D74B773757}"/>
                </a:ext>
              </a:extLst>
            </p:cNvPr>
            <p:cNvGrpSpPr/>
            <p:nvPr/>
          </p:nvGrpSpPr>
          <p:grpSpPr>
            <a:xfrm>
              <a:off x="8060677" y="1613077"/>
              <a:ext cx="339789" cy="3397848"/>
              <a:chOff x="8060677" y="1613077"/>
              <a:chExt cx="339789" cy="3397848"/>
            </a:xfrm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B3B977F6-4B2D-CC40-E0DB-64812D14175A}"/>
                  </a:ext>
                </a:extLst>
              </p:cNvPr>
              <p:cNvSpPr/>
              <p:nvPr/>
            </p:nvSpPr>
            <p:spPr>
              <a:xfrm>
                <a:off x="8060677" y="16130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9A8ACA6-648F-4165-1A5E-C29746C241DD}"/>
                  </a:ext>
                </a:extLst>
              </p:cNvPr>
              <p:cNvSpPr/>
              <p:nvPr/>
            </p:nvSpPr>
            <p:spPr>
              <a:xfrm>
                <a:off x="8060677" y="19528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A86E0BDC-69B9-8668-1DE7-4A00BAF46B6B}"/>
                  </a:ext>
                </a:extLst>
              </p:cNvPr>
              <p:cNvSpPr/>
              <p:nvPr/>
            </p:nvSpPr>
            <p:spPr>
              <a:xfrm>
                <a:off x="8060677" y="22926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AC486B9-C711-B2A1-C0FC-78C7BD06ECBB}"/>
                  </a:ext>
                </a:extLst>
              </p:cNvPr>
              <p:cNvSpPr/>
              <p:nvPr/>
            </p:nvSpPr>
            <p:spPr>
              <a:xfrm>
                <a:off x="8060677" y="2632431"/>
                <a:ext cx="339789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4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335E7878-C9FD-6F65-994E-4A3BAF6AE39F}"/>
                  </a:ext>
                </a:extLst>
              </p:cNvPr>
              <p:cNvSpPr/>
              <p:nvPr/>
            </p:nvSpPr>
            <p:spPr>
              <a:xfrm>
                <a:off x="8060677" y="29722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D2E0387-1270-4804-F583-37252AAFF8D6}"/>
                  </a:ext>
                </a:extLst>
              </p:cNvPr>
              <p:cNvSpPr/>
              <p:nvPr/>
            </p:nvSpPr>
            <p:spPr>
              <a:xfrm>
                <a:off x="8060677" y="33119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D72D946E-5F46-9FD7-54BE-A4DF1E61AB38}"/>
                  </a:ext>
                </a:extLst>
              </p:cNvPr>
              <p:cNvSpPr/>
              <p:nvPr/>
            </p:nvSpPr>
            <p:spPr>
              <a:xfrm>
                <a:off x="8060677" y="36517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01B394E-76E1-DF3E-CF40-2770FE28DAAA}"/>
                  </a:ext>
                </a:extLst>
              </p:cNvPr>
              <p:cNvSpPr/>
              <p:nvPr/>
            </p:nvSpPr>
            <p:spPr>
              <a:xfrm>
                <a:off x="8060677" y="39915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1DF2BC7-1265-C215-4CF6-54B39477B32B}"/>
                  </a:ext>
                </a:extLst>
              </p:cNvPr>
              <p:cNvSpPr/>
              <p:nvPr/>
            </p:nvSpPr>
            <p:spPr>
              <a:xfrm>
                <a:off x="8060677" y="43313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91B40DC5-76B4-3E9B-0AFC-2B3F80280023}"/>
                  </a:ext>
                </a:extLst>
              </p:cNvPr>
              <p:cNvSpPr/>
              <p:nvPr/>
            </p:nvSpPr>
            <p:spPr>
              <a:xfrm>
                <a:off x="8060677" y="4671139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A727D57D-3815-D761-2A9D-7D7921ECAF60}"/>
                </a:ext>
              </a:extLst>
            </p:cNvPr>
            <p:cNvGrpSpPr/>
            <p:nvPr/>
          </p:nvGrpSpPr>
          <p:grpSpPr>
            <a:xfrm>
              <a:off x="8400465" y="1613077"/>
              <a:ext cx="339786" cy="3397848"/>
              <a:chOff x="8400465" y="1613077"/>
              <a:chExt cx="339786" cy="3397848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A65A110-3991-7C88-A390-5340F7A900C5}"/>
                  </a:ext>
                </a:extLst>
              </p:cNvPr>
              <p:cNvSpPr/>
              <p:nvPr/>
            </p:nvSpPr>
            <p:spPr>
              <a:xfrm>
                <a:off x="8400465" y="16130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1CDB2C20-DFF8-B269-257C-0237397C0AA0}"/>
                  </a:ext>
                </a:extLst>
              </p:cNvPr>
              <p:cNvSpPr/>
              <p:nvPr/>
            </p:nvSpPr>
            <p:spPr>
              <a:xfrm>
                <a:off x="8400465" y="19528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5BB745EF-367F-D1AB-5332-D63A0B4F1255}"/>
                  </a:ext>
                </a:extLst>
              </p:cNvPr>
              <p:cNvSpPr/>
              <p:nvPr/>
            </p:nvSpPr>
            <p:spPr>
              <a:xfrm>
                <a:off x="8400465" y="22926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3FCCCE4C-F494-A0C9-B482-CEAB537221F6}"/>
                  </a:ext>
                </a:extLst>
              </p:cNvPr>
              <p:cNvSpPr/>
              <p:nvPr/>
            </p:nvSpPr>
            <p:spPr>
              <a:xfrm>
                <a:off x="8400465" y="2632431"/>
                <a:ext cx="339786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4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9A1D46D8-6B3A-9923-D720-B9AC14B0AA60}"/>
                  </a:ext>
                </a:extLst>
              </p:cNvPr>
              <p:cNvSpPr/>
              <p:nvPr/>
            </p:nvSpPr>
            <p:spPr>
              <a:xfrm>
                <a:off x="8400465" y="29722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E5D663FF-A0AF-3A39-FE90-7260E532B8BB}"/>
                  </a:ext>
                </a:extLst>
              </p:cNvPr>
              <p:cNvSpPr/>
              <p:nvPr/>
            </p:nvSpPr>
            <p:spPr>
              <a:xfrm>
                <a:off x="8400465" y="33119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224322E8-8305-BE2A-41E7-EB2B52FDD0C9}"/>
                  </a:ext>
                </a:extLst>
              </p:cNvPr>
              <p:cNvSpPr/>
              <p:nvPr/>
            </p:nvSpPr>
            <p:spPr>
              <a:xfrm>
                <a:off x="8400465" y="36517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91CF08C2-DF55-E2C3-8BEB-B7A3AEAD0C98}"/>
                  </a:ext>
                </a:extLst>
              </p:cNvPr>
              <p:cNvSpPr/>
              <p:nvPr/>
            </p:nvSpPr>
            <p:spPr>
              <a:xfrm>
                <a:off x="8400465" y="39915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1F7C553-B81D-CD40-B659-A98021C077EB}"/>
                  </a:ext>
                </a:extLst>
              </p:cNvPr>
              <p:cNvSpPr/>
              <p:nvPr/>
            </p:nvSpPr>
            <p:spPr>
              <a:xfrm>
                <a:off x="8400465" y="43313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3631476-163E-BBB1-9508-868610CF5F42}"/>
                  </a:ext>
                </a:extLst>
              </p:cNvPr>
              <p:cNvSpPr/>
              <p:nvPr/>
            </p:nvSpPr>
            <p:spPr>
              <a:xfrm>
                <a:off x="8400465" y="4671139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6BB9706-7216-7131-811B-7A1D40FE6C58}"/>
                </a:ext>
              </a:extLst>
            </p:cNvPr>
            <p:cNvGrpSpPr/>
            <p:nvPr/>
          </p:nvGrpSpPr>
          <p:grpSpPr>
            <a:xfrm>
              <a:off x="8740250" y="1613077"/>
              <a:ext cx="339789" cy="3397849"/>
              <a:chOff x="8740250" y="1613077"/>
              <a:chExt cx="339789" cy="3397849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E00D8C43-A8A1-237A-7172-5EC210CF5D66}"/>
                  </a:ext>
                </a:extLst>
              </p:cNvPr>
              <p:cNvSpPr/>
              <p:nvPr/>
            </p:nvSpPr>
            <p:spPr>
              <a:xfrm>
                <a:off x="8740250" y="16130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ABE7F389-65A1-90C7-C40B-DE20DE98D2B1}"/>
                  </a:ext>
                </a:extLst>
              </p:cNvPr>
              <p:cNvSpPr/>
              <p:nvPr/>
            </p:nvSpPr>
            <p:spPr>
              <a:xfrm>
                <a:off x="8740250" y="19528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5D32C850-479B-F7C3-AFE5-2A4E025040B8}"/>
                  </a:ext>
                </a:extLst>
              </p:cNvPr>
              <p:cNvSpPr/>
              <p:nvPr/>
            </p:nvSpPr>
            <p:spPr>
              <a:xfrm>
                <a:off x="8740250" y="22926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9875681A-C65D-2CBA-64A2-47D937C58487}"/>
                  </a:ext>
                </a:extLst>
              </p:cNvPr>
              <p:cNvSpPr/>
              <p:nvPr/>
            </p:nvSpPr>
            <p:spPr>
              <a:xfrm>
                <a:off x="8740250" y="263243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506C40F-6DDD-F5A9-890C-08B9B8B7EF2F}"/>
                  </a:ext>
                </a:extLst>
              </p:cNvPr>
              <p:cNvSpPr/>
              <p:nvPr/>
            </p:nvSpPr>
            <p:spPr>
              <a:xfrm>
                <a:off x="8740250" y="297221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3C05B35B-DD8F-8299-26A0-92733B07DE6C}"/>
                  </a:ext>
                </a:extLst>
              </p:cNvPr>
              <p:cNvSpPr/>
              <p:nvPr/>
            </p:nvSpPr>
            <p:spPr>
              <a:xfrm>
                <a:off x="8740250" y="331200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64CAC97B-FFEA-3E7C-3EF7-66CEC49BDFD7}"/>
                  </a:ext>
                </a:extLst>
              </p:cNvPr>
              <p:cNvSpPr/>
              <p:nvPr/>
            </p:nvSpPr>
            <p:spPr>
              <a:xfrm>
                <a:off x="8740250" y="365178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D6E807E4-92E8-756E-31CC-6CF86A520BD6}"/>
                  </a:ext>
                </a:extLst>
              </p:cNvPr>
              <p:cNvSpPr/>
              <p:nvPr/>
            </p:nvSpPr>
            <p:spPr>
              <a:xfrm>
                <a:off x="8740250" y="3991570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CBE5ABB8-5580-4200-D564-88A8F0CE4D3D}"/>
                  </a:ext>
                </a:extLst>
              </p:cNvPr>
              <p:cNvSpPr/>
              <p:nvPr/>
            </p:nvSpPr>
            <p:spPr>
              <a:xfrm>
                <a:off x="8740250" y="43313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C2DD7E44-C3B4-006C-5BA3-E1C880217A8E}"/>
                  </a:ext>
                </a:extLst>
              </p:cNvPr>
              <p:cNvSpPr/>
              <p:nvPr/>
            </p:nvSpPr>
            <p:spPr>
              <a:xfrm>
                <a:off x="8740250" y="467114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D868E44-1992-F7B5-4DE4-673A11A3CEE5}"/>
                </a:ext>
              </a:extLst>
            </p:cNvPr>
            <p:cNvGrpSpPr/>
            <p:nvPr/>
          </p:nvGrpSpPr>
          <p:grpSpPr>
            <a:xfrm>
              <a:off x="6932930" y="1573530"/>
              <a:ext cx="207264" cy="3424682"/>
              <a:chOff x="6932930" y="1573530"/>
              <a:chExt cx="207264" cy="3424682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74BC1AF5-3414-BBE0-42A3-0D2B5660D337}"/>
                  </a:ext>
                </a:extLst>
              </p:cNvPr>
              <p:cNvCxnSpPr/>
              <p:nvPr/>
            </p:nvCxnSpPr>
            <p:spPr>
              <a:xfrm>
                <a:off x="7036435" y="1600327"/>
                <a:ext cx="0" cy="339788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106AA312-5DCD-3D7E-6DF1-6F9EF1CD05C8}"/>
                  </a:ext>
                </a:extLst>
              </p:cNvPr>
              <p:cNvGrpSpPr/>
              <p:nvPr/>
            </p:nvGrpSpPr>
            <p:grpSpPr>
              <a:xfrm>
                <a:off x="6932930" y="1573530"/>
                <a:ext cx="207264" cy="213995"/>
                <a:chOff x="6932930" y="1573530"/>
                <a:chExt cx="207264" cy="213995"/>
              </a:xfrm>
            </p:grpSpPr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75CA82FF-A7A7-863A-8FA6-60452B5142C4}"/>
                    </a:ext>
                  </a:extLst>
                </p:cNvPr>
                <p:cNvCxnSpPr/>
                <p:nvPr/>
              </p:nvCxnSpPr>
              <p:spPr>
                <a:xfrm flipH="1">
                  <a:off x="6932930" y="1573530"/>
                  <a:ext cx="98679" cy="2139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B6CB8260-5457-A8A0-43E5-FF8C4EAA6F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41261" y="1573530"/>
                  <a:ext cx="98933" cy="213868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D284830-B8FE-889A-E6DF-FB580B32939E}"/>
                </a:ext>
              </a:extLst>
            </p:cNvPr>
            <p:cNvCxnSpPr/>
            <p:nvPr/>
          </p:nvCxnSpPr>
          <p:spPr>
            <a:xfrm flipH="1">
              <a:off x="7053961" y="4998212"/>
              <a:ext cx="203301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83B00F5-647E-E627-BC50-C7927E82F160}"/>
                </a:ext>
              </a:extLst>
            </p:cNvPr>
            <p:cNvGrpSpPr/>
            <p:nvPr/>
          </p:nvGrpSpPr>
          <p:grpSpPr>
            <a:xfrm rot="5400000">
              <a:off x="8919601" y="4897257"/>
              <a:ext cx="192516" cy="213870"/>
              <a:chOff x="8926975" y="4889883"/>
              <a:chExt cx="192516" cy="21387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9E96FC7-E965-6B2D-7452-5DF5C17716C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8926975" y="4889884"/>
                <a:ext cx="98805" cy="21386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18A1784B-A077-5D7C-4A58-D4F9DB51D6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20685" y="4889883"/>
                <a:ext cx="98806" cy="21386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EE1CDA8-3ACC-F54F-B379-89B874D6B5C4}"/>
                </a:ext>
              </a:extLst>
            </p:cNvPr>
            <p:cNvSpPr txBox="1"/>
            <p:nvPr/>
          </p:nvSpPr>
          <p:spPr>
            <a:xfrm>
              <a:off x="9194800" y="4826000"/>
              <a:ext cx="34036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14050B4-E160-6E86-C826-D9702C36E975}"/>
                </a:ext>
              </a:extLst>
            </p:cNvPr>
            <p:cNvSpPr txBox="1"/>
            <p:nvPr/>
          </p:nvSpPr>
          <p:spPr>
            <a:xfrm>
              <a:off x="6908800" y="1193800"/>
              <a:ext cx="354609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1C2BF77-2679-D2C1-8175-2A7C59F75481}"/>
                </a:ext>
              </a:extLst>
            </p:cNvPr>
            <p:cNvSpPr txBox="1"/>
            <p:nvPr/>
          </p:nvSpPr>
          <p:spPr>
            <a:xfrm>
              <a:off x="6748780" y="500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3D031CE-9CDF-FE7E-C7EB-13DAB173CE98}"/>
                </a:ext>
              </a:extLst>
            </p:cNvPr>
            <p:cNvSpPr txBox="1"/>
            <p:nvPr/>
          </p:nvSpPr>
          <p:spPr>
            <a:xfrm>
              <a:off x="7218680" y="5118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A2257DC-79F6-4765-CEFF-407DF74C1E8F}"/>
                </a:ext>
              </a:extLst>
            </p:cNvPr>
            <p:cNvSpPr txBox="1"/>
            <p:nvPr/>
          </p:nvSpPr>
          <p:spPr>
            <a:xfrm>
              <a:off x="7561580" y="5118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AB78B816-0D52-192D-76D7-06C2741FE4EB}"/>
                </a:ext>
              </a:extLst>
            </p:cNvPr>
            <p:cNvSpPr txBox="1"/>
            <p:nvPr/>
          </p:nvSpPr>
          <p:spPr>
            <a:xfrm>
              <a:off x="7904480" y="5118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9477A03-DB40-E7E8-14D2-ED98E40DF78B}"/>
                </a:ext>
              </a:extLst>
            </p:cNvPr>
            <p:cNvSpPr txBox="1"/>
            <p:nvPr/>
          </p:nvSpPr>
          <p:spPr>
            <a:xfrm>
              <a:off x="8234680" y="5118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9C4F69D-2914-7224-28A8-983E35F27976}"/>
                </a:ext>
              </a:extLst>
            </p:cNvPr>
            <p:cNvSpPr txBox="1"/>
            <p:nvPr/>
          </p:nvSpPr>
          <p:spPr>
            <a:xfrm>
              <a:off x="8577580" y="5118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BEAA568-3C67-846F-5490-1DF5F45BA679}"/>
                </a:ext>
              </a:extLst>
            </p:cNvPr>
            <p:cNvSpPr txBox="1"/>
            <p:nvPr/>
          </p:nvSpPr>
          <p:spPr>
            <a:xfrm>
              <a:off x="6647180" y="2184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FF851B5-715F-9868-C7B3-7CDD75DF4489}"/>
                </a:ext>
              </a:extLst>
            </p:cNvPr>
            <p:cNvSpPr txBox="1"/>
            <p:nvPr/>
          </p:nvSpPr>
          <p:spPr>
            <a:xfrm>
              <a:off x="6647180" y="25146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63CBAE5-909D-4073-BCEB-438F4584FCD0}"/>
                </a:ext>
              </a:extLst>
            </p:cNvPr>
            <p:cNvSpPr txBox="1"/>
            <p:nvPr/>
          </p:nvSpPr>
          <p:spPr>
            <a:xfrm>
              <a:off x="6647180" y="28575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35813AC-6C17-3B86-EA8D-4C7FFCD8E7FB}"/>
                </a:ext>
              </a:extLst>
            </p:cNvPr>
            <p:cNvSpPr txBox="1"/>
            <p:nvPr/>
          </p:nvSpPr>
          <p:spPr>
            <a:xfrm>
              <a:off x="6647180" y="3200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B0BD4BF-9433-24FC-902E-C61E70FD4BB5}"/>
                </a:ext>
              </a:extLst>
            </p:cNvPr>
            <p:cNvSpPr txBox="1"/>
            <p:nvPr/>
          </p:nvSpPr>
          <p:spPr>
            <a:xfrm>
              <a:off x="6647180" y="35433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30B9DE5-E3CD-27CA-CD78-EDF9B2AA1B8C}"/>
                </a:ext>
              </a:extLst>
            </p:cNvPr>
            <p:cNvSpPr txBox="1"/>
            <p:nvPr/>
          </p:nvSpPr>
          <p:spPr>
            <a:xfrm>
              <a:off x="6647180" y="38735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4B24772E-A855-B1B4-B172-2582BF55B584}"/>
                </a:ext>
              </a:extLst>
            </p:cNvPr>
            <p:cNvSpPr txBox="1"/>
            <p:nvPr/>
          </p:nvSpPr>
          <p:spPr>
            <a:xfrm>
              <a:off x="6647180" y="42164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AB0D376-E3D4-2AFB-1E99-E0DB27D3DA76}"/>
                </a:ext>
              </a:extLst>
            </p:cNvPr>
            <p:cNvSpPr txBox="1"/>
            <p:nvPr/>
          </p:nvSpPr>
          <p:spPr>
            <a:xfrm>
              <a:off x="6647180" y="45593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9EB06A90-A1CF-591E-0BBF-802EE252C362}"/>
                </a:ext>
              </a:extLst>
            </p:cNvPr>
            <p:cNvSpPr txBox="1"/>
            <p:nvPr/>
          </p:nvSpPr>
          <p:spPr>
            <a:xfrm>
              <a:off x="6647180" y="18415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C2CDA4D6-949F-BB1B-95D0-6AB58021316F}"/>
              </a:ext>
            </a:extLst>
          </p:cNvPr>
          <p:cNvSpPr txBox="1"/>
          <p:nvPr/>
        </p:nvSpPr>
        <p:spPr>
          <a:xfrm>
            <a:off x="469900" y="5816600"/>
            <a:ext cx="9641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One way is to fill in a table of values first, then plot the points, then join the points. Let's do it together.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BE56549D-FAC0-A60B-BAA7-92F7F7D90861}"/>
              </a:ext>
            </a:extLst>
          </p:cNvPr>
          <p:cNvSpPr/>
          <p:nvPr/>
        </p:nvSpPr>
        <p:spPr>
          <a:xfrm>
            <a:off x="9436100" y="2324100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4272B64-FA49-AB0E-063A-5FF85746B14B}"/>
              </a:ext>
            </a:extLst>
          </p:cNvPr>
          <p:cNvCxnSpPr/>
          <p:nvPr/>
        </p:nvCxnSpPr>
        <p:spPr>
          <a:xfrm>
            <a:off x="0" y="14213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15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053FF9-6B44-7DCA-0AD1-334D2554E6FD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Finding a coefficient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1FE1F5-0B81-2482-6517-20A54282A895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D-48–50 for details.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35D58C-6A24-ECB5-E2DC-A1C17A4EA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095253"/>
              </p:ext>
            </p:extLst>
          </p:nvPr>
        </p:nvGraphicFramePr>
        <p:xfrm>
          <a:off x="546100" y="547116"/>
          <a:ext cx="5573522" cy="2912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2158">
                  <a:extLst>
                    <a:ext uri="{9D8B030D-6E8A-4147-A177-3AD203B41FA5}">
                      <a16:colId xmlns:a16="http://schemas.microsoft.com/office/drawing/2014/main" val="2118211042"/>
                    </a:ext>
                  </a:extLst>
                </a:gridCol>
                <a:gridCol w="3801364">
                  <a:extLst>
                    <a:ext uri="{9D8B030D-6E8A-4147-A177-3AD203B41FA5}">
                      <a16:colId xmlns:a16="http://schemas.microsoft.com/office/drawing/2014/main" val="3017132477"/>
                    </a:ext>
                  </a:extLst>
                </a:gridCol>
              </a:tblGrid>
              <a:tr h="61493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Input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x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Output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y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562826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3(1) − 1 = 3 − 1= 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604483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3(2) − 1 = 6 − 1= 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927446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3(3) − 1 = 9 − 1= 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8</a:t>
                      </a:r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11984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3(4) − 1 = 12 − 1= 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11</a:t>
                      </a:r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99661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DC1062F-B400-EF26-7438-BAD823C3DDA5}"/>
              </a:ext>
            </a:extLst>
          </p:cNvPr>
          <p:cNvSpPr txBox="1"/>
          <p:nvPr/>
        </p:nvSpPr>
        <p:spPr>
          <a:xfrm>
            <a:off x="469899" y="3581400"/>
            <a:ext cx="6849669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On the graph, by how much does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 each time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AB897F-9FF8-FF3F-5F91-36C529930A5F}"/>
              </a:ext>
            </a:extLst>
          </p:cNvPr>
          <p:cNvSpPr txBox="1"/>
          <p:nvPr/>
        </p:nvSpPr>
        <p:spPr>
          <a:xfrm>
            <a:off x="495300" y="5003800"/>
            <a:ext cx="10378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Where do you see this number in the table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1B0C2B-B674-5AC8-F88A-FBCBBB0D49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5715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2AA091-8C70-CF16-45E9-95A0B55A5A3B}"/>
              </a:ext>
            </a:extLst>
          </p:cNvPr>
          <p:cNvSpPr txBox="1"/>
          <p:nvPr/>
        </p:nvSpPr>
        <p:spPr>
          <a:xfrm>
            <a:off x="482600" y="6248400"/>
            <a:ext cx="68369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Why would these values be the same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D3A16B-1812-6060-B0AB-87B92D2BD3A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578" y="1143000"/>
            <a:ext cx="2401062" cy="378193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1EB0EB3-108B-0B70-0092-4663B476E6F1}"/>
              </a:ext>
            </a:extLst>
          </p:cNvPr>
          <p:cNvSpPr/>
          <p:nvPr/>
        </p:nvSpPr>
        <p:spPr>
          <a:xfrm>
            <a:off x="8653780" y="1282700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2D7E187-A012-5D5D-2633-8D80D2AF773F}"/>
              </a:ext>
            </a:extLst>
          </p:cNvPr>
          <p:cNvSpPr/>
          <p:nvPr/>
        </p:nvSpPr>
        <p:spPr>
          <a:xfrm>
            <a:off x="8352028" y="2171700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936FB79-E28E-0B39-EF99-D298CA56A6EB}"/>
              </a:ext>
            </a:extLst>
          </p:cNvPr>
          <p:cNvSpPr/>
          <p:nvPr/>
        </p:nvSpPr>
        <p:spPr>
          <a:xfrm>
            <a:off x="8067675" y="3027680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E49E469-D7C1-52F6-FE67-87AE03DE1CC9}"/>
              </a:ext>
            </a:extLst>
          </p:cNvPr>
          <p:cNvSpPr/>
          <p:nvPr/>
        </p:nvSpPr>
        <p:spPr>
          <a:xfrm>
            <a:off x="7775575" y="3916299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E019DD-34EE-0DC3-D915-BCE17FB1BFA8}"/>
              </a:ext>
            </a:extLst>
          </p:cNvPr>
          <p:cNvSpPr txBox="1"/>
          <p:nvPr/>
        </p:nvSpPr>
        <p:spPr>
          <a:xfrm>
            <a:off x="469900" y="5617496"/>
            <a:ext cx="929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Answer: the change in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corresponds to the gap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166E25-A3FE-1F4D-495E-CDCB5AD7CD8C}"/>
              </a:ext>
            </a:extLst>
          </p:cNvPr>
          <p:cNvCxnSpPr/>
          <p:nvPr/>
        </p:nvCxnSpPr>
        <p:spPr>
          <a:xfrm>
            <a:off x="0" y="5588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5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9B2D39-F954-515B-F386-50C39C2C80DB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Finding a coefficient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4F252B-B832-3C0C-6004-B5999226A91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D-48–50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43ACF6-C0DB-58DC-1213-90336C788AC3}"/>
              </a:ext>
            </a:extLst>
          </p:cNvPr>
          <p:cNvSpPr txBox="1"/>
          <p:nvPr/>
        </p:nvSpPr>
        <p:spPr>
          <a:xfrm>
            <a:off x="482600" y="3810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We can sketch the graph directly from the formula for a linear relation, without using a table.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CD67485-3956-408E-05EE-07DB4F81C3DD}"/>
              </a:ext>
            </a:extLst>
          </p:cNvPr>
          <p:cNvGrpSpPr/>
          <p:nvPr/>
        </p:nvGrpSpPr>
        <p:grpSpPr>
          <a:xfrm>
            <a:off x="6672580" y="2349500"/>
            <a:ext cx="2475614" cy="4293632"/>
            <a:chOff x="6672580" y="2349500"/>
            <a:chExt cx="2475614" cy="429363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4D98F0F-812F-7E83-D255-5958CBA52868}"/>
                </a:ext>
              </a:extLst>
            </p:cNvPr>
            <p:cNvGrpSpPr/>
            <p:nvPr/>
          </p:nvGrpSpPr>
          <p:grpSpPr>
            <a:xfrm>
              <a:off x="7066719" y="2768775"/>
              <a:ext cx="339789" cy="3397847"/>
              <a:chOff x="7066719" y="2768775"/>
              <a:chExt cx="339789" cy="3397847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5FA84B55-11A4-C0BF-778E-BB8B601CC4F1}"/>
                  </a:ext>
                </a:extLst>
              </p:cNvPr>
              <p:cNvSpPr/>
              <p:nvPr/>
            </p:nvSpPr>
            <p:spPr>
              <a:xfrm>
                <a:off x="7066719" y="276877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53D50788-79C7-075C-3B1E-349862CF68C1}"/>
                  </a:ext>
                </a:extLst>
              </p:cNvPr>
              <p:cNvSpPr/>
              <p:nvPr/>
            </p:nvSpPr>
            <p:spPr>
              <a:xfrm>
                <a:off x="7066719" y="310856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163ED33A-035D-CEED-C4E4-A31C33395E55}"/>
                  </a:ext>
                </a:extLst>
              </p:cNvPr>
              <p:cNvSpPr/>
              <p:nvPr/>
            </p:nvSpPr>
            <p:spPr>
              <a:xfrm>
                <a:off x="7066719" y="3448343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5ACC4C-260D-1C23-D7B0-E07F59F1B14A}"/>
                  </a:ext>
                </a:extLst>
              </p:cNvPr>
              <p:cNvSpPr/>
              <p:nvPr/>
            </p:nvSpPr>
            <p:spPr>
              <a:xfrm>
                <a:off x="7066719" y="3788128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E05B6C6-0DA7-9722-A4B2-F3A83C4ADE5F}"/>
                  </a:ext>
                </a:extLst>
              </p:cNvPr>
              <p:cNvSpPr/>
              <p:nvPr/>
            </p:nvSpPr>
            <p:spPr>
              <a:xfrm>
                <a:off x="7066719" y="41279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4E80E8A-C813-B136-A3A8-997375A6BC66}"/>
                  </a:ext>
                </a:extLst>
              </p:cNvPr>
              <p:cNvSpPr/>
              <p:nvPr/>
            </p:nvSpPr>
            <p:spPr>
              <a:xfrm>
                <a:off x="7066719" y="44676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CF87FB5A-7ED4-CC77-BF6F-C3BDEDA1DA81}"/>
                  </a:ext>
                </a:extLst>
              </p:cNvPr>
              <p:cNvSpPr/>
              <p:nvPr/>
            </p:nvSpPr>
            <p:spPr>
              <a:xfrm>
                <a:off x="7066719" y="48074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A9FE7A0F-DAD3-EA00-64BA-74CFCBB8B830}"/>
                  </a:ext>
                </a:extLst>
              </p:cNvPr>
              <p:cNvSpPr/>
              <p:nvPr/>
            </p:nvSpPr>
            <p:spPr>
              <a:xfrm>
                <a:off x="7066719" y="51472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3AE77ED4-BDB5-7C7E-0159-AF3EF14F5812}"/>
                  </a:ext>
                </a:extLst>
              </p:cNvPr>
              <p:cNvSpPr/>
              <p:nvPr/>
            </p:nvSpPr>
            <p:spPr>
              <a:xfrm>
                <a:off x="7066719" y="548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EB47308C-2846-98F1-AF8F-7F3561F592EC}"/>
                  </a:ext>
                </a:extLst>
              </p:cNvPr>
              <p:cNvSpPr/>
              <p:nvPr/>
            </p:nvSpPr>
            <p:spPr>
              <a:xfrm>
                <a:off x="7066719" y="582683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1CFC0EB-5070-22E4-FBFE-B676E76C54DC}"/>
                </a:ext>
              </a:extLst>
            </p:cNvPr>
            <p:cNvGrpSpPr/>
            <p:nvPr/>
          </p:nvGrpSpPr>
          <p:grpSpPr>
            <a:xfrm>
              <a:off x="7406507" y="2768775"/>
              <a:ext cx="339786" cy="3397847"/>
              <a:chOff x="7406507" y="2768775"/>
              <a:chExt cx="339786" cy="3397847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1694F1A-AF90-DB4E-E754-CE9A80EAA2B9}"/>
                  </a:ext>
                </a:extLst>
              </p:cNvPr>
              <p:cNvSpPr/>
              <p:nvPr/>
            </p:nvSpPr>
            <p:spPr>
              <a:xfrm>
                <a:off x="7406507" y="276877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228D3F62-10D0-624C-B1E8-2A79BABD6AC6}"/>
                  </a:ext>
                </a:extLst>
              </p:cNvPr>
              <p:cNvSpPr/>
              <p:nvPr/>
            </p:nvSpPr>
            <p:spPr>
              <a:xfrm>
                <a:off x="7406507" y="310856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DA3D4F6E-EF2A-A187-6A3F-E96658358BB1}"/>
                  </a:ext>
                </a:extLst>
              </p:cNvPr>
              <p:cNvSpPr/>
              <p:nvPr/>
            </p:nvSpPr>
            <p:spPr>
              <a:xfrm>
                <a:off x="7406507" y="3448343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7885206F-2F6D-F296-001C-15CB02DF5334}"/>
                  </a:ext>
                </a:extLst>
              </p:cNvPr>
              <p:cNvSpPr/>
              <p:nvPr/>
            </p:nvSpPr>
            <p:spPr>
              <a:xfrm>
                <a:off x="7406507" y="3788128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567A10B-886E-3B7D-FA55-EDA10630B129}"/>
                  </a:ext>
                </a:extLst>
              </p:cNvPr>
              <p:cNvSpPr/>
              <p:nvPr/>
            </p:nvSpPr>
            <p:spPr>
              <a:xfrm>
                <a:off x="7406507" y="41279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B40C8E4-3620-5A81-E1A0-59B483D33EE5}"/>
                  </a:ext>
                </a:extLst>
              </p:cNvPr>
              <p:cNvSpPr/>
              <p:nvPr/>
            </p:nvSpPr>
            <p:spPr>
              <a:xfrm>
                <a:off x="7406507" y="44676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C0B2C8D-B6AF-CA4A-6A4C-C07A1DD8381E}"/>
                  </a:ext>
                </a:extLst>
              </p:cNvPr>
              <p:cNvSpPr/>
              <p:nvPr/>
            </p:nvSpPr>
            <p:spPr>
              <a:xfrm>
                <a:off x="7406507" y="48074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F4A0F27-56A7-7AFF-1EE9-003107BF9A85}"/>
                  </a:ext>
                </a:extLst>
              </p:cNvPr>
              <p:cNvSpPr/>
              <p:nvPr/>
            </p:nvSpPr>
            <p:spPr>
              <a:xfrm>
                <a:off x="7406507" y="51472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1400057-EE5F-567D-65C4-C37815717DF7}"/>
                  </a:ext>
                </a:extLst>
              </p:cNvPr>
              <p:cNvSpPr/>
              <p:nvPr/>
            </p:nvSpPr>
            <p:spPr>
              <a:xfrm>
                <a:off x="7406507" y="54870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7E8981EA-3AE7-3BA4-8405-10A1537C9B7B}"/>
                  </a:ext>
                </a:extLst>
              </p:cNvPr>
              <p:cNvSpPr/>
              <p:nvPr/>
            </p:nvSpPr>
            <p:spPr>
              <a:xfrm>
                <a:off x="7406507" y="582683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64A3DA9-A9E6-BDB7-D991-11D978A81799}"/>
                </a:ext>
              </a:extLst>
            </p:cNvPr>
            <p:cNvGrpSpPr/>
            <p:nvPr/>
          </p:nvGrpSpPr>
          <p:grpSpPr>
            <a:xfrm>
              <a:off x="7746292" y="2768777"/>
              <a:ext cx="339786" cy="3397849"/>
              <a:chOff x="7746292" y="2768777"/>
              <a:chExt cx="339786" cy="3397849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A2C745B-77D8-8B52-CDA1-967BE9268A3E}"/>
                  </a:ext>
                </a:extLst>
              </p:cNvPr>
              <p:cNvSpPr/>
              <p:nvPr/>
            </p:nvSpPr>
            <p:spPr>
              <a:xfrm>
                <a:off x="7746292" y="27687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169F6FA-D50E-12DB-7D9A-224AF60B3086}"/>
                  </a:ext>
                </a:extLst>
              </p:cNvPr>
              <p:cNvSpPr/>
              <p:nvPr/>
            </p:nvSpPr>
            <p:spPr>
              <a:xfrm>
                <a:off x="7746292" y="31085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526CACFD-A44B-BEA2-4D8E-8272A20C9BDC}"/>
                  </a:ext>
                </a:extLst>
              </p:cNvPr>
              <p:cNvSpPr/>
              <p:nvPr/>
            </p:nvSpPr>
            <p:spPr>
              <a:xfrm>
                <a:off x="7746292" y="34483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6FC8E93F-DF39-BAD0-5BFD-EEF357190127}"/>
                  </a:ext>
                </a:extLst>
              </p:cNvPr>
              <p:cNvSpPr/>
              <p:nvPr/>
            </p:nvSpPr>
            <p:spPr>
              <a:xfrm>
                <a:off x="7746292" y="3788131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87E1A1CF-36A7-4958-3D3F-48975A42975F}"/>
                  </a:ext>
                </a:extLst>
              </p:cNvPr>
              <p:cNvSpPr/>
              <p:nvPr/>
            </p:nvSpPr>
            <p:spPr>
              <a:xfrm>
                <a:off x="7746292" y="41279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FBBC064-7263-F488-5DB4-C843B85E8496}"/>
                  </a:ext>
                </a:extLst>
              </p:cNvPr>
              <p:cNvSpPr/>
              <p:nvPr/>
            </p:nvSpPr>
            <p:spPr>
              <a:xfrm>
                <a:off x="7746292" y="446770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CF283464-CDBD-BE17-73C1-D77F94DDB9D3}"/>
                  </a:ext>
                </a:extLst>
              </p:cNvPr>
              <p:cNvSpPr/>
              <p:nvPr/>
            </p:nvSpPr>
            <p:spPr>
              <a:xfrm>
                <a:off x="7746292" y="480748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301F61C-C676-69B8-309A-B3174AE95C47}"/>
                  </a:ext>
                </a:extLst>
              </p:cNvPr>
              <p:cNvSpPr/>
              <p:nvPr/>
            </p:nvSpPr>
            <p:spPr>
              <a:xfrm>
                <a:off x="7746292" y="5147270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FFC0010D-5C1D-119F-836A-17240A9397B8}"/>
                  </a:ext>
                </a:extLst>
              </p:cNvPr>
              <p:cNvSpPr/>
              <p:nvPr/>
            </p:nvSpPr>
            <p:spPr>
              <a:xfrm>
                <a:off x="7746292" y="54870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40DEED2C-807A-5BAD-43D2-3F700C61CA38}"/>
                  </a:ext>
                </a:extLst>
              </p:cNvPr>
              <p:cNvSpPr/>
              <p:nvPr/>
            </p:nvSpPr>
            <p:spPr>
              <a:xfrm>
                <a:off x="7746292" y="582684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16B6C14-A164-42B3-9DA6-79165F559666}"/>
                </a:ext>
              </a:extLst>
            </p:cNvPr>
            <p:cNvGrpSpPr/>
            <p:nvPr/>
          </p:nvGrpSpPr>
          <p:grpSpPr>
            <a:xfrm>
              <a:off x="8086077" y="2768777"/>
              <a:ext cx="339789" cy="3397848"/>
              <a:chOff x="8086077" y="2768777"/>
              <a:chExt cx="339789" cy="3397848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00AF5F4E-5750-74C4-31F0-6FA055E78C59}"/>
                  </a:ext>
                </a:extLst>
              </p:cNvPr>
              <p:cNvSpPr/>
              <p:nvPr/>
            </p:nvSpPr>
            <p:spPr>
              <a:xfrm>
                <a:off x="8086077" y="27687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08AA9C0-669B-5B69-C735-8FE05487A491}"/>
                  </a:ext>
                </a:extLst>
              </p:cNvPr>
              <p:cNvSpPr/>
              <p:nvPr/>
            </p:nvSpPr>
            <p:spPr>
              <a:xfrm>
                <a:off x="8086077" y="31085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0B48559-7AC8-5811-66CE-EE45369BF2FF}"/>
                  </a:ext>
                </a:extLst>
              </p:cNvPr>
              <p:cNvSpPr/>
              <p:nvPr/>
            </p:nvSpPr>
            <p:spPr>
              <a:xfrm>
                <a:off x="8086077" y="34483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74BC3BB9-9A9E-3C7F-BCDD-029A94976F97}"/>
                  </a:ext>
                </a:extLst>
              </p:cNvPr>
              <p:cNvSpPr/>
              <p:nvPr/>
            </p:nvSpPr>
            <p:spPr>
              <a:xfrm>
                <a:off x="8086077" y="3788131"/>
                <a:ext cx="339789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4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4E6BABF9-65BA-9355-C2B0-60EFD098BA2E}"/>
                  </a:ext>
                </a:extLst>
              </p:cNvPr>
              <p:cNvSpPr/>
              <p:nvPr/>
            </p:nvSpPr>
            <p:spPr>
              <a:xfrm>
                <a:off x="8086077" y="41279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DFCA101D-742D-5BDB-D0C7-C83AD8E4AD99}"/>
                  </a:ext>
                </a:extLst>
              </p:cNvPr>
              <p:cNvSpPr/>
              <p:nvPr/>
            </p:nvSpPr>
            <p:spPr>
              <a:xfrm>
                <a:off x="8086077" y="44676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AABBD813-C230-5C53-58B1-08E9D7CCBBFD}"/>
                  </a:ext>
                </a:extLst>
              </p:cNvPr>
              <p:cNvSpPr/>
              <p:nvPr/>
            </p:nvSpPr>
            <p:spPr>
              <a:xfrm>
                <a:off x="8086077" y="48074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96FDD00E-B078-CE2F-915C-CEB04B693E71}"/>
                  </a:ext>
                </a:extLst>
              </p:cNvPr>
              <p:cNvSpPr/>
              <p:nvPr/>
            </p:nvSpPr>
            <p:spPr>
              <a:xfrm>
                <a:off x="8086077" y="51472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7333E567-D81D-F76E-C594-7F6E82893CAA}"/>
                  </a:ext>
                </a:extLst>
              </p:cNvPr>
              <p:cNvSpPr/>
              <p:nvPr/>
            </p:nvSpPr>
            <p:spPr>
              <a:xfrm>
                <a:off x="8086077" y="548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CF1C83FC-ADE8-509F-2114-559BC1C976F0}"/>
                  </a:ext>
                </a:extLst>
              </p:cNvPr>
              <p:cNvSpPr/>
              <p:nvPr/>
            </p:nvSpPr>
            <p:spPr>
              <a:xfrm>
                <a:off x="8086077" y="5826839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8ADA2EA7-4758-0CDB-F162-A23D560B42E5}"/>
                </a:ext>
              </a:extLst>
            </p:cNvPr>
            <p:cNvGrpSpPr/>
            <p:nvPr/>
          </p:nvGrpSpPr>
          <p:grpSpPr>
            <a:xfrm>
              <a:off x="8425865" y="2768777"/>
              <a:ext cx="339786" cy="3397848"/>
              <a:chOff x="8425865" y="2768777"/>
              <a:chExt cx="339786" cy="3397848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167AC9E-3547-125B-6A2F-68F7486551FA}"/>
                  </a:ext>
                </a:extLst>
              </p:cNvPr>
              <p:cNvSpPr/>
              <p:nvPr/>
            </p:nvSpPr>
            <p:spPr>
              <a:xfrm>
                <a:off x="8425865" y="27687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36561E36-6961-2749-B330-38AEAE51B490}"/>
                  </a:ext>
                </a:extLst>
              </p:cNvPr>
              <p:cNvSpPr/>
              <p:nvPr/>
            </p:nvSpPr>
            <p:spPr>
              <a:xfrm>
                <a:off x="8425865" y="31085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61CE91AF-E51A-FCD1-53CD-7C26D374EC5C}"/>
                  </a:ext>
                </a:extLst>
              </p:cNvPr>
              <p:cNvSpPr/>
              <p:nvPr/>
            </p:nvSpPr>
            <p:spPr>
              <a:xfrm>
                <a:off x="8425865" y="34483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24F7B45B-D60F-209C-2175-7E085E61B264}"/>
                  </a:ext>
                </a:extLst>
              </p:cNvPr>
              <p:cNvSpPr/>
              <p:nvPr/>
            </p:nvSpPr>
            <p:spPr>
              <a:xfrm>
                <a:off x="8425865" y="3788131"/>
                <a:ext cx="339786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4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9C581F6A-F219-6CB6-0784-5AD325AB4773}"/>
                  </a:ext>
                </a:extLst>
              </p:cNvPr>
              <p:cNvSpPr/>
              <p:nvPr/>
            </p:nvSpPr>
            <p:spPr>
              <a:xfrm>
                <a:off x="8425865" y="41279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90F8359C-6BC3-5A83-F439-013AB73346F2}"/>
                  </a:ext>
                </a:extLst>
              </p:cNvPr>
              <p:cNvSpPr/>
              <p:nvPr/>
            </p:nvSpPr>
            <p:spPr>
              <a:xfrm>
                <a:off x="8425865" y="44676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4788512E-2A3F-C83E-25D6-C6E844FA295F}"/>
                  </a:ext>
                </a:extLst>
              </p:cNvPr>
              <p:cNvSpPr/>
              <p:nvPr/>
            </p:nvSpPr>
            <p:spPr>
              <a:xfrm>
                <a:off x="8425865" y="48074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B57F984-FEFA-17F6-6265-6DFC4D062ED7}"/>
                  </a:ext>
                </a:extLst>
              </p:cNvPr>
              <p:cNvSpPr/>
              <p:nvPr/>
            </p:nvSpPr>
            <p:spPr>
              <a:xfrm>
                <a:off x="8425865" y="51472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8F27DCD8-356F-01A6-AD20-132F56726743}"/>
                  </a:ext>
                </a:extLst>
              </p:cNvPr>
              <p:cNvSpPr/>
              <p:nvPr/>
            </p:nvSpPr>
            <p:spPr>
              <a:xfrm>
                <a:off x="8425865" y="54870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DE04E2B5-B54F-16D1-78C6-1A89CE6CABA2}"/>
                  </a:ext>
                </a:extLst>
              </p:cNvPr>
              <p:cNvSpPr/>
              <p:nvPr/>
            </p:nvSpPr>
            <p:spPr>
              <a:xfrm>
                <a:off x="8425865" y="5826839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E965C53-E8A9-1972-1562-2DFBF4927CD9}"/>
                </a:ext>
              </a:extLst>
            </p:cNvPr>
            <p:cNvGrpSpPr/>
            <p:nvPr/>
          </p:nvGrpSpPr>
          <p:grpSpPr>
            <a:xfrm>
              <a:off x="8765650" y="2768777"/>
              <a:ext cx="339789" cy="3397849"/>
              <a:chOff x="8765650" y="2768777"/>
              <a:chExt cx="339789" cy="3397849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B6F65F6-7BC3-7FDF-21C2-8716BC3684EB}"/>
                  </a:ext>
                </a:extLst>
              </p:cNvPr>
              <p:cNvSpPr/>
              <p:nvPr/>
            </p:nvSpPr>
            <p:spPr>
              <a:xfrm>
                <a:off x="8765650" y="27687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53AC0F38-43B9-64AB-038B-FD428E354FD7}"/>
                  </a:ext>
                </a:extLst>
              </p:cNvPr>
              <p:cNvSpPr/>
              <p:nvPr/>
            </p:nvSpPr>
            <p:spPr>
              <a:xfrm>
                <a:off x="8765650" y="31085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B97319A-E7E8-A100-7ED6-14C9B029E83F}"/>
                  </a:ext>
                </a:extLst>
              </p:cNvPr>
              <p:cNvSpPr/>
              <p:nvPr/>
            </p:nvSpPr>
            <p:spPr>
              <a:xfrm>
                <a:off x="8765650" y="34483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10A4D8F3-922A-B280-F6C7-6134D5EFFB53}"/>
                  </a:ext>
                </a:extLst>
              </p:cNvPr>
              <p:cNvSpPr/>
              <p:nvPr/>
            </p:nvSpPr>
            <p:spPr>
              <a:xfrm>
                <a:off x="8765650" y="378813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F3B92EA-1163-A495-2D2D-8AD925BC6475}"/>
                  </a:ext>
                </a:extLst>
              </p:cNvPr>
              <p:cNvSpPr/>
              <p:nvPr/>
            </p:nvSpPr>
            <p:spPr>
              <a:xfrm>
                <a:off x="8765650" y="412791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E16C554-5B1F-36A7-1EC8-D85D2C022993}"/>
                  </a:ext>
                </a:extLst>
              </p:cNvPr>
              <p:cNvSpPr/>
              <p:nvPr/>
            </p:nvSpPr>
            <p:spPr>
              <a:xfrm>
                <a:off x="8765650" y="446770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0C58B15-CE86-AD46-05DF-DA6AD988F53B}"/>
                  </a:ext>
                </a:extLst>
              </p:cNvPr>
              <p:cNvSpPr/>
              <p:nvPr/>
            </p:nvSpPr>
            <p:spPr>
              <a:xfrm>
                <a:off x="8765650" y="480748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AB56A395-0BCD-C819-304B-FB66D6031547}"/>
                  </a:ext>
                </a:extLst>
              </p:cNvPr>
              <p:cNvSpPr/>
              <p:nvPr/>
            </p:nvSpPr>
            <p:spPr>
              <a:xfrm>
                <a:off x="8765650" y="5147270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0E8684D0-29DF-C021-D200-7E63C2DE9451}"/>
                  </a:ext>
                </a:extLst>
              </p:cNvPr>
              <p:cNvSpPr/>
              <p:nvPr/>
            </p:nvSpPr>
            <p:spPr>
              <a:xfrm>
                <a:off x="8765650" y="548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10E0C21-DD84-92DA-AD66-0A12E77F2801}"/>
                  </a:ext>
                </a:extLst>
              </p:cNvPr>
              <p:cNvSpPr/>
              <p:nvPr/>
            </p:nvSpPr>
            <p:spPr>
              <a:xfrm>
                <a:off x="8765650" y="582684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8528415-34FC-8143-87E8-323013F64E3B}"/>
                </a:ext>
              </a:extLst>
            </p:cNvPr>
            <p:cNvGrpSpPr/>
            <p:nvPr/>
          </p:nvGrpSpPr>
          <p:grpSpPr>
            <a:xfrm>
              <a:off x="6958330" y="2729230"/>
              <a:ext cx="207264" cy="3424682"/>
              <a:chOff x="6958330" y="2729230"/>
              <a:chExt cx="207264" cy="3424682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14A20411-9BE6-1BEF-2CE3-E493F4B5A87C}"/>
                  </a:ext>
                </a:extLst>
              </p:cNvPr>
              <p:cNvCxnSpPr/>
              <p:nvPr/>
            </p:nvCxnSpPr>
            <p:spPr>
              <a:xfrm>
                <a:off x="7061835" y="2756027"/>
                <a:ext cx="0" cy="339788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6E31D6FF-0D63-43A8-586D-3CF2A2901C5D}"/>
                  </a:ext>
                </a:extLst>
              </p:cNvPr>
              <p:cNvGrpSpPr/>
              <p:nvPr/>
            </p:nvGrpSpPr>
            <p:grpSpPr>
              <a:xfrm>
                <a:off x="6958330" y="2729230"/>
                <a:ext cx="207264" cy="213995"/>
                <a:chOff x="6958330" y="2729230"/>
                <a:chExt cx="207264" cy="213995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9C81EC27-1757-05DF-8C2C-A63E47FCF7B7}"/>
                    </a:ext>
                  </a:extLst>
                </p:cNvPr>
                <p:cNvCxnSpPr/>
                <p:nvPr/>
              </p:nvCxnSpPr>
              <p:spPr>
                <a:xfrm flipH="1">
                  <a:off x="6958330" y="2729230"/>
                  <a:ext cx="98679" cy="2139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46F5452E-CFA9-1667-FC6C-444785BFA6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66661" y="2729230"/>
                  <a:ext cx="98933" cy="213868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B741D6E-5035-A663-A8A8-9F1114657B74}"/>
                </a:ext>
              </a:extLst>
            </p:cNvPr>
            <p:cNvCxnSpPr/>
            <p:nvPr/>
          </p:nvCxnSpPr>
          <p:spPr>
            <a:xfrm flipH="1">
              <a:off x="7079361" y="6153912"/>
              <a:ext cx="203301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A934CDF-0904-CB8D-DEFF-DEF9D14BB586}"/>
                </a:ext>
              </a:extLst>
            </p:cNvPr>
            <p:cNvGrpSpPr/>
            <p:nvPr/>
          </p:nvGrpSpPr>
          <p:grpSpPr>
            <a:xfrm rot="5400000">
              <a:off x="8945001" y="6052957"/>
              <a:ext cx="192516" cy="213870"/>
              <a:chOff x="8952375" y="6045583"/>
              <a:chExt cx="192516" cy="213870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28418836-83EA-098B-C722-3E85CFE6F975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8952375" y="6045584"/>
                <a:ext cx="98805" cy="21386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F201539C-A146-3B8A-45AF-D215C05988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6085" y="6045583"/>
                <a:ext cx="98806" cy="21386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3B3B7B3-4686-AE39-91FF-36449175625A}"/>
                </a:ext>
              </a:extLst>
            </p:cNvPr>
            <p:cNvSpPr txBox="1"/>
            <p:nvPr/>
          </p:nvSpPr>
          <p:spPr>
            <a:xfrm>
              <a:off x="6934200" y="2349500"/>
              <a:ext cx="354609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64D640B-B7F9-A3FF-B404-D7321942F157}"/>
                </a:ext>
              </a:extLst>
            </p:cNvPr>
            <p:cNvSpPr txBox="1"/>
            <p:nvPr/>
          </p:nvSpPr>
          <p:spPr>
            <a:xfrm>
              <a:off x="6774180" y="61595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A9D974E-C362-D2AF-9900-963C48B1B404}"/>
                </a:ext>
              </a:extLst>
            </p:cNvPr>
            <p:cNvSpPr txBox="1"/>
            <p:nvPr/>
          </p:nvSpPr>
          <p:spPr>
            <a:xfrm>
              <a:off x="72440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128D4CE-7FFB-9F2A-65F5-010740D94CCB}"/>
                </a:ext>
              </a:extLst>
            </p:cNvPr>
            <p:cNvSpPr txBox="1"/>
            <p:nvPr/>
          </p:nvSpPr>
          <p:spPr>
            <a:xfrm>
              <a:off x="75869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9339751B-55DC-8C89-773C-CAB6477230B5}"/>
                </a:ext>
              </a:extLst>
            </p:cNvPr>
            <p:cNvSpPr txBox="1"/>
            <p:nvPr/>
          </p:nvSpPr>
          <p:spPr>
            <a:xfrm>
              <a:off x="79298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D38F4271-CA12-02D7-19AA-3B5683829271}"/>
                </a:ext>
              </a:extLst>
            </p:cNvPr>
            <p:cNvSpPr txBox="1"/>
            <p:nvPr/>
          </p:nvSpPr>
          <p:spPr>
            <a:xfrm>
              <a:off x="82600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62AB117-4495-E469-5804-263EC0E636E6}"/>
                </a:ext>
              </a:extLst>
            </p:cNvPr>
            <p:cNvSpPr txBox="1"/>
            <p:nvPr/>
          </p:nvSpPr>
          <p:spPr>
            <a:xfrm>
              <a:off x="86029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7FE98E1-993B-23E7-249E-B27B62629023}"/>
                </a:ext>
              </a:extLst>
            </p:cNvPr>
            <p:cNvSpPr txBox="1"/>
            <p:nvPr/>
          </p:nvSpPr>
          <p:spPr>
            <a:xfrm>
              <a:off x="6672580" y="3340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2A8AC6E-CEBB-73CC-9413-AC5D25EA2108}"/>
                </a:ext>
              </a:extLst>
            </p:cNvPr>
            <p:cNvSpPr txBox="1"/>
            <p:nvPr/>
          </p:nvSpPr>
          <p:spPr>
            <a:xfrm>
              <a:off x="6672580" y="36703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A1BCA3B-65D7-F1F2-2123-CAD4C1DAC718}"/>
                </a:ext>
              </a:extLst>
            </p:cNvPr>
            <p:cNvSpPr txBox="1"/>
            <p:nvPr/>
          </p:nvSpPr>
          <p:spPr>
            <a:xfrm>
              <a:off x="6672580" y="4013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AE4ECDC-C534-5217-2D4B-E95054B258AE}"/>
                </a:ext>
              </a:extLst>
            </p:cNvPr>
            <p:cNvSpPr txBox="1"/>
            <p:nvPr/>
          </p:nvSpPr>
          <p:spPr>
            <a:xfrm>
              <a:off x="6672580" y="4356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DFB2E55-2EE0-680E-419A-6440F11B9A10}"/>
                </a:ext>
              </a:extLst>
            </p:cNvPr>
            <p:cNvSpPr txBox="1"/>
            <p:nvPr/>
          </p:nvSpPr>
          <p:spPr>
            <a:xfrm>
              <a:off x="6672580" y="4699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067AF1D-9CA3-1AB0-3678-1C7BD2F1AA20}"/>
                </a:ext>
              </a:extLst>
            </p:cNvPr>
            <p:cNvSpPr txBox="1"/>
            <p:nvPr/>
          </p:nvSpPr>
          <p:spPr>
            <a:xfrm>
              <a:off x="6672580" y="5029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3F182D0-D595-7210-F4D5-1AE828803C87}"/>
                </a:ext>
              </a:extLst>
            </p:cNvPr>
            <p:cNvSpPr txBox="1"/>
            <p:nvPr/>
          </p:nvSpPr>
          <p:spPr>
            <a:xfrm>
              <a:off x="6672580" y="5372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404579B-111D-2A14-8AB5-CB3D9BBB9C09}"/>
                </a:ext>
              </a:extLst>
            </p:cNvPr>
            <p:cNvSpPr txBox="1"/>
            <p:nvPr/>
          </p:nvSpPr>
          <p:spPr>
            <a:xfrm>
              <a:off x="6672580" y="5715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7971723-2971-D674-2616-814B06324B92}"/>
                </a:ext>
              </a:extLst>
            </p:cNvPr>
            <p:cNvSpPr txBox="1"/>
            <p:nvPr/>
          </p:nvSpPr>
          <p:spPr>
            <a:xfrm>
              <a:off x="6672580" y="2997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08A2D328-A52D-177E-B611-65BEB8E91660}"/>
              </a:ext>
            </a:extLst>
          </p:cNvPr>
          <p:cNvSpPr txBox="1"/>
          <p:nvPr/>
        </p:nvSpPr>
        <p:spPr>
          <a:xfrm>
            <a:off x="9220200" y="5981700"/>
            <a:ext cx="34036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i="1">
                <a:solidFill>
                  <a:srgbClr val="000000"/>
                </a:solidFill>
                <a:latin typeface="Century Gothic"/>
              </a:rPr>
              <a:t>x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DA56B269-3402-2685-C664-970B30A690EF}"/>
              </a:ext>
            </a:extLst>
          </p:cNvPr>
          <p:cNvSpPr/>
          <p:nvPr/>
        </p:nvSpPr>
        <p:spPr>
          <a:xfrm>
            <a:off x="9436100" y="2324100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D8E23E8-F290-452F-794D-3EA5656D4595}"/>
              </a:ext>
            </a:extLst>
          </p:cNvPr>
          <p:cNvSpPr txBox="1"/>
          <p:nvPr/>
        </p:nvSpPr>
        <p:spPr>
          <a:xfrm>
            <a:off x="7213600" y="1752600"/>
            <a:ext cx="17986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>
                <a:solidFill>
                  <a:srgbClr val="000000"/>
                </a:solidFill>
                <a:latin typeface="Century Gothic"/>
              </a:rPr>
              <a:t>y =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− 1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965D779-B915-067F-4DE2-E0AA2C05638D}"/>
              </a:ext>
            </a:extLst>
          </p:cNvPr>
          <p:cNvSpPr txBox="1"/>
          <p:nvPr/>
        </p:nvSpPr>
        <p:spPr>
          <a:xfrm>
            <a:off x="508000" y="1930400"/>
            <a:ext cx="6056757" cy="42884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Start by plotting the first point,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where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does the coefficient tell us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​how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changes, and how to get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​the next point, where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=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join the two points with a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​straight line. Did we get the same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​line as before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41895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819C9A-7C41-AAE1-1C00-628EAA23115A}"/>
              </a:ext>
            </a:extLst>
          </p:cNvPr>
          <p:cNvSpPr txBox="1"/>
          <p:nvPr/>
        </p:nvSpPr>
        <p:spPr>
          <a:xfrm>
            <a:off x="457200" y="6921500"/>
            <a:ext cx="603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Finding a coefficient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D43FA3-A7AD-4BBB-5C59-2341982AD3D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D-48–50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18D054-9470-22A4-7D34-F570363C3070}"/>
              </a:ext>
            </a:extLst>
          </p:cNvPr>
          <p:cNvSpPr txBox="1"/>
          <p:nvPr/>
        </p:nvSpPr>
        <p:spPr>
          <a:xfrm>
            <a:off x="482600" y="38100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sketch the graph directly from the formula: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2445F7C-0D41-9A24-9262-3D2328060226}"/>
              </a:ext>
            </a:extLst>
          </p:cNvPr>
          <p:cNvGrpSpPr/>
          <p:nvPr/>
        </p:nvGrpSpPr>
        <p:grpSpPr>
          <a:xfrm>
            <a:off x="6718300" y="2349500"/>
            <a:ext cx="2750820" cy="4216688"/>
            <a:chOff x="6718300" y="2349500"/>
            <a:chExt cx="2750820" cy="421668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FA38D34-6E20-527D-CDA1-A03887ED38DD}"/>
                </a:ext>
              </a:extLst>
            </p:cNvPr>
            <p:cNvGrpSpPr/>
            <p:nvPr/>
          </p:nvGrpSpPr>
          <p:grpSpPr>
            <a:xfrm>
              <a:off x="7066719" y="2768775"/>
              <a:ext cx="339789" cy="3397847"/>
              <a:chOff x="7066719" y="2768775"/>
              <a:chExt cx="339789" cy="3397847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9A1DFCB7-E49C-41A7-9475-D2C6B85BA726}"/>
                  </a:ext>
                </a:extLst>
              </p:cNvPr>
              <p:cNvSpPr/>
              <p:nvPr/>
            </p:nvSpPr>
            <p:spPr>
              <a:xfrm>
                <a:off x="7066719" y="276877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3AA0F1BA-EA97-DC35-61F8-D19711FFEDEF}"/>
                  </a:ext>
                </a:extLst>
              </p:cNvPr>
              <p:cNvSpPr/>
              <p:nvPr/>
            </p:nvSpPr>
            <p:spPr>
              <a:xfrm>
                <a:off x="7066719" y="310856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75ECA3EE-9C04-62DE-CA45-61117393AAD7}"/>
                  </a:ext>
                </a:extLst>
              </p:cNvPr>
              <p:cNvSpPr/>
              <p:nvPr/>
            </p:nvSpPr>
            <p:spPr>
              <a:xfrm>
                <a:off x="7066719" y="3448343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19136B40-6D0A-ECD0-9E02-48660808E57E}"/>
                  </a:ext>
                </a:extLst>
              </p:cNvPr>
              <p:cNvSpPr/>
              <p:nvPr/>
            </p:nvSpPr>
            <p:spPr>
              <a:xfrm>
                <a:off x="7066719" y="3788128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6F0E19E-DA35-2890-D9BA-F7966AB89BF5}"/>
                  </a:ext>
                </a:extLst>
              </p:cNvPr>
              <p:cNvSpPr/>
              <p:nvPr/>
            </p:nvSpPr>
            <p:spPr>
              <a:xfrm>
                <a:off x="7066719" y="41279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5725C211-9659-CA1E-54E1-96B7E409CD06}"/>
                  </a:ext>
                </a:extLst>
              </p:cNvPr>
              <p:cNvSpPr/>
              <p:nvPr/>
            </p:nvSpPr>
            <p:spPr>
              <a:xfrm>
                <a:off x="7066719" y="44676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7A21C726-FC53-49E6-3819-7F0B855A6DE8}"/>
                  </a:ext>
                </a:extLst>
              </p:cNvPr>
              <p:cNvSpPr/>
              <p:nvPr/>
            </p:nvSpPr>
            <p:spPr>
              <a:xfrm>
                <a:off x="7066719" y="48074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82EBE3C-6936-F70D-1DAA-11811FD1FB41}"/>
                  </a:ext>
                </a:extLst>
              </p:cNvPr>
              <p:cNvSpPr/>
              <p:nvPr/>
            </p:nvSpPr>
            <p:spPr>
              <a:xfrm>
                <a:off x="7066719" y="51472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75D364A2-7352-C13B-752A-5EAF04B4C55F}"/>
                  </a:ext>
                </a:extLst>
              </p:cNvPr>
              <p:cNvSpPr/>
              <p:nvPr/>
            </p:nvSpPr>
            <p:spPr>
              <a:xfrm>
                <a:off x="7066719" y="548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0F5C3D60-72E8-3407-9DA4-EBA4E5251F55}"/>
                  </a:ext>
                </a:extLst>
              </p:cNvPr>
              <p:cNvSpPr/>
              <p:nvPr/>
            </p:nvSpPr>
            <p:spPr>
              <a:xfrm>
                <a:off x="7066719" y="582683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03BC1CB-E8AC-4A05-D2A0-B22160F9EDEA}"/>
                </a:ext>
              </a:extLst>
            </p:cNvPr>
            <p:cNvGrpSpPr/>
            <p:nvPr/>
          </p:nvGrpSpPr>
          <p:grpSpPr>
            <a:xfrm>
              <a:off x="7406507" y="2768775"/>
              <a:ext cx="339786" cy="3397847"/>
              <a:chOff x="7406507" y="2768775"/>
              <a:chExt cx="339786" cy="3397847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B021F39-97F8-106E-02C4-6870C25E4BAD}"/>
                  </a:ext>
                </a:extLst>
              </p:cNvPr>
              <p:cNvSpPr/>
              <p:nvPr/>
            </p:nvSpPr>
            <p:spPr>
              <a:xfrm>
                <a:off x="7406507" y="276877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6CF2A63-4047-126F-7574-9E7FCE3A6405}"/>
                  </a:ext>
                </a:extLst>
              </p:cNvPr>
              <p:cNvSpPr/>
              <p:nvPr/>
            </p:nvSpPr>
            <p:spPr>
              <a:xfrm>
                <a:off x="7406507" y="310856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B891306-4E50-A50D-640C-69A8B9F63FF5}"/>
                  </a:ext>
                </a:extLst>
              </p:cNvPr>
              <p:cNvSpPr/>
              <p:nvPr/>
            </p:nvSpPr>
            <p:spPr>
              <a:xfrm>
                <a:off x="7406507" y="3448343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9BF17BD-7D77-1A67-51C2-6126D67A3260}"/>
                  </a:ext>
                </a:extLst>
              </p:cNvPr>
              <p:cNvSpPr/>
              <p:nvPr/>
            </p:nvSpPr>
            <p:spPr>
              <a:xfrm>
                <a:off x="7406507" y="3788128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74BFABD7-10C8-383A-1067-4A2CC6DB9DBF}"/>
                  </a:ext>
                </a:extLst>
              </p:cNvPr>
              <p:cNvSpPr/>
              <p:nvPr/>
            </p:nvSpPr>
            <p:spPr>
              <a:xfrm>
                <a:off x="7406507" y="41279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7A527D6-9DF3-9853-9F92-B9847A3AE2E3}"/>
                  </a:ext>
                </a:extLst>
              </p:cNvPr>
              <p:cNvSpPr/>
              <p:nvPr/>
            </p:nvSpPr>
            <p:spPr>
              <a:xfrm>
                <a:off x="7406507" y="44676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F760486-80E9-2BE4-609E-60947E75FCB1}"/>
                  </a:ext>
                </a:extLst>
              </p:cNvPr>
              <p:cNvSpPr/>
              <p:nvPr/>
            </p:nvSpPr>
            <p:spPr>
              <a:xfrm>
                <a:off x="7406507" y="48074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6533F588-6B23-D2F7-AAFE-556550F00130}"/>
                  </a:ext>
                </a:extLst>
              </p:cNvPr>
              <p:cNvSpPr/>
              <p:nvPr/>
            </p:nvSpPr>
            <p:spPr>
              <a:xfrm>
                <a:off x="7406507" y="51472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E4D320EE-4D11-4AC2-C76A-618446540192}"/>
                  </a:ext>
                </a:extLst>
              </p:cNvPr>
              <p:cNvSpPr/>
              <p:nvPr/>
            </p:nvSpPr>
            <p:spPr>
              <a:xfrm>
                <a:off x="7406507" y="54870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314EDF1-46AA-5281-E085-D7A7E44C0730}"/>
                  </a:ext>
                </a:extLst>
              </p:cNvPr>
              <p:cNvSpPr/>
              <p:nvPr/>
            </p:nvSpPr>
            <p:spPr>
              <a:xfrm>
                <a:off x="7406507" y="582683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B81A149-CDA2-0FA2-C887-F382D10D44EC}"/>
                </a:ext>
              </a:extLst>
            </p:cNvPr>
            <p:cNvGrpSpPr/>
            <p:nvPr/>
          </p:nvGrpSpPr>
          <p:grpSpPr>
            <a:xfrm>
              <a:off x="7746292" y="2768777"/>
              <a:ext cx="339786" cy="3397849"/>
              <a:chOff x="7746292" y="2768777"/>
              <a:chExt cx="339786" cy="3397849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83AE979F-990C-CF3C-9095-B6BE7EE42866}"/>
                  </a:ext>
                </a:extLst>
              </p:cNvPr>
              <p:cNvSpPr/>
              <p:nvPr/>
            </p:nvSpPr>
            <p:spPr>
              <a:xfrm>
                <a:off x="7746292" y="27687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D5FF4C0-EDC7-B6C2-1568-237D7C9E126A}"/>
                  </a:ext>
                </a:extLst>
              </p:cNvPr>
              <p:cNvSpPr/>
              <p:nvPr/>
            </p:nvSpPr>
            <p:spPr>
              <a:xfrm>
                <a:off x="7746292" y="31085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FB24C8-2354-C219-BDFE-F21EDE45D63D}"/>
                  </a:ext>
                </a:extLst>
              </p:cNvPr>
              <p:cNvSpPr/>
              <p:nvPr/>
            </p:nvSpPr>
            <p:spPr>
              <a:xfrm>
                <a:off x="7746292" y="34483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86740E-A7B6-3F81-089D-5C0A954DFB0F}"/>
                  </a:ext>
                </a:extLst>
              </p:cNvPr>
              <p:cNvSpPr/>
              <p:nvPr/>
            </p:nvSpPr>
            <p:spPr>
              <a:xfrm>
                <a:off x="7746292" y="3788131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EE9AB697-9B3A-904D-8B12-E859D6D2F1C1}"/>
                  </a:ext>
                </a:extLst>
              </p:cNvPr>
              <p:cNvSpPr/>
              <p:nvPr/>
            </p:nvSpPr>
            <p:spPr>
              <a:xfrm>
                <a:off x="7746292" y="41279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4086A43-4448-443E-7A00-F7E8D988705A}"/>
                  </a:ext>
                </a:extLst>
              </p:cNvPr>
              <p:cNvSpPr/>
              <p:nvPr/>
            </p:nvSpPr>
            <p:spPr>
              <a:xfrm>
                <a:off x="7746292" y="446770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129C49E-0C98-9C5F-8F95-1C5370443ACD}"/>
                  </a:ext>
                </a:extLst>
              </p:cNvPr>
              <p:cNvSpPr/>
              <p:nvPr/>
            </p:nvSpPr>
            <p:spPr>
              <a:xfrm>
                <a:off x="7746292" y="480748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F5DCEDEB-1FED-A5D7-EE55-1910DDA05CD7}"/>
                  </a:ext>
                </a:extLst>
              </p:cNvPr>
              <p:cNvSpPr/>
              <p:nvPr/>
            </p:nvSpPr>
            <p:spPr>
              <a:xfrm>
                <a:off x="7746292" y="5147270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FE4D5517-5D55-5565-966F-22E00519F058}"/>
                  </a:ext>
                </a:extLst>
              </p:cNvPr>
              <p:cNvSpPr/>
              <p:nvPr/>
            </p:nvSpPr>
            <p:spPr>
              <a:xfrm>
                <a:off x="7746292" y="54870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942D5442-869A-FC0C-231D-A909E8C681E5}"/>
                  </a:ext>
                </a:extLst>
              </p:cNvPr>
              <p:cNvSpPr/>
              <p:nvPr/>
            </p:nvSpPr>
            <p:spPr>
              <a:xfrm>
                <a:off x="7746292" y="5826840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C866716-D925-3717-696D-FB9186E3CCC6}"/>
                </a:ext>
              </a:extLst>
            </p:cNvPr>
            <p:cNvGrpSpPr/>
            <p:nvPr/>
          </p:nvGrpSpPr>
          <p:grpSpPr>
            <a:xfrm>
              <a:off x="8086077" y="2768777"/>
              <a:ext cx="339789" cy="3397848"/>
              <a:chOff x="8086077" y="2768777"/>
              <a:chExt cx="339789" cy="3397848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041B6DF2-ABD8-DF72-BFC7-4353BB3E375C}"/>
                  </a:ext>
                </a:extLst>
              </p:cNvPr>
              <p:cNvSpPr/>
              <p:nvPr/>
            </p:nvSpPr>
            <p:spPr>
              <a:xfrm>
                <a:off x="8086077" y="27687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A8D09F5-BAF1-6808-8367-62A2E2F885BF}"/>
                  </a:ext>
                </a:extLst>
              </p:cNvPr>
              <p:cNvSpPr/>
              <p:nvPr/>
            </p:nvSpPr>
            <p:spPr>
              <a:xfrm>
                <a:off x="8086077" y="31085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ADBBDDC-AC9C-B53B-B8DF-1DA148DEB510}"/>
                  </a:ext>
                </a:extLst>
              </p:cNvPr>
              <p:cNvSpPr/>
              <p:nvPr/>
            </p:nvSpPr>
            <p:spPr>
              <a:xfrm>
                <a:off x="8086077" y="34483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16B88241-383C-1BC9-EB65-43B36824769B}"/>
                  </a:ext>
                </a:extLst>
              </p:cNvPr>
              <p:cNvSpPr/>
              <p:nvPr/>
            </p:nvSpPr>
            <p:spPr>
              <a:xfrm>
                <a:off x="8086077" y="3788131"/>
                <a:ext cx="339789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4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79AB531-EECD-FDF5-BB39-57F034EDC666}"/>
                  </a:ext>
                </a:extLst>
              </p:cNvPr>
              <p:cNvSpPr/>
              <p:nvPr/>
            </p:nvSpPr>
            <p:spPr>
              <a:xfrm>
                <a:off x="8086077" y="4127913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6E28061A-9D96-A109-85F6-C0E92A7A7601}"/>
                  </a:ext>
                </a:extLst>
              </p:cNvPr>
              <p:cNvSpPr/>
              <p:nvPr/>
            </p:nvSpPr>
            <p:spPr>
              <a:xfrm>
                <a:off x="8086077" y="4467697"/>
                <a:ext cx="339789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7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3A04656F-C5CE-9189-8205-B6822C49F05D}"/>
                  </a:ext>
                </a:extLst>
              </p:cNvPr>
              <p:cNvSpPr/>
              <p:nvPr/>
            </p:nvSpPr>
            <p:spPr>
              <a:xfrm>
                <a:off x="8086077" y="4807482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26DD20F-70DB-3236-2738-CAA17282CECF}"/>
                  </a:ext>
                </a:extLst>
              </p:cNvPr>
              <p:cNvSpPr/>
              <p:nvPr/>
            </p:nvSpPr>
            <p:spPr>
              <a:xfrm>
                <a:off x="8086077" y="5147267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FBC8C53B-CB72-20BC-86B3-B9FF07432C0D}"/>
                  </a:ext>
                </a:extLst>
              </p:cNvPr>
              <p:cNvSpPr/>
              <p:nvPr/>
            </p:nvSpPr>
            <p:spPr>
              <a:xfrm>
                <a:off x="8086077" y="548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EF3F1BE-A342-3E8F-8401-828146A46E5A}"/>
                  </a:ext>
                </a:extLst>
              </p:cNvPr>
              <p:cNvSpPr/>
              <p:nvPr/>
            </p:nvSpPr>
            <p:spPr>
              <a:xfrm>
                <a:off x="8086077" y="5826839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1F91F82-7993-03F8-001B-97601DBBD575}"/>
                </a:ext>
              </a:extLst>
            </p:cNvPr>
            <p:cNvGrpSpPr/>
            <p:nvPr/>
          </p:nvGrpSpPr>
          <p:grpSpPr>
            <a:xfrm>
              <a:off x="8425865" y="2768777"/>
              <a:ext cx="339786" cy="3397848"/>
              <a:chOff x="8425865" y="2768777"/>
              <a:chExt cx="339786" cy="3397848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2A802501-AA64-A24E-086A-CA0F67B0134A}"/>
                  </a:ext>
                </a:extLst>
              </p:cNvPr>
              <p:cNvSpPr/>
              <p:nvPr/>
            </p:nvSpPr>
            <p:spPr>
              <a:xfrm>
                <a:off x="8425865" y="2768777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54308FA9-6EF6-8AFD-5D94-C5DAD68855C8}"/>
                  </a:ext>
                </a:extLst>
              </p:cNvPr>
              <p:cNvSpPr/>
              <p:nvPr/>
            </p:nvSpPr>
            <p:spPr>
              <a:xfrm>
                <a:off x="8425865" y="3108561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4948D520-465D-2085-C233-47A50D3AF925}"/>
                  </a:ext>
                </a:extLst>
              </p:cNvPr>
              <p:cNvSpPr/>
              <p:nvPr/>
            </p:nvSpPr>
            <p:spPr>
              <a:xfrm>
                <a:off x="8425865" y="3448346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7E02EE1-415B-7088-1661-E73D6E0109B6}"/>
                  </a:ext>
                </a:extLst>
              </p:cNvPr>
              <p:cNvSpPr/>
              <p:nvPr/>
            </p:nvSpPr>
            <p:spPr>
              <a:xfrm>
                <a:off x="8425865" y="3788131"/>
                <a:ext cx="339786" cy="339784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4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3"/>
                    </a:lnTo>
                    <a:lnTo>
                      <a:pt x="0" y="3397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08ABCBB9-90EB-7DBD-EC8B-07DE1FF0FAA0}"/>
                  </a:ext>
                </a:extLst>
              </p:cNvPr>
              <p:cNvSpPr/>
              <p:nvPr/>
            </p:nvSpPr>
            <p:spPr>
              <a:xfrm>
                <a:off x="8425865" y="4127913"/>
                <a:ext cx="339786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5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669B80B-85E4-D321-79B7-EC97C6984F63}"/>
                  </a:ext>
                </a:extLst>
              </p:cNvPr>
              <p:cNvSpPr/>
              <p:nvPr/>
            </p:nvSpPr>
            <p:spPr>
              <a:xfrm>
                <a:off x="8425865" y="4467697"/>
                <a:ext cx="339786" cy="339787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7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6"/>
                    </a:lnTo>
                    <a:lnTo>
                      <a:pt x="0" y="3397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0285D27-0AAD-6B4C-9F29-FC7B6B2E39F1}"/>
                  </a:ext>
                </a:extLst>
              </p:cNvPr>
              <p:cNvSpPr/>
              <p:nvPr/>
            </p:nvSpPr>
            <p:spPr>
              <a:xfrm>
                <a:off x="8425865" y="4807482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088B7EB-F2A8-CA7B-C5F7-659C9A939AE0}"/>
                  </a:ext>
                </a:extLst>
              </p:cNvPr>
              <p:cNvSpPr/>
              <p:nvPr/>
            </p:nvSpPr>
            <p:spPr>
              <a:xfrm>
                <a:off x="8425865" y="5147267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5C58EC4-F2F8-6496-45E3-2F55DA75B993}"/>
                  </a:ext>
                </a:extLst>
              </p:cNvPr>
              <p:cNvSpPr/>
              <p:nvPr/>
            </p:nvSpPr>
            <p:spPr>
              <a:xfrm>
                <a:off x="8425865" y="5487055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2CD2F0B-6CD1-8873-7C0C-0655C90A76DB}"/>
                  </a:ext>
                </a:extLst>
              </p:cNvPr>
              <p:cNvSpPr/>
              <p:nvPr/>
            </p:nvSpPr>
            <p:spPr>
              <a:xfrm>
                <a:off x="8425865" y="5826839"/>
                <a:ext cx="339786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6" h="339786">
                    <a:moveTo>
                      <a:pt x="0" y="0"/>
                    </a:moveTo>
                    <a:lnTo>
                      <a:pt x="339785" y="0"/>
                    </a:lnTo>
                    <a:lnTo>
                      <a:pt x="339785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ADD2D4A-0454-6467-7434-42C5C50D07B3}"/>
                </a:ext>
              </a:extLst>
            </p:cNvPr>
            <p:cNvGrpSpPr/>
            <p:nvPr/>
          </p:nvGrpSpPr>
          <p:grpSpPr>
            <a:xfrm>
              <a:off x="8765650" y="2768777"/>
              <a:ext cx="339789" cy="3397849"/>
              <a:chOff x="8765650" y="2768777"/>
              <a:chExt cx="339789" cy="3397849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E3E9AE2F-9E03-FC2E-B1DE-E2271B9BB241}"/>
                  </a:ext>
                </a:extLst>
              </p:cNvPr>
              <p:cNvSpPr/>
              <p:nvPr/>
            </p:nvSpPr>
            <p:spPr>
              <a:xfrm>
                <a:off x="8765650" y="276877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592E58E-A8FE-6894-3654-94FF56CD7203}"/>
                  </a:ext>
                </a:extLst>
              </p:cNvPr>
              <p:cNvSpPr/>
              <p:nvPr/>
            </p:nvSpPr>
            <p:spPr>
              <a:xfrm>
                <a:off x="8765650" y="3108561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821AB74-63F5-0785-91F4-81305A8233B0}"/>
                  </a:ext>
                </a:extLst>
              </p:cNvPr>
              <p:cNvSpPr/>
              <p:nvPr/>
            </p:nvSpPr>
            <p:spPr>
              <a:xfrm>
                <a:off x="8765650" y="3448346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A626D3B-77B6-5728-BE50-D53D2C691DB6}"/>
                  </a:ext>
                </a:extLst>
              </p:cNvPr>
              <p:cNvSpPr/>
              <p:nvPr/>
            </p:nvSpPr>
            <p:spPr>
              <a:xfrm>
                <a:off x="8765650" y="378813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FE5D202F-FDDC-1D04-B681-F28B8149833C}"/>
                  </a:ext>
                </a:extLst>
              </p:cNvPr>
              <p:cNvSpPr/>
              <p:nvPr/>
            </p:nvSpPr>
            <p:spPr>
              <a:xfrm>
                <a:off x="8765650" y="4127917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27925030-BB36-3CEA-6405-21C789C22279}"/>
                  </a:ext>
                </a:extLst>
              </p:cNvPr>
              <p:cNvSpPr/>
              <p:nvPr/>
            </p:nvSpPr>
            <p:spPr>
              <a:xfrm>
                <a:off x="8765650" y="4467701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6B8A4CB9-D46E-D2C5-F911-F8424FD83C1C}"/>
                  </a:ext>
                </a:extLst>
              </p:cNvPr>
              <p:cNvSpPr/>
              <p:nvPr/>
            </p:nvSpPr>
            <p:spPr>
              <a:xfrm>
                <a:off x="8765650" y="480748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69B8A9B-A123-FF5D-F04F-FBC3AC760174}"/>
                  </a:ext>
                </a:extLst>
              </p:cNvPr>
              <p:cNvSpPr/>
              <p:nvPr/>
            </p:nvSpPr>
            <p:spPr>
              <a:xfrm>
                <a:off x="8765650" y="5147270"/>
                <a:ext cx="339789" cy="339785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5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4"/>
                    </a:lnTo>
                    <a:lnTo>
                      <a:pt x="0" y="3397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5420C380-C92C-11DF-976D-78AFBEAAEA21}"/>
                  </a:ext>
                </a:extLst>
              </p:cNvPr>
              <p:cNvSpPr/>
              <p:nvPr/>
            </p:nvSpPr>
            <p:spPr>
              <a:xfrm>
                <a:off x="8765650" y="5487055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DA57B737-7EAB-048E-200B-0CDCEE510B07}"/>
                  </a:ext>
                </a:extLst>
              </p:cNvPr>
              <p:cNvSpPr/>
              <p:nvPr/>
            </p:nvSpPr>
            <p:spPr>
              <a:xfrm>
                <a:off x="8765650" y="5826840"/>
                <a:ext cx="339789" cy="339786"/>
              </a:xfrm>
              <a:custGeom>
                <a:avLst/>
                <a:gdLst/>
                <a:ahLst/>
                <a:cxnLst/>
                <a:rect l="0" t="0" r="0" b="0"/>
                <a:pathLst>
                  <a:path w="339789" h="339786">
                    <a:moveTo>
                      <a:pt x="0" y="0"/>
                    </a:moveTo>
                    <a:lnTo>
                      <a:pt x="339788" y="0"/>
                    </a:lnTo>
                    <a:lnTo>
                      <a:pt x="339788" y="339785"/>
                    </a:lnTo>
                    <a:lnTo>
                      <a:pt x="0" y="3397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DE5492F-D4E8-049D-9B36-F9FC8AEC8739}"/>
                </a:ext>
              </a:extLst>
            </p:cNvPr>
            <p:cNvGrpSpPr/>
            <p:nvPr/>
          </p:nvGrpSpPr>
          <p:grpSpPr>
            <a:xfrm>
              <a:off x="6958330" y="2729230"/>
              <a:ext cx="207264" cy="3424682"/>
              <a:chOff x="6958330" y="2729230"/>
              <a:chExt cx="207264" cy="3424682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F78ED30-CB7A-3627-E009-803874C7C94B}"/>
                  </a:ext>
                </a:extLst>
              </p:cNvPr>
              <p:cNvCxnSpPr/>
              <p:nvPr/>
            </p:nvCxnSpPr>
            <p:spPr>
              <a:xfrm>
                <a:off x="7061835" y="2756027"/>
                <a:ext cx="0" cy="339788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E1121E7B-F141-C09A-B2AB-EDC15FBE5C8E}"/>
                  </a:ext>
                </a:extLst>
              </p:cNvPr>
              <p:cNvGrpSpPr/>
              <p:nvPr/>
            </p:nvGrpSpPr>
            <p:grpSpPr>
              <a:xfrm>
                <a:off x="6958330" y="2729230"/>
                <a:ext cx="207264" cy="213995"/>
                <a:chOff x="6958330" y="2729230"/>
                <a:chExt cx="207264" cy="213995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259A00A9-377C-DCB0-D2A3-669BB3182551}"/>
                    </a:ext>
                  </a:extLst>
                </p:cNvPr>
                <p:cNvCxnSpPr/>
                <p:nvPr/>
              </p:nvCxnSpPr>
              <p:spPr>
                <a:xfrm flipH="1">
                  <a:off x="6958330" y="2729230"/>
                  <a:ext cx="98679" cy="2139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3B8E356A-DCB2-21B0-25F1-9B5BC479A2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66661" y="2729230"/>
                  <a:ext cx="98933" cy="213868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9BFAF4F-AC57-BEC3-EF1B-0889BE7E2EE8}"/>
                </a:ext>
              </a:extLst>
            </p:cNvPr>
            <p:cNvCxnSpPr/>
            <p:nvPr/>
          </p:nvCxnSpPr>
          <p:spPr>
            <a:xfrm flipH="1">
              <a:off x="7079361" y="6153912"/>
              <a:ext cx="203301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55A3F2F-9866-1B08-00A8-0515AE066D83}"/>
                </a:ext>
              </a:extLst>
            </p:cNvPr>
            <p:cNvGrpSpPr/>
            <p:nvPr/>
          </p:nvGrpSpPr>
          <p:grpSpPr>
            <a:xfrm rot="5400000">
              <a:off x="8937627" y="6045583"/>
              <a:ext cx="207264" cy="213870"/>
              <a:chOff x="8937627" y="6045583"/>
              <a:chExt cx="207264" cy="213870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B851A306-AEBF-CD3A-FD5A-7637828502E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8937627" y="6045584"/>
                <a:ext cx="98805" cy="21386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45BF007-2B11-BB8A-1595-8C055434A8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6085" y="6045583"/>
                <a:ext cx="98806" cy="21386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DDCB012-E3BB-461E-45AC-EE4836D59426}"/>
                </a:ext>
              </a:extLst>
            </p:cNvPr>
            <p:cNvSpPr txBox="1"/>
            <p:nvPr/>
          </p:nvSpPr>
          <p:spPr>
            <a:xfrm>
              <a:off x="9220200" y="5981700"/>
              <a:ext cx="34036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x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498E488-41F1-2C64-1056-BB710E86B514}"/>
                </a:ext>
              </a:extLst>
            </p:cNvPr>
            <p:cNvSpPr txBox="1"/>
            <p:nvPr/>
          </p:nvSpPr>
          <p:spPr>
            <a:xfrm>
              <a:off x="6934200" y="2349500"/>
              <a:ext cx="354609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i="1">
                  <a:solidFill>
                    <a:srgbClr val="000000"/>
                  </a:solidFill>
                  <a:latin typeface="Century Gothic"/>
                </a:rPr>
                <a:t>y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E71146D-463F-080E-980F-ACA58B50CAF8}"/>
                </a:ext>
              </a:extLst>
            </p:cNvPr>
            <p:cNvSpPr txBox="1"/>
            <p:nvPr/>
          </p:nvSpPr>
          <p:spPr>
            <a:xfrm>
              <a:off x="6774180" y="61595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153D18E-27E5-D491-083B-565EF78E20D0}"/>
                </a:ext>
              </a:extLst>
            </p:cNvPr>
            <p:cNvSpPr txBox="1"/>
            <p:nvPr/>
          </p:nvSpPr>
          <p:spPr>
            <a:xfrm>
              <a:off x="72440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A7BF4E0-9917-D9D8-E9EB-0795608EAC89}"/>
                </a:ext>
              </a:extLst>
            </p:cNvPr>
            <p:cNvSpPr txBox="1"/>
            <p:nvPr/>
          </p:nvSpPr>
          <p:spPr>
            <a:xfrm>
              <a:off x="75869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97405BF-4CD7-C5F7-9510-8B9A398DFC4F}"/>
                </a:ext>
              </a:extLst>
            </p:cNvPr>
            <p:cNvSpPr txBox="1"/>
            <p:nvPr/>
          </p:nvSpPr>
          <p:spPr>
            <a:xfrm>
              <a:off x="79298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E863FEE-667C-1E0C-7F72-499819750721}"/>
                </a:ext>
              </a:extLst>
            </p:cNvPr>
            <p:cNvSpPr txBox="1"/>
            <p:nvPr/>
          </p:nvSpPr>
          <p:spPr>
            <a:xfrm>
              <a:off x="82600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1A0B409-1DB2-442F-5BB9-231FE4EF6431}"/>
                </a:ext>
              </a:extLst>
            </p:cNvPr>
            <p:cNvSpPr txBox="1"/>
            <p:nvPr/>
          </p:nvSpPr>
          <p:spPr>
            <a:xfrm>
              <a:off x="8602980" y="62738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0860E71-165A-8404-5544-C7E4D9FC599A}"/>
                </a:ext>
              </a:extLst>
            </p:cNvPr>
            <p:cNvSpPr txBox="1"/>
            <p:nvPr/>
          </p:nvSpPr>
          <p:spPr>
            <a:xfrm>
              <a:off x="6672580" y="3340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7BD6182-BA6B-A9B0-179B-D9A24D09CD5D}"/>
                </a:ext>
              </a:extLst>
            </p:cNvPr>
            <p:cNvSpPr txBox="1"/>
            <p:nvPr/>
          </p:nvSpPr>
          <p:spPr>
            <a:xfrm>
              <a:off x="6672580" y="36703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7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D86AFD7-07A1-99BC-0AB6-1A3F016FD979}"/>
                </a:ext>
              </a:extLst>
            </p:cNvPr>
            <p:cNvSpPr txBox="1"/>
            <p:nvPr/>
          </p:nvSpPr>
          <p:spPr>
            <a:xfrm>
              <a:off x="6672580" y="4013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340A334-DEBD-C1F2-BE92-B70B77939B74}"/>
                </a:ext>
              </a:extLst>
            </p:cNvPr>
            <p:cNvSpPr txBox="1"/>
            <p:nvPr/>
          </p:nvSpPr>
          <p:spPr>
            <a:xfrm>
              <a:off x="6672580" y="4356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1DAA8BE-8A6F-62B4-6E4A-C70E7974FDE4}"/>
                </a:ext>
              </a:extLst>
            </p:cNvPr>
            <p:cNvSpPr txBox="1"/>
            <p:nvPr/>
          </p:nvSpPr>
          <p:spPr>
            <a:xfrm>
              <a:off x="6672580" y="4699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6F8EB7A-0CFB-1A14-37DE-71F24A7F2151}"/>
                </a:ext>
              </a:extLst>
            </p:cNvPr>
            <p:cNvSpPr txBox="1"/>
            <p:nvPr/>
          </p:nvSpPr>
          <p:spPr>
            <a:xfrm>
              <a:off x="6672580" y="5029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64B1FF4-4805-CA08-1A43-911703821183}"/>
                </a:ext>
              </a:extLst>
            </p:cNvPr>
            <p:cNvSpPr txBox="1"/>
            <p:nvPr/>
          </p:nvSpPr>
          <p:spPr>
            <a:xfrm>
              <a:off x="6672580" y="53721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8901138E-736A-2138-9195-A8831372A408}"/>
                </a:ext>
              </a:extLst>
            </p:cNvPr>
            <p:cNvSpPr txBox="1"/>
            <p:nvPr/>
          </p:nvSpPr>
          <p:spPr>
            <a:xfrm>
              <a:off x="6672580" y="57150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0C36437-EE6B-A858-0E82-E097D14D77D6}"/>
                </a:ext>
              </a:extLst>
            </p:cNvPr>
            <p:cNvSpPr txBox="1"/>
            <p:nvPr/>
          </p:nvSpPr>
          <p:spPr>
            <a:xfrm>
              <a:off x="6672580" y="2997200"/>
              <a:ext cx="345135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</p:grpSp>
      <p:sp>
        <p:nvSpPr>
          <p:cNvPr id="102" name="Oval 101">
            <a:extLst>
              <a:ext uri="{FF2B5EF4-FFF2-40B4-BE49-F238E27FC236}">
                <a16:creationId xmlns:a16="http://schemas.microsoft.com/office/drawing/2014/main" id="{0C65B0BE-D600-817E-E248-C9055A962F18}"/>
              </a:ext>
            </a:extLst>
          </p:cNvPr>
          <p:cNvSpPr/>
          <p:nvPr/>
        </p:nvSpPr>
        <p:spPr>
          <a:xfrm>
            <a:off x="9436100" y="2324100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8E6AB63-B18E-DDC8-9A20-F350D41C54CE}"/>
              </a:ext>
            </a:extLst>
          </p:cNvPr>
          <p:cNvSpPr txBox="1"/>
          <p:nvPr/>
        </p:nvSpPr>
        <p:spPr>
          <a:xfrm>
            <a:off x="7213600" y="1752600"/>
            <a:ext cx="19957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>
                <a:solidFill>
                  <a:srgbClr val="000000"/>
                </a:solidFill>
                <a:latin typeface="Century Gothic"/>
              </a:rPr>
              <a:t>y =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11 − 2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92C52C-0730-5AFB-3AFF-646373475AD8}"/>
              </a:ext>
            </a:extLst>
          </p:cNvPr>
          <p:cNvSpPr txBox="1"/>
          <p:nvPr/>
        </p:nvSpPr>
        <p:spPr>
          <a:xfrm>
            <a:off x="508000" y="1930400"/>
            <a:ext cx="5984240" cy="37972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Start by plotting the first point,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where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1.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does the coefficient tell us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changes, and how to get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​the next point, where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=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join the two points with a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​straight line.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2152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15F51F-54AE-298B-D702-B05D8BE90787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Finding a coefficient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193689-5F1D-C01C-C23E-255F35BE0FFA}"/>
              </a:ext>
            </a:extLst>
          </p:cNvPr>
          <p:cNvSpPr txBox="1"/>
          <p:nvPr/>
        </p:nvSpPr>
        <p:spPr>
          <a:xfrm>
            <a:off x="457200" y="381000"/>
            <a:ext cx="8879840" cy="24757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Identify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in the formula.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8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− 2	    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3 + 4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	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13 − 7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B4EA0E-CBDE-BE14-EB39-8E2150D5CD2A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D-48–50 for details.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186819-66C5-045E-DA93-0E3275D8AD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4826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A9CB39-6FA4-5769-A894-D3931742680C}"/>
              </a:ext>
            </a:extLst>
          </p:cNvPr>
          <p:cNvSpPr txBox="1"/>
          <p:nvPr/>
        </p:nvSpPr>
        <p:spPr>
          <a:xfrm>
            <a:off x="400050" y="5928857"/>
            <a:ext cx="92453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+8, b) +4, c) −7, Bonus: d) −1, e) +1,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f) −1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132FA23-3C9D-3A0C-57A1-505512CB2812}"/>
              </a:ext>
            </a:extLst>
          </p:cNvPr>
          <p:cNvCxnSpPr/>
          <p:nvPr/>
        </p:nvCxnSpPr>
        <p:spPr>
          <a:xfrm>
            <a:off x="0" y="5899359"/>
            <a:ext cx="10153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FE4C9E2-38A5-987C-9313-B671AC609F83}"/>
              </a:ext>
            </a:extLst>
          </p:cNvPr>
          <p:cNvSpPr txBox="1"/>
          <p:nvPr/>
        </p:nvSpPr>
        <p:spPr>
          <a:xfrm>
            <a:off x="457200" y="2920182"/>
            <a:ext cx="9542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Century Gothic"/>
              </a:rPr>
              <a:t>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−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+ 10	    e)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+ 5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f)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99 −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56C9EAA-7792-C81A-D735-90188A493480}"/>
              </a:ext>
            </a:extLst>
          </p:cNvPr>
          <p:cNvCxnSpPr/>
          <p:nvPr/>
        </p:nvCxnSpPr>
        <p:spPr>
          <a:xfrm>
            <a:off x="6350" y="2920182"/>
            <a:ext cx="10153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58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A4DE1E-BBB8-00B7-3F4A-559DC66991C0}"/>
              </a:ext>
            </a:extLst>
          </p:cNvPr>
          <p:cNvSpPr txBox="1"/>
          <p:nvPr/>
        </p:nvSpPr>
        <p:spPr>
          <a:xfrm>
            <a:off x="457200" y="69215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Finding a coefficient from a graph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ED42CD-CDA0-4E30-FCA3-7472D5D75C98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D-48–50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82B60B-1E80-942D-18BA-CC3BB9BE7C5F}"/>
              </a:ext>
            </a:extLst>
          </p:cNvPr>
          <p:cNvSpPr txBox="1"/>
          <p:nvPr/>
        </p:nvSpPr>
        <p:spPr>
          <a:xfrm>
            <a:off x="2181860" y="215900"/>
            <a:ext cx="76333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Distribute BLM Grid Paper (p. H-1) or  BLM Small Coordinate Grids (p. D-67)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061271-01A0-CA73-D448-995489B8C8E9}"/>
              </a:ext>
            </a:extLst>
          </p:cNvPr>
          <p:cNvSpPr txBox="1"/>
          <p:nvPr/>
        </p:nvSpPr>
        <p:spPr>
          <a:xfrm>
            <a:off x="469900" y="787400"/>
            <a:ext cx="8879840" cy="45945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Consider the linear relation given by the formula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+ 1.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What is the coefficient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 the formula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b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What will be the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-coordinate of the point on the graph with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How will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change in the graph when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 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increases by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Sketch the graph of the linear relation.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986786-FCDB-8A77-0A27-F7E6B87AE9F4}"/>
              </a:ext>
            </a:extLst>
          </p:cNvPr>
          <p:cNvSpPr txBox="1"/>
          <p:nvPr/>
        </p:nvSpPr>
        <p:spPr>
          <a:xfrm>
            <a:off x="444500" y="6150077"/>
            <a:ext cx="9370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Selected answers: a) 2, b) 3, c) it will increase by 2</a:t>
            </a:r>
            <a:endParaRPr lang="en-CA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82545ED-24EC-3D43-EDCF-FF4C10EBC8D9}"/>
              </a:ext>
            </a:extLst>
          </p:cNvPr>
          <p:cNvCxnSpPr/>
          <p:nvPr/>
        </p:nvCxnSpPr>
        <p:spPr>
          <a:xfrm>
            <a:off x="0" y="598784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61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2ED8323-33B4-4AE0-9692-C4368CDF91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A53D67B-ECE3-4A3F-82BF-A0705FDE601D}"/>
</file>

<file path=customXml/itemProps3.xml><?xml version="1.0" encoding="utf-8"?>
<ds:datastoreItem xmlns:ds="http://schemas.openxmlformats.org/officeDocument/2006/customXml" ds:itemID="{9982B4E0-3E0E-4CE2-8640-D6A8C6E0ACD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3807</Words>
  <Application>Microsoft Office PowerPoint</Application>
  <PresentationFormat>Custom</PresentationFormat>
  <Paragraphs>552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Century Gothic</vt:lpstr>
      <vt:lpstr>Calibri</vt:lpstr>
      <vt:lpstr>Century Gothic - 28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</cp:revision>
  <dcterms:created xsi:type="dcterms:W3CDTF">2022-08-23T18:12:13Z</dcterms:created>
  <dcterms:modified xsi:type="dcterms:W3CDTF">2022-09-01T15:27:28Z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</Properties>
</file>