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10160000" cy="9550400"/>
  <p:notesSz cx="6858000" cy="9144000"/>
  <p:embeddedFontLst>
    <p:embeddedFont>
      <p:font typeface="Century Gothic" panose="020B0502020202020204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86AA8C-A00F-492F-AFB1-3DE89CA476B8}" v="9" dt="2022-08-25T20:22:06.1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4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dsay Karpenko" userId="4bc4bee5-c4bf-4ac4-8ccd-805be0ae23de" providerId="ADAL" clId="{3086AA8C-A00F-492F-AFB1-3DE89CA476B8}"/>
    <pc:docChg chg="custSel modSld">
      <pc:chgData name="Lindsay Karpenko" userId="4bc4bee5-c4bf-4ac4-8ccd-805be0ae23de" providerId="ADAL" clId="{3086AA8C-A00F-492F-AFB1-3DE89CA476B8}" dt="2022-09-01T15:30:04.439" v="163" actId="948"/>
      <pc:docMkLst>
        <pc:docMk/>
      </pc:docMkLst>
      <pc:sldChg chg="modSp mod">
        <pc:chgData name="Lindsay Karpenko" userId="4bc4bee5-c4bf-4ac4-8ccd-805be0ae23de" providerId="ADAL" clId="{3086AA8C-A00F-492F-AFB1-3DE89CA476B8}" dt="2022-09-01T15:30:04.439" v="163" actId="948"/>
        <pc:sldMkLst>
          <pc:docMk/>
          <pc:sldMk cId="4138140474" sldId="256"/>
        </pc:sldMkLst>
        <pc:spChg chg="mod">
          <ac:chgData name="Lindsay Karpenko" userId="4bc4bee5-c4bf-4ac4-8ccd-805be0ae23de" providerId="ADAL" clId="{3086AA8C-A00F-492F-AFB1-3DE89CA476B8}" dt="2022-09-01T15:29:53.480" v="161" actId="2710"/>
          <ac:spMkLst>
            <pc:docMk/>
            <pc:sldMk cId="4138140474" sldId="256"/>
            <ac:spMk id="2" creationId="{130FF48A-E67B-BDAE-10AD-BBF3EBDEDB20}"/>
          </ac:spMkLst>
        </pc:spChg>
        <pc:spChg chg="mod">
          <ac:chgData name="Lindsay Karpenko" userId="4bc4bee5-c4bf-4ac4-8ccd-805be0ae23de" providerId="ADAL" clId="{3086AA8C-A00F-492F-AFB1-3DE89CA476B8}" dt="2022-09-01T15:29:59.535" v="162" actId="948"/>
          <ac:spMkLst>
            <pc:docMk/>
            <pc:sldMk cId="4138140474" sldId="256"/>
            <ac:spMk id="6" creationId="{6F34E4BB-A7EC-6726-221D-1F7B30FA505C}"/>
          </ac:spMkLst>
        </pc:spChg>
        <pc:spChg chg="mod">
          <ac:chgData name="Lindsay Karpenko" userId="4bc4bee5-c4bf-4ac4-8ccd-805be0ae23de" providerId="ADAL" clId="{3086AA8C-A00F-492F-AFB1-3DE89CA476B8}" dt="2022-09-01T15:30:04.439" v="163" actId="948"/>
          <ac:spMkLst>
            <pc:docMk/>
            <pc:sldMk cId="4138140474" sldId="256"/>
            <ac:spMk id="8" creationId="{47253D04-CC0D-B5C7-5CAB-0D4726324C8B}"/>
          </ac:spMkLst>
        </pc:spChg>
        <pc:spChg chg="mod">
          <ac:chgData name="Lindsay Karpenko" userId="4bc4bee5-c4bf-4ac4-8ccd-805be0ae23de" providerId="ADAL" clId="{3086AA8C-A00F-492F-AFB1-3DE89CA476B8}" dt="2022-08-25T19:12:20.196" v="3" actId="2710"/>
          <ac:spMkLst>
            <pc:docMk/>
            <pc:sldMk cId="4138140474" sldId="256"/>
            <ac:spMk id="13" creationId="{AD28D6B2-8F88-5763-0BEC-3B78A10F5FAD}"/>
          </ac:spMkLst>
        </pc:spChg>
      </pc:sldChg>
      <pc:sldChg chg="delSp modSp mod">
        <pc:chgData name="Lindsay Karpenko" userId="4bc4bee5-c4bf-4ac4-8ccd-805be0ae23de" providerId="ADAL" clId="{3086AA8C-A00F-492F-AFB1-3DE89CA476B8}" dt="2022-08-25T19:13:38.206" v="32" actId="115"/>
        <pc:sldMkLst>
          <pc:docMk/>
          <pc:sldMk cId="2845888042" sldId="257"/>
        </pc:sldMkLst>
        <pc:spChg chg="del">
          <ac:chgData name="Lindsay Karpenko" userId="4bc4bee5-c4bf-4ac4-8ccd-805be0ae23de" providerId="ADAL" clId="{3086AA8C-A00F-492F-AFB1-3DE89CA476B8}" dt="2022-08-25T19:12:42.851" v="8" actId="478"/>
          <ac:spMkLst>
            <pc:docMk/>
            <pc:sldMk cId="2845888042" sldId="257"/>
            <ac:spMk id="6" creationId="{1E72FF96-9269-DB5D-4EEC-3089482AF21A}"/>
          </ac:spMkLst>
        </pc:spChg>
        <pc:spChg chg="mod">
          <ac:chgData name="Lindsay Karpenko" userId="4bc4bee5-c4bf-4ac4-8ccd-805be0ae23de" providerId="ADAL" clId="{3086AA8C-A00F-492F-AFB1-3DE89CA476B8}" dt="2022-08-25T19:13:33.048" v="31" actId="115"/>
          <ac:spMkLst>
            <pc:docMk/>
            <pc:sldMk cId="2845888042" sldId="257"/>
            <ac:spMk id="8" creationId="{F6B0A866-A81D-F145-EA7A-24AA8E8369AD}"/>
          </ac:spMkLst>
        </pc:spChg>
        <pc:spChg chg="mod">
          <ac:chgData name="Lindsay Karpenko" userId="4bc4bee5-c4bf-4ac4-8ccd-805be0ae23de" providerId="ADAL" clId="{3086AA8C-A00F-492F-AFB1-3DE89CA476B8}" dt="2022-08-25T19:13:38.206" v="32" actId="115"/>
          <ac:spMkLst>
            <pc:docMk/>
            <pc:sldMk cId="2845888042" sldId="257"/>
            <ac:spMk id="9" creationId="{F2D1CBCD-8579-B477-43BF-73855638516C}"/>
          </ac:spMkLst>
        </pc:spChg>
      </pc:sldChg>
      <pc:sldChg chg="delSp modSp mod">
        <pc:chgData name="Lindsay Karpenko" userId="4bc4bee5-c4bf-4ac4-8ccd-805be0ae23de" providerId="ADAL" clId="{3086AA8C-A00F-492F-AFB1-3DE89CA476B8}" dt="2022-08-25T19:14:15.500" v="36" actId="20577"/>
        <pc:sldMkLst>
          <pc:docMk/>
          <pc:sldMk cId="3606284667" sldId="258"/>
        </pc:sldMkLst>
        <pc:spChg chg="del">
          <ac:chgData name="Lindsay Karpenko" userId="4bc4bee5-c4bf-4ac4-8ccd-805be0ae23de" providerId="ADAL" clId="{3086AA8C-A00F-492F-AFB1-3DE89CA476B8}" dt="2022-08-25T19:14:00.926" v="33" actId="478"/>
          <ac:spMkLst>
            <pc:docMk/>
            <pc:sldMk cId="3606284667" sldId="258"/>
            <ac:spMk id="6" creationId="{39B5FADC-7E97-212E-DD1A-1B38203202F7}"/>
          </ac:spMkLst>
        </pc:spChg>
        <pc:spChg chg="mod">
          <ac:chgData name="Lindsay Karpenko" userId="4bc4bee5-c4bf-4ac4-8ccd-805be0ae23de" providerId="ADAL" clId="{3086AA8C-A00F-492F-AFB1-3DE89CA476B8}" dt="2022-08-25T19:14:15.500" v="36" actId="20577"/>
          <ac:spMkLst>
            <pc:docMk/>
            <pc:sldMk cId="3606284667" sldId="258"/>
            <ac:spMk id="8" creationId="{C8E508B0-59E4-A0BB-A899-BE303093D71C}"/>
          </ac:spMkLst>
        </pc:spChg>
      </pc:sldChg>
      <pc:sldChg chg="addSp delSp modSp mod modAnim">
        <pc:chgData name="Lindsay Karpenko" userId="4bc4bee5-c4bf-4ac4-8ccd-805be0ae23de" providerId="ADAL" clId="{3086AA8C-A00F-492F-AFB1-3DE89CA476B8}" dt="2022-08-25T20:21:06.806" v="159" actId="57"/>
        <pc:sldMkLst>
          <pc:docMk/>
          <pc:sldMk cId="1146455984" sldId="259"/>
        </pc:sldMkLst>
        <pc:spChg chg="mod">
          <ac:chgData name="Lindsay Karpenko" userId="4bc4bee5-c4bf-4ac4-8ccd-805be0ae23de" providerId="ADAL" clId="{3086AA8C-A00F-492F-AFB1-3DE89CA476B8}" dt="2022-08-25T20:21:06.806" v="159" actId="57"/>
          <ac:spMkLst>
            <pc:docMk/>
            <pc:sldMk cId="1146455984" sldId="259"/>
            <ac:spMk id="5" creationId="{6C6A3F84-3CB0-D746-89DC-51C2DA69362F}"/>
          </ac:spMkLst>
        </pc:spChg>
        <pc:grpChg chg="del">
          <ac:chgData name="Lindsay Karpenko" userId="4bc4bee5-c4bf-4ac4-8ccd-805be0ae23de" providerId="ADAL" clId="{3086AA8C-A00F-492F-AFB1-3DE89CA476B8}" dt="2022-08-25T19:15:19.878" v="50" actId="478"/>
          <ac:grpSpMkLst>
            <pc:docMk/>
            <pc:sldMk cId="1146455984" sldId="259"/>
            <ac:grpSpMk id="10" creationId="{96841D5C-475A-FF9C-FC7A-32B56CE6A64E}"/>
          </ac:grpSpMkLst>
        </pc:grpChg>
        <pc:picChg chg="add mod modCrop">
          <ac:chgData name="Lindsay Karpenko" userId="4bc4bee5-c4bf-4ac4-8ccd-805be0ae23de" providerId="ADAL" clId="{3086AA8C-A00F-492F-AFB1-3DE89CA476B8}" dt="2022-08-25T19:15:32.939" v="57" actId="1035"/>
          <ac:picMkLst>
            <pc:docMk/>
            <pc:sldMk cId="1146455984" sldId="259"/>
            <ac:picMk id="6" creationId="{E024D1F0-8A32-8BA7-3C31-425FAC978105}"/>
          </ac:picMkLst>
        </pc:picChg>
        <pc:picChg chg="mod modCrop">
          <ac:chgData name="Lindsay Karpenko" userId="4bc4bee5-c4bf-4ac4-8ccd-805be0ae23de" providerId="ADAL" clId="{3086AA8C-A00F-492F-AFB1-3DE89CA476B8}" dt="2022-08-25T19:14:54.023" v="39" actId="732"/>
          <ac:picMkLst>
            <pc:docMk/>
            <pc:sldMk cId="1146455984" sldId="259"/>
            <ac:picMk id="7" creationId="{4D295C4E-9C5A-C150-29E7-05FBE3A9E346}"/>
          </ac:picMkLst>
        </pc:picChg>
        <pc:cxnChg chg="add mod">
          <ac:chgData name="Lindsay Karpenko" userId="4bc4bee5-c4bf-4ac4-8ccd-805be0ae23de" providerId="ADAL" clId="{3086AA8C-A00F-492F-AFB1-3DE89CA476B8}" dt="2022-08-25T19:15:28.459" v="54" actId="1035"/>
          <ac:cxnSpMkLst>
            <pc:docMk/>
            <pc:sldMk cId="1146455984" sldId="259"/>
            <ac:cxnSpMk id="12" creationId="{E7B7886B-B2E7-F422-B077-22144050D480}"/>
          </ac:cxnSpMkLst>
        </pc:cxnChg>
      </pc:sldChg>
      <pc:sldChg chg="addSp delSp modSp mod modAnim">
        <pc:chgData name="Lindsay Karpenko" userId="4bc4bee5-c4bf-4ac4-8ccd-805be0ae23de" providerId="ADAL" clId="{3086AA8C-A00F-492F-AFB1-3DE89CA476B8}" dt="2022-08-25T19:17:02.661" v="82"/>
        <pc:sldMkLst>
          <pc:docMk/>
          <pc:sldMk cId="2255048675" sldId="260"/>
        </pc:sldMkLst>
        <pc:spChg chg="mod">
          <ac:chgData name="Lindsay Karpenko" userId="4bc4bee5-c4bf-4ac4-8ccd-805be0ae23de" providerId="ADAL" clId="{3086AA8C-A00F-492F-AFB1-3DE89CA476B8}" dt="2022-08-25T19:15:46.486" v="59" actId="21"/>
          <ac:spMkLst>
            <pc:docMk/>
            <pc:sldMk cId="2255048675" sldId="260"/>
            <ac:spMk id="4" creationId="{D0446453-99B1-F936-5535-1A0B94104D4D}"/>
          </ac:spMkLst>
        </pc:spChg>
        <pc:spChg chg="add mod">
          <ac:chgData name="Lindsay Karpenko" userId="4bc4bee5-c4bf-4ac4-8ccd-805be0ae23de" providerId="ADAL" clId="{3086AA8C-A00F-492F-AFB1-3DE89CA476B8}" dt="2022-08-25T19:16:51.515" v="79" actId="1036"/>
          <ac:spMkLst>
            <pc:docMk/>
            <pc:sldMk cId="2255048675" sldId="260"/>
            <ac:spMk id="8" creationId="{C7848A0D-86B5-1FA1-93C2-D42F64BDA1C9}"/>
          </ac:spMkLst>
        </pc:spChg>
        <pc:grpChg chg="del">
          <ac:chgData name="Lindsay Karpenko" userId="4bc4bee5-c4bf-4ac4-8ccd-805be0ae23de" providerId="ADAL" clId="{3086AA8C-A00F-492F-AFB1-3DE89CA476B8}" dt="2022-08-25T19:16:53.619" v="80" actId="478"/>
          <ac:grpSpMkLst>
            <pc:docMk/>
            <pc:sldMk cId="2255048675" sldId="260"/>
            <ac:grpSpMk id="7" creationId="{3F036907-3E73-864F-57CC-9C2E47D80FB5}"/>
          </ac:grpSpMkLst>
        </pc:grpChg>
        <pc:cxnChg chg="add">
          <ac:chgData name="Lindsay Karpenko" userId="4bc4bee5-c4bf-4ac4-8ccd-805be0ae23de" providerId="ADAL" clId="{3086AA8C-A00F-492F-AFB1-3DE89CA476B8}" dt="2022-08-25T19:16:59.267" v="81" actId="11529"/>
          <ac:cxnSpMkLst>
            <pc:docMk/>
            <pc:sldMk cId="2255048675" sldId="260"/>
            <ac:cxnSpMk id="10" creationId="{493194ED-FA6D-B581-8967-F8E24AD6D21E}"/>
          </ac:cxnSpMkLst>
        </pc:cxnChg>
      </pc:sldChg>
      <pc:sldChg chg="modSp mod">
        <pc:chgData name="Lindsay Karpenko" userId="4bc4bee5-c4bf-4ac4-8ccd-805be0ae23de" providerId="ADAL" clId="{3086AA8C-A00F-492F-AFB1-3DE89CA476B8}" dt="2022-08-25T19:17:51.319" v="93" actId="20577"/>
        <pc:sldMkLst>
          <pc:docMk/>
          <pc:sldMk cId="1281995058" sldId="261"/>
        </pc:sldMkLst>
        <pc:spChg chg="mod">
          <ac:chgData name="Lindsay Karpenko" userId="4bc4bee5-c4bf-4ac4-8ccd-805be0ae23de" providerId="ADAL" clId="{3086AA8C-A00F-492F-AFB1-3DE89CA476B8}" dt="2022-08-25T19:17:51.319" v="93" actId="20577"/>
          <ac:spMkLst>
            <pc:docMk/>
            <pc:sldMk cId="1281995058" sldId="261"/>
            <ac:spMk id="4" creationId="{2C6C3361-E3DD-6CAF-B74E-BE30802955CF}"/>
          </ac:spMkLst>
        </pc:spChg>
      </pc:sldChg>
      <pc:sldChg chg="addSp delSp modSp mod modAnim">
        <pc:chgData name="Lindsay Karpenko" userId="4bc4bee5-c4bf-4ac4-8ccd-805be0ae23de" providerId="ADAL" clId="{3086AA8C-A00F-492F-AFB1-3DE89CA476B8}" dt="2022-08-25T19:19:18.454" v="120"/>
        <pc:sldMkLst>
          <pc:docMk/>
          <pc:sldMk cId="1345989079" sldId="262"/>
        </pc:sldMkLst>
        <pc:spChg chg="mod">
          <ac:chgData name="Lindsay Karpenko" userId="4bc4bee5-c4bf-4ac4-8ccd-805be0ae23de" providerId="ADAL" clId="{3086AA8C-A00F-492F-AFB1-3DE89CA476B8}" dt="2022-08-25T19:18:00.213" v="94" actId="21"/>
          <ac:spMkLst>
            <pc:docMk/>
            <pc:sldMk cId="1345989079" sldId="262"/>
            <ac:spMk id="4" creationId="{1A45C6E7-6202-CBE0-81F7-5B2CEE6F31A7}"/>
          </ac:spMkLst>
        </pc:spChg>
        <pc:spChg chg="add mod">
          <ac:chgData name="Lindsay Karpenko" userId="4bc4bee5-c4bf-4ac4-8ccd-805be0ae23de" providerId="ADAL" clId="{3086AA8C-A00F-492F-AFB1-3DE89CA476B8}" dt="2022-08-25T19:18:26.493" v="115" actId="948"/>
          <ac:spMkLst>
            <pc:docMk/>
            <pc:sldMk cId="1345989079" sldId="262"/>
            <ac:spMk id="8" creationId="{D40DAAE8-4E71-DAD0-A4E7-13AE5D829A0E}"/>
          </ac:spMkLst>
        </pc:spChg>
        <pc:grpChg chg="del">
          <ac:chgData name="Lindsay Karpenko" userId="4bc4bee5-c4bf-4ac4-8ccd-805be0ae23de" providerId="ADAL" clId="{3086AA8C-A00F-492F-AFB1-3DE89CA476B8}" dt="2022-08-25T19:18:28.491" v="116" actId="478"/>
          <ac:grpSpMkLst>
            <pc:docMk/>
            <pc:sldMk cId="1345989079" sldId="262"/>
            <ac:grpSpMk id="7" creationId="{544C6C6D-BC2F-7EFF-0704-FCD451213748}"/>
          </ac:grpSpMkLst>
        </pc:grpChg>
        <pc:cxnChg chg="add mod">
          <ac:chgData name="Lindsay Karpenko" userId="4bc4bee5-c4bf-4ac4-8ccd-805be0ae23de" providerId="ADAL" clId="{3086AA8C-A00F-492F-AFB1-3DE89CA476B8}" dt="2022-08-25T19:18:35.251" v="119" actId="1035"/>
          <ac:cxnSpMkLst>
            <pc:docMk/>
            <pc:sldMk cId="1345989079" sldId="262"/>
            <ac:cxnSpMk id="10" creationId="{388094B2-6552-CA01-2358-59245860CDA2}"/>
          </ac:cxnSpMkLst>
        </pc:cxnChg>
      </pc:sldChg>
      <pc:sldChg chg="addSp delSp modSp mod modAnim">
        <pc:chgData name="Lindsay Karpenko" userId="4bc4bee5-c4bf-4ac4-8ccd-805be0ae23de" providerId="ADAL" clId="{3086AA8C-A00F-492F-AFB1-3DE89CA476B8}" dt="2022-08-25T20:22:06.163" v="160" actId="57"/>
        <pc:sldMkLst>
          <pc:docMk/>
          <pc:sldMk cId="2502174506" sldId="263"/>
        </pc:sldMkLst>
        <pc:spChg chg="mod">
          <ac:chgData name="Lindsay Karpenko" userId="4bc4bee5-c4bf-4ac4-8ccd-805be0ae23de" providerId="ADAL" clId="{3086AA8C-A00F-492F-AFB1-3DE89CA476B8}" dt="2022-08-25T19:19:27.561" v="121" actId="21"/>
          <ac:spMkLst>
            <pc:docMk/>
            <pc:sldMk cId="2502174506" sldId="263"/>
            <ac:spMk id="4" creationId="{11357A6A-FF20-CABE-A8FC-DF29ECD9FCB6}"/>
          </ac:spMkLst>
        </pc:spChg>
        <pc:spChg chg="add mod">
          <ac:chgData name="Lindsay Karpenko" userId="4bc4bee5-c4bf-4ac4-8ccd-805be0ae23de" providerId="ADAL" clId="{3086AA8C-A00F-492F-AFB1-3DE89CA476B8}" dt="2022-08-25T20:22:06.163" v="160" actId="57"/>
          <ac:spMkLst>
            <pc:docMk/>
            <pc:sldMk cId="2502174506" sldId="263"/>
            <ac:spMk id="8" creationId="{6395C675-6544-3723-A166-FE0BAABA430B}"/>
          </ac:spMkLst>
        </pc:spChg>
        <pc:grpChg chg="del">
          <ac:chgData name="Lindsay Karpenko" userId="4bc4bee5-c4bf-4ac4-8ccd-805be0ae23de" providerId="ADAL" clId="{3086AA8C-A00F-492F-AFB1-3DE89CA476B8}" dt="2022-08-25T19:19:54.004" v="146" actId="478"/>
          <ac:grpSpMkLst>
            <pc:docMk/>
            <pc:sldMk cId="2502174506" sldId="263"/>
            <ac:grpSpMk id="7" creationId="{52EF5FA4-FD16-EB63-F3AE-B423177A1B23}"/>
          </ac:grpSpMkLst>
        </pc:grpChg>
        <pc:cxnChg chg="add mod">
          <ac:chgData name="Lindsay Karpenko" userId="4bc4bee5-c4bf-4ac4-8ccd-805be0ae23de" providerId="ADAL" clId="{3086AA8C-A00F-492F-AFB1-3DE89CA476B8}" dt="2022-08-25T19:20:00.747" v="151" actId="1036"/>
          <ac:cxnSpMkLst>
            <pc:docMk/>
            <pc:sldMk cId="2502174506" sldId="263"/>
            <ac:cxnSpMk id="10" creationId="{2E5752D8-70FC-DF54-8651-7E5F84ECC81E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F4609-A5B7-D968-C51D-D119A3E5AF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0000" y="1562994"/>
            <a:ext cx="7620000" cy="3324954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C3ACCB-93B2-EC43-F24C-17968670DC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0000" y="5016171"/>
            <a:ext cx="7620000" cy="2305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E2252-6A14-DDE0-6F28-CB8EC1F27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9195-6313-40CF-8725-A54E7156BC59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656A69-3D65-D388-2D23-AA18975C8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E6775-826A-723A-0F83-B962B4038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40138-BE58-4642-8F66-2E399267C2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244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FCCF8-CC7F-E97B-49D2-115FDE0D0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7C6EFF-9949-E8AE-869D-2EDCCA29DC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D0DD19-E85E-29A9-596F-D276548ED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9195-6313-40CF-8725-A54E7156BC59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F9921-D057-321C-923E-1EA0C679A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59B005-4603-050B-F896-CD165DD6D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40138-BE58-4642-8F66-2E399267C2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3164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3F1B2E-498E-A13D-0904-0F6A0D164F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70750" y="508470"/>
            <a:ext cx="2190750" cy="80935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E5C8E2-1A8A-DD5C-BFF8-29F3882DDE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8500" y="508470"/>
            <a:ext cx="6445250" cy="80935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ED94C-82F5-A3A9-AC69-512CD09CE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9195-6313-40CF-8725-A54E7156BC59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C25BE1-56BB-1029-DE08-E1FF0AEBC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065369-475C-531A-AFCD-B38AD75FF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40138-BE58-4642-8F66-2E399267C2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78566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4D25A-32BA-8559-EFAA-0B73D853C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673CB6-650E-9C81-3467-D2B02436EE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BC694A-A124-5F11-9BDF-985C0B564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9195-6313-40CF-8725-A54E7156BC59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433F31-5B9A-1320-1611-A8033483D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884ADF-49DB-6FCC-92CC-19B2F0781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40138-BE58-4642-8F66-2E399267C2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623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BA914-B1F3-543E-2FA7-63FD7C174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208" y="2380971"/>
            <a:ext cx="8763000" cy="3972700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30113C-2D66-6EFA-FDD4-1BD315AFE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208" y="6391254"/>
            <a:ext cx="8763000" cy="2089149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93712F-F6B2-2428-28EC-D0B2F4092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9195-6313-40CF-8725-A54E7156BC59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16052-FB99-AE4A-498B-B25149881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0FBCC8-6AE5-2A59-2CC9-0429E095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40138-BE58-4642-8F66-2E399267C2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3030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FC434-CDEB-7588-E663-135722E12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20C9D-22BE-4DEE-C3C1-504719FDB6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8500" y="2542352"/>
            <a:ext cx="4318000" cy="60596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ACF98A-1F56-3D18-AB56-CDE59C7E3F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43500" y="2542352"/>
            <a:ext cx="4318000" cy="60596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1242C9-4BF9-CC21-F48F-170EEF1CE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9195-6313-40CF-8725-A54E7156BC59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D82064-BD17-7370-392E-B9887D285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BA44B9-3DB0-6497-E600-5CE73A99F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40138-BE58-4642-8F66-2E399267C2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9508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A3A96-08D0-9B26-DF92-2F7CD72A3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3" y="508473"/>
            <a:ext cx="8763000" cy="184596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6155DF-985D-486B-D266-49A11D8C2F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9824" y="2341175"/>
            <a:ext cx="4298156" cy="1147374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B59FE9-371A-4DFD-CC06-EEE6BFE176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9824" y="3488549"/>
            <a:ext cx="4298156" cy="51311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93256E-A7F5-A006-2342-EF1E9CE6B0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43501" y="2341175"/>
            <a:ext cx="4319323" cy="1147374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C89BDE-0331-631B-5F7D-F90CF1B2CD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43501" y="3488549"/>
            <a:ext cx="4319323" cy="51311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FC02E2-6135-42D3-25E3-5A4F99164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9195-6313-40CF-8725-A54E7156BC59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B63C57-1AD6-E84F-E0DD-44856BAF4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0CB092-7F69-C1AE-B52C-08931C4A3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40138-BE58-4642-8F66-2E399267C2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6824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00151-5DED-D457-A202-D1B88E53B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23692C-CAA0-2ABD-27AB-44113C3CB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9195-6313-40CF-8725-A54E7156BC59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176213-F3EE-36A0-64CC-24443BA84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B8EB28-D019-8C78-FB4B-F288CFFE1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40138-BE58-4642-8F66-2E399267C2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0181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8D46AD-A6D0-9A06-6ADB-E042B8D45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9195-6313-40CF-8725-A54E7156BC59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5BE523-01FB-A760-DFB7-8E66FCF07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EE4A37-CCCF-86BA-421D-2F8B390C6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40138-BE58-4642-8F66-2E399267C2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52002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FB169-F762-D694-4C82-32D500ED1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4" y="636693"/>
            <a:ext cx="3276864" cy="2228427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6D20C9-7531-D685-CA50-442F66A74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323" y="1375083"/>
            <a:ext cx="5143500" cy="678697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50FFD0-69F0-D405-4042-6FF651B9E0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824" y="2865120"/>
            <a:ext cx="3276864" cy="5307989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B5B9A2-DAA6-9713-0B4C-50EC13F98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9195-6313-40CF-8725-A54E7156BC59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50FE5-3702-27CB-FCBD-0DD244181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7F0CF1-6006-059C-6188-1990B845A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40138-BE58-4642-8F66-2E399267C2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7183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42F83-F030-CF04-3826-7E1F70F1E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4" y="636693"/>
            <a:ext cx="3276864" cy="2228427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AD3B53-59EF-ADFA-553B-D62C902992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19323" y="1375083"/>
            <a:ext cx="5143500" cy="6786974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9E6788-1C02-3574-AFB8-038607B36C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824" y="2865120"/>
            <a:ext cx="3276864" cy="5307989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647C54-359A-EC32-086F-178C907A4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9195-6313-40CF-8725-A54E7156BC59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FFDA83-EB4C-F28F-C188-F5145B93F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CB927E-48D3-2A9B-793B-7A38EBB2C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40138-BE58-4642-8F66-2E399267C2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1620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056B31-C48F-2CF5-3A47-EC83F45F2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00" y="508473"/>
            <a:ext cx="8763000" cy="1845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2F7AC1-DC62-C98B-1C54-13888A6D90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8500" y="2542352"/>
            <a:ext cx="8763000" cy="60596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E1622E-5D05-C26E-FCC5-D332182610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500" y="8851808"/>
            <a:ext cx="2286000" cy="50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29195-6313-40CF-8725-A54E7156BC59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606E5C-0F13-ADBF-03E4-04A090B86E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65500" y="8851808"/>
            <a:ext cx="3429000" cy="50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D26608-88D6-A877-7799-7492DEEBFB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75500" y="8851808"/>
            <a:ext cx="2286000" cy="50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40138-BE58-4642-8F66-2E399267C2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1721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30FF48A-E67B-BDAE-10AD-BBF3EBDEDB20}"/>
              </a:ext>
            </a:extLst>
          </p:cNvPr>
          <p:cNvSpPr txBox="1"/>
          <p:nvPr/>
        </p:nvSpPr>
        <p:spPr>
          <a:xfrm>
            <a:off x="3743960" y="215900"/>
            <a:ext cx="6098540" cy="11535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rgbClr val="000000"/>
                </a:solidFill>
                <a:latin typeface="Century Gothic"/>
              </a:rPr>
              <a:t>JUMP Math™ Copyright © 2022 JUMP Math</a:t>
            </a:r>
          </a:p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US" sz="1600" dirty="0">
                <a:solidFill>
                  <a:srgbClr val="666666"/>
                </a:solidFill>
                <a:latin typeface="Century Gothic"/>
              </a:rPr>
              <a:t>eacher Resource Unit 3 Patterns and Relations pp. D-64–66</a:t>
            </a:r>
          </a:p>
          <a:p>
            <a:pPr algn="r">
              <a:lnSpc>
                <a:spcPct val="15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Western Edition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B5D48C-FB6F-24DF-805F-D2DE85110B2A}"/>
              </a:ext>
            </a:extLst>
          </p:cNvPr>
          <p:cNvSpPr txBox="1"/>
          <p:nvPr/>
        </p:nvSpPr>
        <p:spPr>
          <a:xfrm>
            <a:off x="508000" y="1244600"/>
            <a:ext cx="152044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PR7-9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B0CC30-233E-9A57-04B9-C08921A7B1E6}"/>
              </a:ext>
            </a:extLst>
          </p:cNvPr>
          <p:cNvSpPr txBox="1"/>
          <p:nvPr/>
        </p:nvSpPr>
        <p:spPr>
          <a:xfrm>
            <a:off x="508000" y="1778000"/>
            <a:ext cx="84353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000">
                <a:solidFill>
                  <a:srgbClr val="000000"/>
                </a:solidFill>
                <a:latin typeface="Century Gothic"/>
              </a:rPr>
              <a:t>Cumulative Review: Units 1 and 3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6F923E-767C-B175-E079-336A71CAA9FE}"/>
              </a:ext>
            </a:extLst>
          </p:cNvPr>
          <p:cNvCxnSpPr/>
          <p:nvPr/>
        </p:nvCxnSpPr>
        <p:spPr>
          <a:xfrm>
            <a:off x="257429" y="2429129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F34E4BB-A7EC-6726-221D-1F7B30FA505C}"/>
              </a:ext>
            </a:extLst>
          </p:cNvPr>
          <p:cNvSpPr txBox="1"/>
          <p:nvPr/>
        </p:nvSpPr>
        <p:spPr>
          <a:xfrm>
            <a:off x="520700" y="2641600"/>
            <a:ext cx="9565640" cy="6864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 marL="285750" indent="-285750">
              <a:lnSpc>
                <a:spcPct val="112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review concepts developed in this unit and Unit 1 by solving problems.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9A5133-5BB4-9196-5D42-8E7324A322BE}"/>
              </a:ext>
            </a:extLst>
          </p:cNvPr>
          <p:cNvSpPr txBox="1"/>
          <p:nvPr/>
        </p:nvSpPr>
        <p:spPr>
          <a:xfrm>
            <a:off x="7439660" y="6858000"/>
            <a:ext cx="236583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Century Gothic"/>
              </a:rPr>
              <a:t>AP Book 7.1 pp. 60–64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253D04-CC0D-B5C7-5CAB-0D4726324C8B}"/>
              </a:ext>
            </a:extLst>
          </p:cNvPr>
          <p:cNvSpPr txBox="1"/>
          <p:nvPr/>
        </p:nvSpPr>
        <p:spPr>
          <a:xfrm>
            <a:off x="508000" y="4203700"/>
            <a:ext cx="9471279" cy="13068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Main ideas:</a:t>
            </a:r>
          </a:p>
          <a:p>
            <a:pPr marL="285750" indent="-285750">
              <a:lnSpc>
                <a:spcPct val="112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Divisibility properties for numbers can be used to factor whole numbers. </a:t>
            </a:r>
          </a:p>
          <a:p>
            <a:pPr marL="285750" indent="-285750">
              <a:lnSpc>
                <a:spcPct val="112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Integers can be ordered, added, and subtracted. </a:t>
            </a:r>
          </a:p>
          <a:p>
            <a:pPr marL="285750" indent="-285750">
              <a:lnSpc>
                <a:spcPct val="112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Linear relations can be represented by rules, formulas, tables, and graphs.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227E669-D6E0-4297-A5BD-F5E67998912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460" y="6319139"/>
            <a:ext cx="645033" cy="30327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C2B8E9E-4336-DB13-FDF2-E33F4A560ED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5860" y="6293739"/>
            <a:ext cx="1552448" cy="50076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D28D6B2-8F88-5763-0BEC-3B78A10F5FAD}"/>
              </a:ext>
            </a:extLst>
          </p:cNvPr>
          <p:cNvSpPr txBox="1"/>
          <p:nvPr/>
        </p:nvSpPr>
        <p:spPr>
          <a:xfrm>
            <a:off x="406400" y="6451600"/>
            <a:ext cx="7586853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recommended	BC: recommended	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recommended	SK: recommended</a:t>
            </a:r>
          </a:p>
        </p:txBody>
      </p:sp>
    </p:spTree>
    <p:extLst>
      <p:ext uri="{BB962C8B-B14F-4D97-AF65-F5344CB8AC3E}">
        <p14:creationId xmlns:p14="http://schemas.microsoft.com/office/powerpoint/2010/main" val="4138140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A45257B-0D10-DAEC-0779-48AD036D866F}"/>
              </a:ext>
            </a:extLst>
          </p:cNvPr>
          <p:cNvSpPr txBox="1"/>
          <p:nvPr/>
        </p:nvSpPr>
        <p:spPr>
          <a:xfrm>
            <a:off x="6664960" y="6921500"/>
            <a:ext cx="3137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D-65 for details.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6C7CE78-93DD-603D-CA93-7B05182F82F6}"/>
              </a:ext>
            </a:extLst>
          </p:cNvPr>
          <p:cNvGrpSpPr/>
          <p:nvPr/>
        </p:nvGrpSpPr>
        <p:grpSpPr>
          <a:xfrm>
            <a:off x="3201057" y="330200"/>
            <a:ext cx="3757908" cy="1597086"/>
            <a:chOff x="3201057" y="330200"/>
            <a:chExt cx="3757908" cy="1597086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607EEB67-B297-124E-EA31-DC438BAF6DDA}"/>
                </a:ext>
              </a:extLst>
            </p:cNvPr>
            <p:cNvSpPr/>
            <p:nvPr/>
          </p:nvSpPr>
          <p:spPr>
            <a:xfrm>
              <a:off x="3201057" y="330236"/>
              <a:ext cx="3757763" cy="1597050"/>
            </a:xfrm>
            <a:custGeom>
              <a:avLst/>
              <a:gdLst/>
              <a:ahLst/>
              <a:cxnLst/>
              <a:rect l="0" t="0" r="0" b="0"/>
              <a:pathLst>
                <a:path w="3757763" h="1597050">
                  <a:moveTo>
                    <a:pt x="0" y="0"/>
                  </a:moveTo>
                  <a:lnTo>
                    <a:pt x="3757762" y="0"/>
                  </a:lnTo>
                  <a:lnTo>
                    <a:pt x="3757762" y="1597049"/>
                  </a:lnTo>
                  <a:lnTo>
                    <a:pt x="0" y="159704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0" cap="flat" cmpd="sng" algn="ctr">
              <a:solidFill>
                <a:schemeClr val="accent1">
                  <a:shade val="50000"/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B958C8F-B0D7-DB2F-BCD3-2C9331E7318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1162" y="330200"/>
              <a:ext cx="3757803" cy="1597025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6B0A866-A81D-F145-EA7A-24AA8E8369AD}"/>
              </a:ext>
            </a:extLst>
          </p:cNvPr>
          <p:cNvSpPr txBox="1"/>
          <p:nvPr/>
        </p:nvSpPr>
        <p:spPr>
          <a:xfrm>
            <a:off x="457200" y="2146300"/>
            <a:ext cx="9603740" cy="42571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You can add tens and ones separately to add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two-digit numbers with and without regrouping.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			</a:t>
            </a:r>
            <a:r>
              <a:rPr lang="en-CA" sz="2800" u="sng" dirty="0">
                <a:solidFill>
                  <a:srgbClr val="000000"/>
                </a:solidFill>
                <a:latin typeface="Century Gothic"/>
              </a:rPr>
              <a:t>56 + 23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Add the tens: 		50 + 20 = 70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Add the ones: 		6 + 3 = 9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Add the totals: 		70 + 9 = 79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D1CBCD-8579-B477-43BF-73855638516C}"/>
              </a:ext>
            </a:extLst>
          </p:cNvPr>
          <p:cNvSpPr txBox="1"/>
          <p:nvPr/>
        </p:nvSpPr>
        <p:spPr>
          <a:xfrm>
            <a:off x="6935537" y="3923925"/>
            <a:ext cx="2619782" cy="247574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u="sng" dirty="0">
                <a:solidFill>
                  <a:srgbClr val="000000"/>
                </a:solidFill>
                <a:latin typeface="Century Gothic"/>
              </a:rPr>
              <a:t>78 + 65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70 + 60 = 130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8 + 5 = 13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130 + 13 = 143</a:t>
            </a:r>
          </a:p>
        </p:txBody>
      </p:sp>
    </p:spTree>
    <p:extLst>
      <p:ext uri="{BB962C8B-B14F-4D97-AF65-F5344CB8AC3E}">
        <p14:creationId xmlns:p14="http://schemas.microsoft.com/office/powerpoint/2010/main" val="2845888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F45D19-00CA-32ED-85B5-29EEFF92F080}"/>
              </a:ext>
            </a:extLst>
          </p:cNvPr>
          <p:cNvSpPr txBox="1"/>
          <p:nvPr/>
        </p:nvSpPr>
        <p:spPr>
          <a:xfrm>
            <a:off x="6664960" y="6921500"/>
            <a:ext cx="3137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D-65 for details.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0FCA399-7CB8-30B3-1187-8AF24EE1D545}"/>
              </a:ext>
            </a:extLst>
          </p:cNvPr>
          <p:cNvGrpSpPr/>
          <p:nvPr/>
        </p:nvGrpSpPr>
        <p:grpSpPr>
          <a:xfrm>
            <a:off x="3201057" y="330200"/>
            <a:ext cx="3757908" cy="1597086"/>
            <a:chOff x="3201057" y="330200"/>
            <a:chExt cx="3757908" cy="1597086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06299B3-27E6-C194-D068-FBDDECF5EB2F}"/>
                </a:ext>
              </a:extLst>
            </p:cNvPr>
            <p:cNvSpPr/>
            <p:nvPr/>
          </p:nvSpPr>
          <p:spPr>
            <a:xfrm>
              <a:off x="3201057" y="330236"/>
              <a:ext cx="3757763" cy="1597050"/>
            </a:xfrm>
            <a:custGeom>
              <a:avLst/>
              <a:gdLst/>
              <a:ahLst/>
              <a:cxnLst/>
              <a:rect l="0" t="0" r="0" b="0"/>
              <a:pathLst>
                <a:path w="3757763" h="1597050">
                  <a:moveTo>
                    <a:pt x="0" y="0"/>
                  </a:moveTo>
                  <a:lnTo>
                    <a:pt x="3757762" y="0"/>
                  </a:lnTo>
                  <a:lnTo>
                    <a:pt x="3757762" y="1597049"/>
                  </a:lnTo>
                  <a:lnTo>
                    <a:pt x="0" y="159704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0" cap="flat" cmpd="sng" algn="ctr">
              <a:solidFill>
                <a:schemeClr val="accent1">
                  <a:shade val="50000"/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AC811BB-5271-C409-C23F-CF23A1ADAD5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1162" y="330200"/>
              <a:ext cx="3757803" cy="1597025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C8E508B0-59E4-A0BB-A899-BE303093D71C}"/>
              </a:ext>
            </a:extLst>
          </p:cNvPr>
          <p:cNvSpPr txBox="1"/>
          <p:nvPr/>
        </p:nvSpPr>
        <p:spPr>
          <a:xfrm>
            <a:off x="457200" y="2146300"/>
            <a:ext cx="9654540" cy="2966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Write the number from the card I show you in the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​next spot. 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			____ ____	 +  ____ ____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Add the two-digit numbers.</a:t>
            </a:r>
          </a:p>
        </p:txBody>
      </p:sp>
    </p:spTree>
    <p:extLst>
      <p:ext uri="{BB962C8B-B14F-4D97-AF65-F5344CB8AC3E}">
        <p14:creationId xmlns:p14="http://schemas.microsoft.com/office/powerpoint/2010/main" val="3606284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590775-3480-0387-451B-620D40EE13AD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3F7FF8-5F41-4173-C6DA-03FF6B416DED}"/>
              </a:ext>
            </a:extLst>
          </p:cNvPr>
          <p:cNvSpPr txBox="1"/>
          <p:nvPr/>
        </p:nvSpPr>
        <p:spPr>
          <a:xfrm>
            <a:off x="457200" y="393700"/>
            <a:ext cx="19452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Extensions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FA3C18-F206-A0BC-A6CE-F5389078A85D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D-65–66 for details.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6A3F84-3CB0-D746-89DC-51C2DA69362F}"/>
              </a:ext>
            </a:extLst>
          </p:cNvPr>
          <p:cNvSpPr txBox="1"/>
          <p:nvPr/>
        </p:nvSpPr>
        <p:spPr>
          <a:xfrm>
            <a:off x="457200" y="1130300"/>
            <a:ext cx="93624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1. Find the number of toothpicks in the 20</a:t>
            </a:r>
            <a:r>
              <a:rPr lang="en-US" sz="2800" baseline="30000" dirty="0">
                <a:solidFill>
                  <a:srgbClr val="000000"/>
                </a:solidFill>
                <a:latin typeface="Century Gothic"/>
              </a:rPr>
              <a:t>th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figure of the sequence.</a:t>
            </a:r>
            <a:endParaRPr lang="en-CA" sz="2800" baseline="70000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295C4E-9C5A-C150-29E7-05FBE3A9E346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50"/>
          <a:stretch/>
        </p:blipFill>
        <p:spPr>
          <a:xfrm>
            <a:off x="520700" y="2146301"/>
            <a:ext cx="9107932" cy="25527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24D1F0-8A32-8BA7-3C31-425FAC978105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13"/>
          <a:stretch/>
        </p:blipFill>
        <p:spPr>
          <a:xfrm>
            <a:off x="501444" y="4836652"/>
            <a:ext cx="9107932" cy="779759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7B7886B-B2E7-F422-B077-22144050D480}"/>
              </a:ext>
            </a:extLst>
          </p:cNvPr>
          <p:cNvCxnSpPr/>
          <p:nvPr/>
        </p:nvCxnSpPr>
        <p:spPr>
          <a:xfrm>
            <a:off x="0" y="480715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6455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04D16B8-C927-ED75-C45D-DBD25E3D1778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761975-5D59-F239-B677-303240904900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D-65–66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446453-99B1-F936-5535-1A0B94104D4D}"/>
              </a:ext>
            </a:extLst>
          </p:cNvPr>
          <p:cNvSpPr txBox="1"/>
          <p:nvPr/>
        </p:nvSpPr>
        <p:spPr>
          <a:xfrm>
            <a:off x="444500" y="381000"/>
            <a:ext cx="9362440" cy="8104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Selected solutions: </a:t>
            </a:r>
          </a:p>
          <a:p>
            <a:endParaRPr lang="en-CA" sz="2800" baseline="70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848A0D-86B5-1FA1-93C2-D42F64BDA1C9}"/>
              </a:ext>
            </a:extLst>
          </p:cNvPr>
          <p:cNvSpPr txBox="1"/>
          <p:nvPr/>
        </p:nvSpPr>
        <p:spPr>
          <a:xfrm>
            <a:off x="457200" y="970253"/>
            <a:ext cx="9375140" cy="5730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Since there are 4 toothpicks in the first figure and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3 more in each subsequent figure, the 20</a:t>
            </a:r>
            <a:r>
              <a:rPr lang="en-US" sz="2800" baseline="30000" dirty="0">
                <a:solidFill>
                  <a:srgbClr val="000000"/>
                </a:solidFill>
                <a:latin typeface="Century Gothic"/>
              </a:rPr>
              <a:t>th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figure would use 3(20) + 1 = 61 toothpicks;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Bonus: Since there are 14 toothpicks in the first figure and 3 more in each subsequent figure, the 20</a:t>
            </a:r>
            <a:r>
              <a:rPr lang="en-US" sz="2800" baseline="30000" dirty="0">
                <a:solidFill>
                  <a:srgbClr val="000000"/>
                </a:solidFill>
                <a:latin typeface="Century Gothic"/>
              </a:rPr>
              <a:t>th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figure would use 3(20) + 11 =  71 toothpicks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3(20) + 3 = 63,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c) 5(20) + 1 = 101,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d) 5(20) – 1 = 99</a:t>
            </a:r>
            <a:endParaRPr lang="en-CA" sz="28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93194ED-FA6D-B581-8967-F8E24AD6D21E}"/>
              </a:ext>
            </a:extLst>
          </p:cNvPr>
          <p:cNvCxnSpPr/>
          <p:nvPr/>
        </p:nvCxnSpPr>
        <p:spPr>
          <a:xfrm>
            <a:off x="0" y="97025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5048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D322AFC-F094-0DD3-E0EC-704F391D7185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F44F13-68A6-49DA-BEDA-DFC2875FE7E9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D-65–66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6C3361-E3DD-6CAF-B74E-BE30802955CF}"/>
              </a:ext>
            </a:extLst>
          </p:cNvPr>
          <p:cNvSpPr txBox="1"/>
          <p:nvPr/>
        </p:nvSpPr>
        <p:spPr>
          <a:xfrm>
            <a:off x="546100" y="330200"/>
            <a:ext cx="9362440" cy="44406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2. a) Use the formula for the sequence, divisibility rules, and factors to explain why 216 cannot be a member of the sequence 4, 10, 16, 22.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Use the formula for the sequence and make an equation to check whether 216 can be a member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​of these sequences: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nn-NO" sz="2800" dirty="0">
                <a:solidFill>
                  <a:srgbClr val="000000"/>
                </a:solidFill>
                <a:latin typeface="Century Gothic"/>
              </a:rPr>
              <a:t>i) 8, 12, 16, 20 			ii) 4, 7, 10, 13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81995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70E182-55D4-1CCA-33A7-D52014EFFB95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53B625-3D7A-3CF1-31A8-28F060FCEC5D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D-65–66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45C6E7-6202-CBE0-81F7-5B2CEE6F31A7}"/>
              </a:ext>
            </a:extLst>
          </p:cNvPr>
          <p:cNvSpPr txBox="1"/>
          <p:nvPr/>
        </p:nvSpPr>
        <p:spPr>
          <a:xfrm>
            <a:off x="469900" y="381000"/>
            <a:ext cx="9362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0DAAE8-4E71-DAD0-A4E7-13AE5D829A0E}"/>
              </a:ext>
            </a:extLst>
          </p:cNvPr>
          <p:cNvSpPr txBox="1"/>
          <p:nvPr/>
        </p:nvSpPr>
        <p:spPr>
          <a:xfrm>
            <a:off x="469900" y="1017642"/>
            <a:ext cx="9309100" cy="2013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The formula for the sequence is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v =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6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n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− 4. 6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n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is always divisible by 6,</a:t>
            </a:r>
            <a:r>
              <a:rPr lang="en-US" sz="2800" b="1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but if we subtract 4, the number is never divisible by 6. Since 216 is</a:t>
            </a:r>
            <a:r>
              <a:rPr lang="en-US" sz="2800" b="1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divisible by 6, it cannot be a term in the sequence.</a:t>
            </a:r>
            <a:r>
              <a:rPr lang="en-US" sz="2800" b="1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b="1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88094B2-6552-CA01-2358-59245860CDA2}"/>
              </a:ext>
            </a:extLst>
          </p:cNvPr>
          <p:cNvCxnSpPr/>
          <p:nvPr/>
        </p:nvCxnSpPr>
        <p:spPr>
          <a:xfrm>
            <a:off x="0" y="98814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5989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1216163-7EA4-5691-E92E-3A861CECDD7B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EA827B-741E-D495-6AED-77ECA9B9EBE8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D-65–66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357A6A-FF20-CABE-A8FC-DF29ECD9FCB6}"/>
              </a:ext>
            </a:extLst>
          </p:cNvPr>
          <p:cNvSpPr txBox="1"/>
          <p:nvPr/>
        </p:nvSpPr>
        <p:spPr>
          <a:xfrm>
            <a:off x="495300" y="368300"/>
            <a:ext cx="9362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Solutions: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95C675-6544-3723-A166-FE0BAABA430B}"/>
              </a:ext>
            </a:extLst>
          </p:cNvPr>
          <p:cNvSpPr txBox="1"/>
          <p:nvPr/>
        </p:nvSpPr>
        <p:spPr>
          <a:xfrm>
            <a:off x="495300" y="958649"/>
            <a:ext cx="9489358" cy="4470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The formula is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v =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4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n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+ 4. If 216 is in this sequence then for some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, 216 = 4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n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+ 4. By guessing and checking values for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n,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we find that when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n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= 53, 4(53) + 4 = 212 + 4 = 216. So 216 is the 53</a:t>
            </a:r>
            <a:r>
              <a:rPr lang="en-US" sz="2800" baseline="30000" dirty="0">
                <a:solidFill>
                  <a:srgbClr val="000000"/>
                </a:solidFill>
                <a:latin typeface="Century Gothic"/>
              </a:rPr>
              <a:t>rd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term in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sequence.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ii) The formula is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v =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3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n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+ 1. If 216 is in the sequence, then 215 should be divisible by 3. However, 2 + 1 + 5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= 8 is not divisible by 3, so 215 is not divisible by 3. This means 216 is not a term in the sequence.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E5752D8-70FC-DF54-8651-7E5F84ECC81E}"/>
              </a:ext>
            </a:extLst>
          </p:cNvPr>
          <p:cNvCxnSpPr/>
          <p:nvPr/>
        </p:nvCxnSpPr>
        <p:spPr>
          <a:xfrm>
            <a:off x="0" y="95051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2174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ECC61B7-5195-4591-85E4-A4624A7E664D}"/>
              </a:ext>
            </a:extLst>
          </p:cNvPr>
          <p:cNvSpPr txBox="1"/>
          <p:nvPr/>
        </p:nvSpPr>
        <p:spPr>
          <a:xfrm>
            <a:off x="469900" y="393700"/>
            <a:ext cx="6606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AP Book 7.1 Pages pp. 60</a:t>
            </a:r>
            <a:r>
              <a:rPr lang="en-US" sz="2800">
                <a:solidFill>
                  <a:srgbClr val="282828"/>
                </a:solidFill>
                <a:latin typeface="Century Gothic"/>
              </a:rPr>
              <a:t>–64</a:t>
            </a:r>
            <a:endParaRPr lang="en-CA" sz="2800">
              <a:solidFill>
                <a:srgbClr val="282828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47239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8FE58F4-EF27-4272-9B92-593EE45E605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AF993BE-A258-44B1-98A2-1C9E530C570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E0801AE-8A79-48A8-9A08-496CC6EE56EC}"/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651</Words>
  <Application>Microsoft Office PowerPoint</Application>
  <PresentationFormat>Custom</PresentationFormat>
  <Paragraphs>58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Lindsay Karpenko</dc:creator>
  <cp:lastModifiedBy>Lindsay Karpenko</cp:lastModifiedBy>
  <cp:revision>1</cp:revision>
  <dcterms:created xsi:type="dcterms:W3CDTF">2022-08-23T18:30:20Z</dcterms:created>
  <dcterms:modified xsi:type="dcterms:W3CDTF">2022-09-01T15:30:08Z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0x0101006672C6863B962449933E2D8920D803B6</vt:lpwstr>
  </property>
</Properties>
</file>