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83312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6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6316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214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4972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652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326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383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631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479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23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33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909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3930F-F202-4234-8561-EED495F4C566}" type="datetimeFigureOut">
              <a:rPr lang="en-CA" smtClean="0"/>
              <a:t>2020-10-01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204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optional	BC: optional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optional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M-40–42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smtClean="0">
                <a:solidFill>
                  <a:srgbClr val="666666"/>
                </a:solidFill>
                <a:latin typeface="Century Gothic"/>
              </a:rPr>
              <a:t>NSK-64</a:t>
            </a:r>
            <a:endParaRPr lang="en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Adding to 10 with Pictures (2)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addition situations within 10, using pictures and using ten-frames, where one addend may be greater than 5.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87–90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5381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children are playing in the sandbox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Oval 6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9C743D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9C743D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070" y="1462532"/>
            <a:ext cx="3728085" cy="21864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34" y="1035685"/>
            <a:ext cx="2011045" cy="18756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TextBox 10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4128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38320" y="559054"/>
            <a:ext cx="1281303" cy="19174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84241" y="148209"/>
            <a:ext cx="1353439" cy="17505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children are playing ball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M-41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93266" y="1622679"/>
            <a:ext cx="1103757" cy="17075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8" name="Group 7"/>
          <p:cNvGrpSpPr/>
          <p:nvPr/>
        </p:nvGrpSpPr>
        <p:grpSpPr>
          <a:xfrm>
            <a:off x="7263765" y="2063496"/>
            <a:ext cx="1414653" cy="1746504"/>
            <a:chOff x="7263765" y="2063496"/>
            <a:chExt cx="1414653" cy="1746504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2624" y="2104644"/>
              <a:ext cx="1145794" cy="170535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3765" y="2063496"/>
              <a:ext cx="268859" cy="22745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9" name="Picture 8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2" name="Oval 11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00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FF0000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883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0" y="520700"/>
            <a:ext cx="3259709" cy="30031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596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children are playing on the swings now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M-41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Oval 6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80008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0290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95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Number Cards 0 to 5 (p. S-10).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 Addition Peace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5766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Addition Story Blanks (p. S-21).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0902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Ten-Frames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S-29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). See p. M-42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747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680200"/>
            <a:ext cx="8727440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Addition with Ten-Frames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M-48)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and BLM Addition Story Blanks (p. S-21). See p. M-42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4258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87–90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0051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51478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89000" y="4408170"/>
            <a:ext cx="7827518" cy="1028700"/>
            <a:chOff x="889000" y="4408170"/>
            <a:chExt cx="7827518" cy="1028700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3558" y="4564507"/>
              <a:ext cx="1574038" cy="7179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9739" y="4564507"/>
              <a:ext cx="1574038" cy="7179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9" name="Group 8"/>
            <p:cNvGrpSpPr/>
            <p:nvPr/>
          </p:nvGrpSpPr>
          <p:grpSpPr>
            <a:xfrm>
              <a:off x="889000" y="4408170"/>
              <a:ext cx="7827518" cy="1028700"/>
              <a:chOff x="889000" y="4408170"/>
              <a:chExt cx="7827518" cy="1028700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40767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8890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327400" y="47752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40500" y="47752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76313" y="4408170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1" name="TextBox 10"/>
          <p:cNvSpPr txBox="1"/>
          <p:nvPr/>
        </p:nvSpPr>
        <p:spPr>
          <a:xfrm>
            <a:off x="4826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raccoons are eating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9150858" y="2192274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9150858" y="2876169"/>
            <a:ext cx="388620" cy="388620"/>
          </a:xfrm>
          <a:prstGeom prst="ellipse">
            <a:avLst/>
          </a:prstGeom>
          <a:solidFill>
            <a:srgbClr val="C0C0C0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438480"/>
              </p:ext>
            </p:extLst>
          </p:nvPr>
        </p:nvGraphicFramePr>
        <p:xfrm>
          <a:off x="3797935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678535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82600" y="215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Review adding with a five-frame.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3148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073400" y="4394835"/>
            <a:ext cx="5762879" cy="1029462"/>
            <a:chOff x="3073400" y="4394835"/>
            <a:chExt cx="5762879" cy="1029462"/>
          </a:xfrm>
        </p:grpSpPr>
        <p:grpSp>
          <p:nvGrpSpPr>
            <p:cNvPr id="4" name="Group 3"/>
            <p:cNvGrpSpPr/>
            <p:nvPr/>
          </p:nvGrpSpPr>
          <p:grpSpPr>
            <a:xfrm>
              <a:off x="5759958" y="4477258"/>
              <a:ext cx="822706" cy="946277"/>
              <a:chOff x="5759958" y="4477258"/>
              <a:chExt cx="822706" cy="946277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798021" y="4511820"/>
                <a:ext cx="741434" cy="876108"/>
              </a:xfrm>
              <a:custGeom>
                <a:avLst/>
                <a:gdLst/>
                <a:ahLst/>
                <a:cxnLst/>
                <a:rect l="0" t="0" r="0" b="0"/>
                <a:pathLst>
                  <a:path w="741434" h="876108">
                    <a:moveTo>
                      <a:pt x="0" y="0"/>
                    </a:moveTo>
                    <a:lnTo>
                      <a:pt x="741433" y="0"/>
                    </a:lnTo>
                    <a:lnTo>
                      <a:pt x="741433" y="876107"/>
                    </a:lnTo>
                    <a:lnTo>
                      <a:pt x="0" y="876107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9958" y="4477258"/>
                <a:ext cx="822706" cy="9462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842221" y="4477319"/>
              <a:ext cx="822743" cy="946978"/>
              <a:chOff x="3842221" y="4477319"/>
              <a:chExt cx="822743" cy="946978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3842221" y="4477319"/>
                <a:ext cx="785119" cy="922318"/>
              </a:xfrm>
              <a:custGeom>
                <a:avLst/>
                <a:gdLst/>
                <a:ahLst/>
                <a:cxnLst/>
                <a:rect l="0" t="0" r="0" b="0"/>
                <a:pathLst>
                  <a:path w="785119" h="922318">
                    <a:moveTo>
                      <a:pt x="0" y="0"/>
                    </a:moveTo>
                    <a:lnTo>
                      <a:pt x="785118" y="0"/>
                    </a:lnTo>
                    <a:lnTo>
                      <a:pt x="785118" y="922317"/>
                    </a:lnTo>
                    <a:lnTo>
                      <a:pt x="0" y="922317"/>
                    </a:lnTo>
                    <a:close/>
                  </a:path>
                </a:pathLst>
              </a:custGeom>
              <a:solidFill>
                <a:srgbClr val="FFFFE0"/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2258" y="4478020"/>
                <a:ext cx="822706" cy="9462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3073400" y="4394835"/>
              <a:ext cx="5762879" cy="1028700"/>
              <a:chOff x="3073400" y="4394835"/>
              <a:chExt cx="5762879" cy="10287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49911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0734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673600" y="47625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654800" y="47625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96074" y="4394835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5" name="TextBox 14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hamsters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M-40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FFE0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9153779" y="2871597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FFFFE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469900" y="2032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Using a ten-frame to add with pictures.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433219"/>
              </p:ext>
            </p:extLst>
          </p:nvPr>
        </p:nvGraphicFramePr>
        <p:xfrm>
          <a:off x="3763518" y="3272918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885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37400"/>
              </p:ext>
            </p:extLst>
          </p:nvPr>
        </p:nvGraphicFramePr>
        <p:xfrm>
          <a:off x="3756279" y="2746756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3073400" y="4394835"/>
            <a:ext cx="5762879" cy="1029462"/>
            <a:chOff x="3073400" y="4394835"/>
            <a:chExt cx="5762879" cy="1029462"/>
          </a:xfrm>
        </p:grpSpPr>
        <p:grpSp>
          <p:nvGrpSpPr>
            <p:cNvPr id="5" name="Group 4"/>
            <p:cNvGrpSpPr/>
            <p:nvPr/>
          </p:nvGrpSpPr>
          <p:grpSpPr>
            <a:xfrm>
              <a:off x="5759958" y="4477258"/>
              <a:ext cx="822706" cy="946277"/>
              <a:chOff x="5759958" y="4477258"/>
              <a:chExt cx="822706" cy="946277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5798021" y="4511820"/>
                <a:ext cx="741434" cy="876108"/>
              </a:xfrm>
              <a:custGeom>
                <a:avLst/>
                <a:gdLst/>
                <a:ahLst/>
                <a:cxnLst/>
                <a:rect l="0" t="0" r="0" b="0"/>
                <a:pathLst>
                  <a:path w="741434" h="876108">
                    <a:moveTo>
                      <a:pt x="0" y="0"/>
                    </a:moveTo>
                    <a:lnTo>
                      <a:pt x="741433" y="0"/>
                    </a:lnTo>
                    <a:lnTo>
                      <a:pt x="741433" y="876107"/>
                    </a:lnTo>
                    <a:lnTo>
                      <a:pt x="0" y="876107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9958" y="4477258"/>
                <a:ext cx="822706" cy="9462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3842221" y="4477319"/>
              <a:ext cx="822743" cy="946978"/>
              <a:chOff x="3842221" y="4477319"/>
              <a:chExt cx="822743" cy="946978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842221" y="4477319"/>
                <a:ext cx="785119" cy="922318"/>
              </a:xfrm>
              <a:custGeom>
                <a:avLst/>
                <a:gdLst/>
                <a:ahLst/>
                <a:cxnLst/>
                <a:rect l="0" t="0" r="0" b="0"/>
                <a:pathLst>
                  <a:path w="785119" h="922318">
                    <a:moveTo>
                      <a:pt x="0" y="0"/>
                    </a:moveTo>
                    <a:lnTo>
                      <a:pt x="785118" y="0"/>
                    </a:lnTo>
                    <a:lnTo>
                      <a:pt x="785118" y="922317"/>
                    </a:lnTo>
                    <a:lnTo>
                      <a:pt x="0" y="922317"/>
                    </a:lnTo>
                    <a:close/>
                  </a:path>
                </a:pathLst>
              </a:custGeom>
              <a:solidFill>
                <a:srgbClr val="FFFFE0"/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2258" y="4478020"/>
                <a:ext cx="822706" cy="9462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3073400" y="4394835"/>
              <a:ext cx="5762879" cy="1028700"/>
              <a:chOff x="3073400" y="4394835"/>
              <a:chExt cx="5762879" cy="102870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49911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0734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673600" y="47625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654800" y="47625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96074" y="4394835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6" name="TextBox 15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hamsters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. </a:t>
            </a:r>
            <a:r>
              <a:rPr lang="en-CA" sz="1600" dirty="0">
                <a:solidFill>
                  <a:srgbClr val="666666"/>
                </a:solidFill>
              </a:rPr>
              <a:t>M-40–41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FFE0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9153779" y="2871597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FFFFE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674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30284" y="2166874"/>
            <a:ext cx="435610" cy="435610"/>
          </a:xfrm>
          <a:prstGeom prst="ellipse">
            <a:avLst/>
          </a:prstGeom>
          <a:solidFill>
            <a:srgbClr val="E6E6FA">
              <a:alpha val="60000"/>
            </a:srgbClr>
          </a:solidFill>
          <a:ln w="25400" cap="flat" cmpd="sng" algn="ctr">
            <a:solidFill>
              <a:srgbClr val="48004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9130284" y="2848102"/>
            <a:ext cx="435610" cy="435610"/>
          </a:xfrm>
          <a:prstGeom prst="ellipse">
            <a:avLst/>
          </a:prstGeom>
          <a:solidFill>
            <a:srgbClr val="7B7BC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57200" y="6959600"/>
            <a:ext cx="8778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grapes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15258" y="4437761"/>
            <a:ext cx="714375" cy="930529"/>
            <a:chOff x="3715258" y="4437761"/>
            <a:chExt cx="714375" cy="930529"/>
          </a:xfrm>
        </p:grpSpPr>
        <p:sp>
          <p:nvSpPr>
            <p:cNvPr id="5" name="Freeform 4"/>
            <p:cNvSpPr/>
            <p:nvPr/>
          </p:nvSpPr>
          <p:spPr>
            <a:xfrm rot="881400">
              <a:off x="3785302" y="4554117"/>
              <a:ext cx="574289" cy="771929"/>
            </a:xfrm>
            <a:custGeom>
              <a:avLst/>
              <a:gdLst/>
              <a:ahLst/>
              <a:cxnLst/>
              <a:rect l="0" t="0" r="0" b="0"/>
              <a:pathLst>
                <a:path w="574289" h="771929">
                  <a:moveTo>
                    <a:pt x="0" y="0"/>
                  </a:moveTo>
                  <a:lnTo>
                    <a:pt x="574288" y="0"/>
                  </a:lnTo>
                  <a:lnTo>
                    <a:pt x="574288" y="771928"/>
                  </a:lnTo>
                  <a:lnTo>
                    <a:pt x="0" y="771928"/>
                  </a:lnTo>
                  <a:close/>
                </a:path>
              </a:pathLst>
            </a:custGeom>
            <a:solidFill>
              <a:srgbClr val="E6E6FA"/>
            </a:solidFill>
            <a:ln w="38100" cap="flat" cmpd="sng" algn="ctr">
              <a:solidFill>
                <a:srgbClr val="E6E6F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81400">
              <a:off x="3715258" y="4437761"/>
              <a:ext cx="714375" cy="9305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5529834" y="4412361"/>
            <a:ext cx="714375" cy="930529"/>
            <a:chOff x="5529834" y="4412361"/>
            <a:chExt cx="714375" cy="930529"/>
          </a:xfrm>
        </p:grpSpPr>
        <p:sp>
          <p:nvSpPr>
            <p:cNvPr id="8" name="Freeform 7"/>
            <p:cNvSpPr/>
            <p:nvPr/>
          </p:nvSpPr>
          <p:spPr>
            <a:xfrm>
              <a:off x="5635253" y="4520096"/>
              <a:ext cx="574291" cy="771929"/>
            </a:xfrm>
            <a:custGeom>
              <a:avLst/>
              <a:gdLst/>
              <a:ahLst/>
              <a:cxnLst/>
              <a:rect l="0" t="0" r="0" b="0"/>
              <a:pathLst>
                <a:path w="574291" h="771929">
                  <a:moveTo>
                    <a:pt x="0" y="0"/>
                  </a:moveTo>
                  <a:lnTo>
                    <a:pt x="574290" y="0"/>
                  </a:lnTo>
                  <a:lnTo>
                    <a:pt x="574290" y="771928"/>
                  </a:lnTo>
                  <a:lnTo>
                    <a:pt x="0" y="771928"/>
                  </a:lnTo>
                  <a:close/>
                </a:path>
              </a:pathLst>
            </a:custGeom>
            <a:solidFill>
              <a:srgbClr val="7B7BC0"/>
            </a:solidFill>
            <a:ln w="38100" cap="flat" cmpd="sng" algn="ctr">
              <a:solidFill>
                <a:srgbClr val="7B7B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9834" y="4412361"/>
              <a:ext cx="714375" cy="9305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888357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2971800" y="4388739"/>
            <a:ext cx="5764911" cy="1028700"/>
            <a:chOff x="2971800" y="4388739"/>
            <a:chExt cx="5764911" cy="1028700"/>
          </a:xfrm>
        </p:grpSpPr>
        <p:sp>
          <p:nvSpPr>
            <p:cNvPr id="14" name="TextBox 13"/>
            <p:cNvSpPr txBox="1"/>
            <p:nvPr/>
          </p:nvSpPr>
          <p:spPr>
            <a:xfrm>
              <a:off x="4889500" y="49530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71800" y="49530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0" y="4762500"/>
              <a:ext cx="37236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0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553200" y="4762500"/>
              <a:ext cx="455422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 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6506" y="4388739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21766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060700" y="3962400"/>
            <a:ext cx="5762879" cy="1714500"/>
            <a:chOff x="3060700" y="3962400"/>
            <a:chExt cx="5762879" cy="1714500"/>
          </a:xfrm>
        </p:grpSpPr>
        <p:grpSp>
          <p:nvGrpSpPr>
            <p:cNvPr id="5" name="Group 4"/>
            <p:cNvGrpSpPr/>
            <p:nvPr/>
          </p:nvGrpSpPr>
          <p:grpSpPr>
            <a:xfrm>
              <a:off x="5666740" y="4133850"/>
              <a:ext cx="667893" cy="1489456"/>
              <a:chOff x="5666740" y="4133850"/>
              <a:chExt cx="667893" cy="1489456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773223" y="4691321"/>
                <a:ext cx="454928" cy="419932"/>
              </a:xfrm>
              <a:custGeom>
                <a:avLst/>
                <a:gdLst/>
                <a:ahLst/>
                <a:cxnLst/>
                <a:rect l="0" t="0" r="0" b="0"/>
                <a:pathLst>
                  <a:path w="454928" h="419932">
                    <a:moveTo>
                      <a:pt x="0" y="0"/>
                    </a:moveTo>
                    <a:lnTo>
                      <a:pt x="454927" y="0"/>
                    </a:lnTo>
                    <a:lnTo>
                      <a:pt x="454927" y="419931"/>
                    </a:lnTo>
                    <a:lnTo>
                      <a:pt x="0" y="419931"/>
                    </a:lnTo>
                    <a:close/>
                  </a:path>
                </a:pathLst>
              </a:cu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5773223" y="5120444"/>
                <a:ext cx="454928" cy="419932"/>
              </a:xfrm>
              <a:custGeom>
                <a:avLst/>
                <a:gdLst/>
                <a:ahLst/>
                <a:cxnLst/>
                <a:rect l="0" t="0" r="0" b="0"/>
                <a:pathLst>
                  <a:path w="454928" h="419932">
                    <a:moveTo>
                      <a:pt x="0" y="0"/>
                    </a:moveTo>
                    <a:lnTo>
                      <a:pt x="454927" y="0"/>
                    </a:lnTo>
                    <a:lnTo>
                      <a:pt x="454927" y="419931"/>
                    </a:lnTo>
                    <a:lnTo>
                      <a:pt x="0" y="419931"/>
                    </a:lnTo>
                    <a:close/>
                  </a:path>
                </a:pathLst>
              </a:cu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66740" y="4133850"/>
                <a:ext cx="667893" cy="148945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3764915" y="3962400"/>
              <a:ext cx="625094" cy="1660906"/>
              <a:chOff x="3764915" y="3962400"/>
              <a:chExt cx="625094" cy="1660906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824562" y="4002405"/>
                <a:ext cx="454927" cy="419931"/>
              </a:xfrm>
              <a:custGeom>
                <a:avLst/>
                <a:gdLst/>
                <a:ahLst/>
                <a:cxnLst/>
                <a:rect l="0" t="0" r="0" b="0"/>
                <a:pathLst>
                  <a:path w="454927" h="419931">
                    <a:moveTo>
                      <a:pt x="0" y="0"/>
                    </a:moveTo>
                    <a:lnTo>
                      <a:pt x="454926" y="0"/>
                    </a:lnTo>
                    <a:lnTo>
                      <a:pt x="454926" y="419930"/>
                    </a:lnTo>
                    <a:lnTo>
                      <a:pt x="0" y="419930"/>
                    </a:lnTo>
                    <a:close/>
                  </a:path>
                </a:pathLst>
              </a:custGeom>
              <a:solidFill>
                <a:srgbClr val="FFE4E1"/>
              </a:solidFill>
              <a:ln w="38100" cap="flat" cmpd="sng" algn="ctr">
                <a:solidFill>
                  <a:srgbClr val="FFE4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3824562" y="4511675"/>
                <a:ext cx="454927" cy="419932"/>
              </a:xfrm>
              <a:custGeom>
                <a:avLst/>
                <a:gdLst/>
                <a:ahLst/>
                <a:cxnLst/>
                <a:rect l="0" t="0" r="0" b="0"/>
                <a:pathLst>
                  <a:path w="454927" h="419932">
                    <a:moveTo>
                      <a:pt x="0" y="0"/>
                    </a:moveTo>
                    <a:lnTo>
                      <a:pt x="454926" y="0"/>
                    </a:lnTo>
                    <a:lnTo>
                      <a:pt x="454926" y="419931"/>
                    </a:lnTo>
                    <a:lnTo>
                      <a:pt x="0" y="419931"/>
                    </a:lnTo>
                    <a:close/>
                  </a:path>
                </a:pathLst>
              </a:cu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64915" y="3962400"/>
                <a:ext cx="625094" cy="166090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3060700" y="4648200"/>
              <a:ext cx="5762879" cy="1028700"/>
              <a:chOff x="3060700" y="4648200"/>
              <a:chExt cx="5762879" cy="102870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4978400" y="5207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060700" y="5207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660900" y="50165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642100" y="50165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83374" y="4648200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7" name="TextBox 16"/>
          <p:cNvSpPr txBox="1"/>
          <p:nvPr/>
        </p:nvSpPr>
        <p:spPr>
          <a:xfrm>
            <a:off x="457200" y="6959600"/>
            <a:ext cx="8778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flowers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9130284" y="2166874"/>
            <a:ext cx="435610" cy="435610"/>
          </a:xfrm>
          <a:prstGeom prst="ellipse">
            <a:avLst/>
          </a:prstGeom>
          <a:solidFill>
            <a:srgbClr val="FFE4E1">
              <a:alpha val="60000"/>
            </a:srgbClr>
          </a:solidFill>
          <a:ln w="25400" cap="flat" cmpd="sng" algn="ctr">
            <a:solidFill>
              <a:srgbClr val="FFC0CB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9130284" y="2848102"/>
            <a:ext cx="435610" cy="435610"/>
          </a:xfrm>
          <a:prstGeom prst="ellipse">
            <a:avLst/>
          </a:prstGeom>
          <a:solidFill>
            <a:srgbClr val="FF6820">
              <a:alpha val="60000"/>
            </a:srgbClr>
          </a:solidFill>
          <a:ln w="25400" cap="flat" cmpd="sng" algn="ctr">
            <a:solidFill>
              <a:srgbClr val="FFAD5B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095146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727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99440" y="1912747"/>
            <a:ext cx="9067292" cy="1731264"/>
            <a:chOff x="599440" y="1912747"/>
            <a:chExt cx="9067292" cy="1731264"/>
          </a:xfrm>
        </p:grpSpPr>
        <p:grpSp>
          <p:nvGrpSpPr>
            <p:cNvPr id="5" name="Group 4"/>
            <p:cNvGrpSpPr/>
            <p:nvPr/>
          </p:nvGrpSpPr>
          <p:grpSpPr>
            <a:xfrm>
              <a:off x="599440" y="1912747"/>
              <a:ext cx="5227320" cy="1731264"/>
              <a:chOff x="599440" y="1912747"/>
              <a:chExt cx="5227320" cy="1731264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440" y="1912747"/>
                <a:ext cx="2613660" cy="156197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213100" y="1912747"/>
                <a:ext cx="2613660" cy="15621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8174" y="2755646"/>
                <a:ext cx="3773932" cy="88836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5892800" y="2083689"/>
              <a:ext cx="3773932" cy="1560322"/>
              <a:chOff x="5892800" y="2083689"/>
              <a:chExt cx="3773932" cy="1560322"/>
            </a:xfrm>
          </p:grpSpPr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72936" y="2083689"/>
                <a:ext cx="2613660" cy="134391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92800" y="2755646"/>
                <a:ext cx="3773932" cy="88836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pic>
        <p:nvPicPr>
          <p:cNvPr id="10" name="Picture 9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TextBox 10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children are playing on the see-saws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7FFFD4">
              <a:alpha val="60000"/>
            </a:srgbClr>
          </a:solidFill>
          <a:ln w="25400" cap="flat" cmpd="sng" algn="ctr">
            <a:solidFill>
              <a:srgbClr val="40E0D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FFD70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435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children are playing on the slides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Oval 5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FF6820">
              <a:alpha val="60000"/>
            </a:srgbClr>
          </a:solidFill>
          <a:ln w="25400" cap="flat" cmpd="sng" algn="ctr">
            <a:solidFill>
              <a:srgbClr val="FFAD5B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0080FF">
              <a:alpha val="60000"/>
            </a:srgbClr>
          </a:solidFill>
          <a:ln w="25400" cap="flat" cmpd="sng" algn="ctr">
            <a:solidFill>
              <a:srgbClr val="9C743D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430" y="1502664"/>
            <a:ext cx="2430653" cy="2260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34" y="1397000"/>
            <a:ext cx="2430653" cy="2260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573" y="372364"/>
            <a:ext cx="2430653" cy="2260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TextBox 10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4529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9BA3A3-7C8E-4900-994C-A59B08601D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A35CF5-FD8F-4D4E-BC0C-8F1395F0DD4D}"/>
</file>

<file path=customXml/itemProps3.xml><?xml version="1.0" encoding="utf-8"?>
<ds:datastoreItem xmlns:ds="http://schemas.openxmlformats.org/officeDocument/2006/customXml" ds:itemID="{864E01B3-A778-4377-A47F-82135A305FB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389</Words>
  <Application>Microsoft Office PowerPoint</Application>
  <PresentationFormat>Custom</PresentationFormat>
  <Paragraphs>59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6</cp:revision>
  <dcterms:created xsi:type="dcterms:W3CDTF">2019-07-29T17:21:30Z</dcterms:created>
  <dcterms:modified xsi:type="dcterms:W3CDTF">2020-10-01T12:43:43Z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