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83312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468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6917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426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62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28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567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70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7235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273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6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97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CF52D-5313-4D19-ADCF-D77374F214BF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58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M-18–22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NSK-58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Decomposing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decompose 10 in a variety of ways using objects and pictures, and use those decompositions to answer sharing questions.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68–70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460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6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more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31" y="2298700"/>
            <a:ext cx="8012810" cy="39147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8983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M-20–21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028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2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with Ten-Frames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M-48).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Is the addition correct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71700"/>
            <a:ext cx="23041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3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2171700"/>
            <a:ext cx="2303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7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467100"/>
            <a:ext cx="2291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3467100"/>
            <a:ext cx="2304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2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749800"/>
            <a:ext cx="22922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9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490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Making 10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M-49).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6751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09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Ten-Frames (p. S-29). 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520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400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M-22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3900" y="203200"/>
            <a:ext cx="303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For very advanced students.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963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937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68–70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5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M-18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92094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boxes are there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916534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a ten-frame to take apart 10.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948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75100" y="5448300"/>
            <a:ext cx="23131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is 6 and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80200"/>
            <a:ext cx="93243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boxes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boxes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boxes are there in all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</a:t>
            </a:r>
            <a:r>
              <a:rPr lang="en-CA" sz="1600" dirty="0" smtClean="0">
                <a:solidFill>
                  <a:srgbClr val="666666"/>
                </a:solidFill>
              </a:rPr>
              <a:t>M-18–19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023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23816" y="5423325"/>
            <a:ext cx="3240360" cy="614483"/>
            <a:chOff x="3403600" y="5423325"/>
            <a:chExt cx="3240360" cy="614483"/>
          </a:xfrm>
        </p:grpSpPr>
        <p:sp>
          <p:nvSpPr>
            <p:cNvPr id="2" name="TextBox 1"/>
            <p:cNvSpPr txBox="1"/>
            <p:nvPr/>
          </p:nvSpPr>
          <p:spPr>
            <a:xfrm>
              <a:off x="3403600" y="5448300"/>
              <a:ext cx="270659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10 is          and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4403937" y="5423325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4" y="0"/>
                  </a:moveTo>
                  <a:lnTo>
                    <a:pt x="522267" y="0"/>
                  </a:lnTo>
                  <a:lnTo>
                    <a:pt x="532552" y="2092"/>
                  </a:lnTo>
                  <a:lnTo>
                    <a:pt x="550943" y="7147"/>
                  </a:lnTo>
                  <a:lnTo>
                    <a:pt x="568376" y="17432"/>
                  </a:lnTo>
                  <a:lnTo>
                    <a:pt x="576569" y="22487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1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3" y="102413"/>
                  </a:lnTo>
                  <a:lnTo>
                    <a:pt x="614483" y="512069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91" y="550943"/>
                  </a:lnTo>
                  <a:lnTo>
                    <a:pt x="596092" y="568375"/>
                  </a:lnTo>
                  <a:lnTo>
                    <a:pt x="590950" y="576568"/>
                  </a:lnTo>
                  <a:lnTo>
                    <a:pt x="576569" y="590949"/>
                  </a:lnTo>
                  <a:lnTo>
                    <a:pt x="560182" y="601147"/>
                  </a:lnTo>
                  <a:lnTo>
                    <a:pt x="550943" y="606289"/>
                  </a:lnTo>
                  <a:lnTo>
                    <a:pt x="532552" y="611432"/>
                  </a:lnTo>
                  <a:lnTo>
                    <a:pt x="522267" y="613438"/>
                  </a:lnTo>
                  <a:lnTo>
                    <a:pt x="517211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6" y="613438"/>
                  </a:lnTo>
                  <a:lnTo>
                    <a:pt x="91171" y="613438"/>
                  </a:lnTo>
                  <a:lnTo>
                    <a:pt x="80885" y="611432"/>
                  </a:lnTo>
                  <a:lnTo>
                    <a:pt x="62494" y="606289"/>
                  </a:lnTo>
                  <a:lnTo>
                    <a:pt x="45062" y="596005"/>
                  </a:lnTo>
                  <a:lnTo>
                    <a:pt x="36869" y="590949"/>
                  </a:lnTo>
                  <a:lnTo>
                    <a:pt x="22574" y="576568"/>
                  </a:lnTo>
                  <a:lnTo>
                    <a:pt x="12290" y="560182"/>
                  </a:lnTo>
                  <a:lnTo>
                    <a:pt x="7148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4" y="36868"/>
                  </a:lnTo>
                  <a:lnTo>
                    <a:pt x="36869" y="22487"/>
                  </a:lnTo>
                  <a:lnTo>
                    <a:pt x="53255" y="12290"/>
                  </a:lnTo>
                  <a:lnTo>
                    <a:pt x="62494" y="7147"/>
                  </a:lnTo>
                  <a:lnTo>
                    <a:pt x="80885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6029476" y="5423325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4" y="0"/>
                  </a:moveTo>
                  <a:lnTo>
                    <a:pt x="522267" y="0"/>
                  </a:lnTo>
                  <a:lnTo>
                    <a:pt x="532552" y="2092"/>
                  </a:lnTo>
                  <a:lnTo>
                    <a:pt x="550942" y="7147"/>
                  </a:lnTo>
                  <a:lnTo>
                    <a:pt x="568376" y="17432"/>
                  </a:lnTo>
                  <a:lnTo>
                    <a:pt x="576569" y="22487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3" y="102413"/>
                  </a:lnTo>
                  <a:lnTo>
                    <a:pt x="614483" y="512069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90" y="550943"/>
                  </a:lnTo>
                  <a:lnTo>
                    <a:pt x="596092" y="568375"/>
                  </a:lnTo>
                  <a:lnTo>
                    <a:pt x="590950" y="576568"/>
                  </a:lnTo>
                  <a:lnTo>
                    <a:pt x="576569" y="590949"/>
                  </a:lnTo>
                  <a:lnTo>
                    <a:pt x="560182" y="601147"/>
                  </a:lnTo>
                  <a:lnTo>
                    <a:pt x="550942" y="606289"/>
                  </a:lnTo>
                  <a:lnTo>
                    <a:pt x="532552" y="611432"/>
                  </a:lnTo>
                  <a:lnTo>
                    <a:pt x="522267" y="613438"/>
                  </a:lnTo>
                  <a:lnTo>
                    <a:pt x="517211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6" y="613438"/>
                  </a:lnTo>
                  <a:lnTo>
                    <a:pt x="91171" y="613438"/>
                  </a:lnTo>
                  <a:lnTo>
                    <a:pt x="80885" y="611432"/>
                  </a:lnTo>
                  <a:lnTo>
                    <a:pt x="62494" y="606289"/>
                  </a:lnTo>
                  <a:lnTo>
                    <a:pt x="45062" y="596005"/>
                  </a:lnTo>
                  <a:lnTo>
                    <a:pt x="36869" y="590949"/>
                  </a:lnTo>
                  <a:lnTo>
                    <a:pt x="22574" y="576568"/>
                  </a:lnTo>
                  <a:lnTo>
                    <a:pt x="12290" y="560182"/>
                  </a:lnTo>
                  <a:lnTo>
                    <a:pt x="7148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4" y="36868"/>
                  </a:lnTo>
                  <a:lnTo>
                    <a:pt x="36869" y="22487"/>
                  </a:lnTo>
                  <a:lnTo>
                    <a:pt x="53255" y="12290"/>
                  </a:lnTo>
                  <a:lnTo>
                    <a:pt x="62494" y="7147"/>
                  </a:lnTo>
                  <a:lnTo>
                    <a:pt x="80885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boxes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boxes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51156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4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3600" y="5448300"/>
            <a:ext cx="27696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is        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plus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59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boxes are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boxes are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7119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39763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</a:tr>
              <a:tr h="144716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43785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9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69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59914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8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3" y="568375"/>
                </a:lnTo>
                <a:lnTo>
                  <a:pt x="590950" y="576568"/>
                </a:lnTo>
                <a:lnTo>
                  <a:pt x="576568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451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3700" y="54483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8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596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boxes should be yellow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boxes should be red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495468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203200"/>
            <a:ext cx="384596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Showing an addition on a ten-frame.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924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5700" y="5448300"/>
            <a:ext cx="2224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      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+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Can we write an addition for this ten-frame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</a:t>
            </a:r>
            <a:r>
              <a:rPr lang="en-CA" sz="1600" dirty="0" smtClean="0">
                <a:solidFill>
                  <a:srgbClr val="666666"/>
                </a:solidFill>
              </a:rPr>
              <a:t>M-19–20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16859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39763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9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</a:tr>
              <a:tr h="144716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5300" y="215900"/>
            <a:ext cx="409740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ten-frames without reading order.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5944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9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69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5721774" y="5423325"/>
            <a:ext cx="614486" cy="614483"/>
          </a:xfrm>
          <a:custGeom>
            <a:avLst/>
            <a:gdLst/>
            <a:ahLst/>
            <a:cxnLst/>
            <a:rect l="0" t="0" r="0" b="0"/>
            <a:pathLst>
              <a:path w="614486" h="614483">
                <a:moveTo>
                  <a:pt x="102414" y="0"/>
                </a:moveTo>
                <a:lnTo>
                  <a:pt x="522269" y="0"/>
                </a:lnTo>
                <a:lnTo>
                  <a:pt x="532553" y="2092"/>
                </a:lnTo>
                <a:lnTo>
                  <a:pt x="550943" y="7147"/>
                </a:lnTo>
                <a:lnTo>
                  <a:pt x="568377" y="17432"/>
                </a:lnTo>
                <a:lnTo>
                  <a:pt x="576570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5" y="102413"/>
                </a:lnTo>
                <a:lnTo>
                  <a:pt x="614485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70" y="590949"/>
                </a:lnTo>
                <a:lnTo>
                  <a:pt x="560183" y="601147"/>
                </a:lnTo>
                <a:lnTo>
                  <a:pt x="550943" y="606289"/>
                </a:lnTo>
                <a:lnTo>
                  <a:pt x="532553" y="611432"/>
                </a:lnTo>
                <a:lnTo>
                  <a:pt x="522269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6" y="606289"/>
                </a:lnTo>
                <a:lnTo>
                  <a:pt x="45062" y="596005"/>
                </a:lnTo>
                <a:lnTo>
                  <a:pt x="36871" y="590949"/>
                </a:lnTo>
                <a:lnTo>
                  <a:pt x="22575" y="576568"/>
                </a:lnTo>
                <a:lnTo>
                  <a:pt x="12291" y="560182"/>
                </a:lnTo>
                <a:lnTo>
                  <a:pt x="7149" y="550943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9" y="62494"/>
                </a:lnTo>
                <a:lnTo>
                  <a:pt x="17432" y="45061"/>
                </a:lnTo>
                <a:lnTo>
                  <a:pt x="22575" y="36868"/>
                </a:lnTo>
                <a:lnTo>
                  <a:pt x="36871" y="22487"/>
                </a:lnTo>
                <a:lnTo>
                  <a:pt x="53255" y="12290"/>
                </a:lnTo>
                <a:lnTo>
                  <a:pt x="62496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364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80200"/>
            <a:ext cx="92354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Use BLM Addition with Ten-Frames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M-48)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or BLM Ten-Frames (p. S-29). </a:t>
            </a:r>
            <a:br>
              <a:rPr lang="en-CA" sz="1600" dirty="0" smtClean="0">
                <a:solidFill>
                  <a:srgbClr val="666666"/>
                </a:solidFill>
                <a:latin typeface="Century Gothic"/>
              </a:rPr>
            </a:b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​See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M-20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more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184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6128E7-4E3C-4E4B-B592-5A8D395BB080}"/>
</file>

<file path=customXml/itemProps2.xml><?xml version="1.0" encoding="utf-8"?>
<ds:datastoreItem xmlns:ds="http://schemas.openxmlformats.org/officeDocument/2006/customXml" ds:itemID="{7A5B2BC1-48C9-4143-BA9F-5A31823D0A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36D957C-7AB4-4E44-83FE-262525F793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382</Words>
  <Application>Microsoft Office PowerPoint</Application>
  <PresentationFormat>Custom</PresentationFormat>
  <Paragraphs>46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9</cp:revision>
  <dcterms:created xsi:type="dcterms:W3CDTF">2019-07-29T17:18:09Z</dcterms:created>
  <dcterms:modified xsi:type="dcterms:W3CDTF">2020-09-29T19:38:24Z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