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0160000" cy="7620000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34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854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6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2733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9575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202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316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1570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570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806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847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8222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DF17F-908D-4DFC-A7C7-0D3A80D77509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413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optional	BC: optional	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optional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K.1 Unit 4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F-4–7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PAK-2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Ordinal Numbers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ordinal numbers in a variety of everyday contexts.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K.1 pp. 112–114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1408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7105650" cy="19806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34200"/>
            <a:ext cx="8409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32282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F-5–7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57859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Matching Numbers with Ordinals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F-23).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16761" y="1130300"/>
            <a:ext cx="7123684" cy="5360924"/>
            <a:chOff x="1516761" y="1130300"/>
            <a:chExt cx="7123684" cy="5360924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6761" y="1130300"/>
              <a:ext cx="7123684" cy="20012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6761" y="2783332"/>
              <a:ext cx="7123684" cy="370789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404682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Matching Actions with Ordinals (p. F-24).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717" y="1158621"/>
            <a:ext cx="7063994" cy="447433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488361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049" y="1095121"/>
            <a:ext cx="7133590" cy="242150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Mistakes in Ordinals (p. F-25).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31578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K.1 pp. 112–114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92140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908758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5239" y="3716147"/>
            <a:ext cx="4049522" cy="2046478"/>
            <a:chOff x="3055239" y="3716147"/>
            <a:chExt cx="4049522" cy="2046478"/>
          </a:xfrm>
        </p:grpSpPr>
        <p:sp>
          <p:nvSpPr>
            <p:cNvPr id="2" name="Freeform 1"/>
            <p:cNvSpPr/>
            <p:nvPr/>
          </p:nvSpPr>
          <p:spPr>
            <a:xfrm>
              <a:off x="3066726" y="3727634"/>
              <a:ext cx="3988678" cy="1766635"/>
            </a:xfrm>
            <a:custGeom>
              <a:avLst/>
              <a:gdLst/>
              <a:ahLst/>
              <a:cxnLst/>
              <a:rect l="0" t="0" r="0" b="0"/>
              <a:pathLst>
                <a:path w="3988678" h="1766635">
                  <a:moveTo>
                    <a:pt x="0" y="0"/>
                  </a:moveTo>
                  <a:lnTo>
                    <a:pt x="3988677" y="0"/>
                  </a:lnTo>
                  <a:lnTo>
                    <a:pt x="3988677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239" y="3716147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080000" y="1857629"/>
            <a:ext cx="1012698" cy="1319403"/>
            <a:chOff x="5080000" y="1857629"/>
            <a:chExt cx="1012698" cy="1319403"/>
          </a:xfrm>
        </p:grpSpPr>
        <p:sp>
          <p:nvSpPr>
            <p:cNvPr id="5" name="Freeform 4"/>
            <p:cNvSpPr/>
            <p:nvPr/>
          </p:nvSpPr>
          <p:spPr>
            <a:xfrm>
              <a:off x="5228167" y="1984079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000" y="1857629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635502" y="1857629"/>
            <a:ext cx="1012698" cy="1299718"/>
            <a:chOff x="3635502" y="1857629"/>
            <a:chExt cx="1012698" cy="1299718"/>
          </a:xfrm>
        </p:grpSpPr>
        <p:sp>
          <p:nvSpPr>
            <p:cNvPr id="8" name="Freeform 7"/>
            <p:cNvSpPr/>
            <p:nvPr/>
          </p:nvSpPr>
          <p:spPr>
            <a:xfrm>
              <a:off x="3742267" y="2164673"/>
              <a:ext cx="795867" cy="694267"/>
            </a:xfrm>
            <a:custGeom>
              <a:avLst/>
              <a:gdLst/>
              <a:ahLst/>
              <a:cxnLst/>
              <a:rect l="0" t="0" r="0" b="0"/>
              <a:pathLst>
                <a:path w="795867" h="694267">
                  <a:moveTo>
                    <a:pt x="0" y="0"/>
                  </a:moveTo>
                  <a:lnTo>
                    <a:pt x="795866" y="0"/>
                  </a:lnTo>
                  <a:lnTo>
                    <a:pt x="795866" y="694266"/>
                  </a:lnTo>
                  <a:lnTo>
                    <a:pt x="0" y="694266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502" y="1857629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203200"/>
            <a:ext cx="7389495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Introduce first and second.</a:t>
            </a:r>
          </a:p>
          <a:p>
            <a:endParaRPr lang="en-CA" sz="1600" smtClean="0">
              <a:solidFill>
                <a:srgbClr val="666666"/>
              </a:solidFill>
              <a:latin typeface="Century Gothic"/>
            </a:endParaRPr>
          </a:p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The lion and the frog are going on a bus ride.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6908800"/>
            <a:ext cx="839912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animals are there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Which one gets on the bus first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4853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2" name="Freeform 1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016500" y="4387723"/>
            <a:ext cx="1012698" cy="1319403"/>
            <a:chOff x="5016500" y="4387723"/>
            <a:chExt cx="1012698" cy="1319403"/>
          </a:xfrm>
        </p:grpSpPr>
        <p:sp>
          <p:nvSpPr>
            <p:cNvPr id="5" name="Freeform 4"/>
            <p:cNvSpPr/>
            <p:nvPr/>
          </p:nvSpPr>
          <p:spPr>
            <a:xfrm>
              <a:off x="5164667" y="4514173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6500" y="4387723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724402" y="4410329"/>
            <a:ext cx="1012698" cy="1299718"/>
            <a:chOff x="3724402" y="4410329"/>
            <a:chExt cx="1012698" cy="1299718"/>
          </a:xfrm>
        </p:grpSpPr>
        <p:sp>
          <p:nvSpPr>
            <p:cNvPr id="8" name="Freeform 7"/>
            <p:cNvSpPr/>
            <p:nvPr/>
          </p:nvSpPr>
          <p:spPr>
            <a:xfrm>
              <a:off x="3831167" y="4717373"/>
              <a:ext cx="795867" cy="694267"/>
            </a:xfrm>
            <a:custGeom>
              <a:avLst/>
              <a:gdLst/>
              <a:ahLst/>
              <a:cxnLst/>
              <a:rect l="0" t="0" r="0" b="0"/>
              <a:pathLst>
                <a:path w="795867" h="694267">
                  <a:moveTo>
                    <a:pt x="0" y="0"/>
                  </a:moveTo>
                  <a:lnTo>
                    <a:pt x="795866" y="0"/>
                  </a:lnTo>
                  <a:lnTo>
                    <a:pt x="795866" y="694266"/>
                  </a:lnTo>
                  <a:lnTo>
                    <a:pt x="0" y="694266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4402" y="4410329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6946900"/>
            <a:ext cx="8867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Write the ordinal numbers below each card.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203200"/>
            <a:ext cx="38892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Now the animals are waiting in a line.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1130300"/>
            <a:ext cx="58050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Which animal gets on first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053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33800" y="4387723"/>
            <a:ext cx="1012698" cy="1319403"/>
            <a:chOff x="3733800" y="4387723"/>
            <a:chExt cx="1012698" cy="1319403"/>
          </a:xfrm>
        </p:grpSpPr>
        <p:sp>
          <p:nvSpPr>
            <p:cNvPr id="2" name="Freeform 1"/>
            <p:cNvSpPr/>
            <p:nvPr/>
          </p:nvSpPr>
          <p:spPr>
            <a:xfrm>
              <a:off x="3881967" y="4514173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800" y="4387723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019802" y="4410329"/>
            <a:ext cx="1012698" cy="1299718"/>
            <a:chOff x="5019802" y="4410329"/>
            <a:chExt cx="1012698" cy="1299718"/>
          </a:xfrm>
        </p:grpSpPr>
        <p:sp>
          <p:nvSpPr>
            <p:cNvPr id="5" name="Freeform 4"/>
            <p:cNvSpPr/>
            <p:nvPr/>
          </p:nvSpPr>
          <p:spPr>
            <a:xfrm>
              <a:off x="5126567" y="4717373"/>
              <a:ext cx="795867" cy="694267"/>
            </a:xfrm>
            <a:custGeom>
              <a:avLst/>
              <a:gdLst/>
              <a:ahLst/>
              <a:cxnLst/>
              <a:rect l="0" t="0" r="0" b="0"/>
              <a:pathLst>
                <a:path w="795867" h="694267">
                  <a:moveTo>
                    <a:pt x="0" y="0"/>
                  </a:moveTo>
                  <a:lnTo>
                    <a:pt x="795866" y="0"/>
                  </a:lnTo>
                  <a:lnTo>
                    <a:pt x="795866" y="694266"/>
                  </a:lnTo>
                  <a:lnTo>
                    <a:pt x="0" y="694266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9802" y="4410329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8" name="Freeform 7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6946900"/>
            <a:ext cx="250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203200"/>
            <a:ext cx="416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with the order switched.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50909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31740" y="4401185"/>
            <a:ext cx="1000760" cy="1283970"/>
            <a:chOff x="5031740" y="4401185"/>
            <a:chExt cx="1000760" cy="1283970"/>
          </a:xfrm>
        </p:grpSpPr>
        <p:sp>
          <p:nvSpPr>
            <p:cNvPr id="2" name="Freeform 1"/>
            <p:cNvSpPr/>
            <p:nvPr/>
          </p:nvSpPr>
          <p:spPr>
            <a:xfrm>
              <a:off x="5118429" y="4528685"/>
              <a:ext cx="816981" cy="1052204"/>
            </a:xfrm>
            <a:custGeom>
              <a:avLst/>
              <a:gdLst/>
              <a:ahLst/>
              <a:cxnLst/>
              <a:rect l="0" t="0" r="0" b="0"/>
              <a:pathLst>
                <a:path w="816981" h="1052204">
                  <a:moveTo>
                    <a:pt x="0" y="0"/>
                  </a:moveTo>
                  <a:lnTo>
                    <a:pt x="816980" y="0"/>
                  </a:lnTo>
                  <a:lnTo>
                    <a:pt x="816980" y="1052203"/>
                  </a:lnTo>
                  <a:lnTo>
                    <a:pt x="0" y="1052203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1740" y="4401185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3730625" y="4393311"/>
            <a:ext cx="1004697" cy="1291844"/>
            <a:chOff x="3730625" y="4393311"/>
            <a:chExt cx="1004697" cy="1291844"/>
          </a:xfrm>
        </p:grpSpPr>
        <p:sp>
          <p:nvSpPr>
            <p:cNvPr id="5" name="Freeform 4"/>
            <p:cNvSpPr/>
            <p:nvPr/>
          </p:nvSpPr>
          <p:spPr>
            <a:xfrm>
              <a:off x="3920806" y="4655048"/>
              <a:ext cx="625401" cy="847581"/>
            </a:xfrm>
            <a:custGeom>
              <a:avLst/>
              <a:gdLst/>
              <a:ahLst/>
              <a:cxnLst/>
              <a:rect l="0" t="0" r="0" b="0"/>
              <a:pathLst>
                <a:path w="625401" h="847581">
                  <a:moveTo>
                    <a:pt x="0" y="0"/>
                  </a:moveTo>
                  <a:lnTo>
                    <a:pt x="625400" y="0"/>
                  </a:lnTo>
                  <a:lnTo>
                    <a:pt x="625400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0625" y="4393311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8" name="Freeform 7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6946900"/>
            <a:ext cx="250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203200"/>
            <a:ext cx="416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with different animals.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9929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30625" y="4413885"/>
            <a:ext cx="1000760" cy="1283970"/>
            <a:chOff x="3730625" y="4413885"/>
            <a:chExt cx="1000760" cy="1283970"/>
          </a:xfrm>
        </p:grpSpPr>
        <p:sp>
          <p:nvSpPr>
            <p:cNvPr id="2" name="Freeform 1"/>
            <p:cNvSpPr/>
            <p:nvPr/>
          </p:nvSpPr>
          <p:spPr>
            <a:xfrm>
              <a:off x="3817314" y="4541385"/>
              <a:ext cx="816980" cy="1052204"/>
            </a:xfrm>
            <a:custGeom>
              <a:avLst/>
              <a:gdLst/>
              <a:ahLst/>
              <a:cxnLst/>
              <a:rect l="0" t="0" r="0" b="0"/>
              <a:pathLst>
                <a:path w="816980" h="1052204">
                  <a:moveTo>
                    <a:pt x="0" y="0"/>
                  </a:moveTo>
                  <a:lnTo>
                    <a:pt x="816979" y="0"/>
                  </a:lnTo>
                  <a:lnTo>
                    <a:pt x="816979" y="1052203"/>
                  </a:lnTo>
                  <a:lnTo>
                    <a:pt x="0" y="1052203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0625" y="4413885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031740" y="4401185"/>
            <a:ext cx="1004697" cy="1291844"/>
            <a:chOff x="5031740" y="4401185"/>
            <a:chExt cx="1004697" cy="1291844"/>
          </a:xfrm>
        </p:grpSpPr>
        <p:sp>
          <p:nvSpPr>
            <p:cNvPr id="5" name="Freeform 4"/>
            <p:cNvSpPr/>
            <p:nvPr/>
          </p:nvSpPr>
          <p:spPr>
            <a:xfrm>
              <a:off x="5221921" y="4662922"/>
              <a:ext cx="625401" cy="847581"/>
            </a:xfrm>
            <a:custGeom>
              <a:avLst/>
              <a:gdLst/>
              <a:ahLst/>
              <a:cxnLst/>
              <a:rect l="0" t="0" r="0" b="0"/>
              <a:pathLst>
                <a:path w="625401" h="847581">
                  <a:moveTo>
                    <a:pt x="0" y="0"/>
                  </a:moveTo>
                  <a:lnTo>
                    <a:pt x="625400" y="0"/>
                  </a:lnTo>
                  <a:lnTo>
                    <a:pt x="625400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1740" y="4401185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8" name="Freeform 7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6946900"/>
            <a:ext cx="250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203200"/>
            <a:ext cx="416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with the order switched.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41104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562977" y="4398518"/>
            <a:ext cx="1012698" cy="1319403"/>
            <a:chOff x="7562977" y="4398518"/>
            <a:chExt cx="1012698" cy="1319403"/>
          </a:xfrm>
        </p:grpSpPr>
        <p:sp>
          <p:nvSpPr>
            <p:cNvPr id="2" name="Freeform 1"/>
            <p:cNvSpPr/>
            <p:nvPr/>
          </p:nvSpPr>
          <p:spPr>
            <a:xfrm>
              <a:off x="7671287" y="4701463"/>
              <a:ext cx="789981" cy="740605"/>
            </a:xfrm>
            <a:custGeom>
              <a:avLst/>
              <a:gdLst/>
              <a:ahLst/>
              <a:cxnLst/>
              <a:rect l="0" t="0" r="0" b="0"/>
              <a:pathLst>
                <a:path w="789981" h="740605">
                  <a:moveTo>
                    <a:pt x="0" y="0"/>
                  </a:moveTo>
                  <a:lnTo>
                    <a:pt x="789980" y="0"/>
                  </a:lnTo>
                  <a:lnTo>
                    <a:pt x="789980" y="740604"/>
                  </a:lnTo>
                  <a:lnTo>
                    <a:pt x="0" y="740604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2977" y="4398518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6281293" y="4375785"/>
            <a:ext cx="1012698" cy="1319403"/>
            <a:chOff x="6281293" y="4375785"/>
            <a:chExt cx="1012698" cy="1319403"/>
          </a:xfrm>
        </p:grpSpPr>
        <p:sp>
          <p:nvSpPr>
            <p:cNvPr id="5" name="Freeform 4"/>
            <p:cNvSpPr/>
            <p:nvPr/>
          </p:nvSpPr>
          <p:spPr>
            <a:xfrm>
              <a:off x="6429460" y="4502235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1293" y="4375785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5015484" y="4399534"/>
            <a:ext cx="1012698" cy="1299718"/>
            <a:chOff x="5015484" y="4399534"/>
            <a:chExt cx="1012698" cy="1299718"/>
          </a:xfrm>
        </p:grpSpPr>
        <p:sp>
          <p:nvSpPr>
            <p:cNvPr id="8" name="Freeform 7"/>
            <p:cNvSpPr/>
            <p:nvPr/>
          </p:nvSpPr>
          <p:spPr>
            <a:xfrm>
              <a:off x="5122249" y="4706578"/>
              <a:ext cx="795867" cy="694267"/>
            </a:xfrm>
            <a:custGeom>
              <a:avLst/>
              <a:gdLst/>
              <a:ahLst/>
              <a:cxnLst/>
              <a:rect l="0" t="0" r="0" b="0"/>
              <a:pathLst>
                <a:path w="795867" h="694267">
                  <a:moveTo>
                    <a:pt x="0" y="0"/>
                  </a:moveTo>
                  <a:lnTo>
                    <a:pt x="795866" y="0"/>
                  </a:lnTo>
                  <a:lnTo>
                    <a:pt x="795866" y="694266"/>
                  </a:lnTo>
                  <a:lnTo>
                    <a:pt x="0" y="694266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5484" y="4399534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3730625" y="4398518"/>
            <a:ext cx="1000760" cy="1283970"/>
            <a:chOff x="3730625" y="4398518"/>
            <a:chExt cx="1000760" cy="1283970"/>
          </a:xfrm>
        </p:grpSpPr>
        <p:sp>
          <p:nvSpPr>
            <p:cNvPr id="11" name="Freeform 10"/>
            <p:cNvSpPr/>
            <p:nvPr/>
          </p:nvSpPr>
          <p:spPr>
            <a:xfrm>
              <a:off x="3817314" y="4526018"/>
              <a:ext cx="816980" cy="1052204"/>
            </a:xfrm>
            <a:custGeom>
              <a:avLst/>
              <a:gdLst/>
              <a:ahLst/>
              <a:cxnLst/>
              <a:rect l="0" t="0" r="0" b="0"/>
              <a:pathLst>
                <a:path w="816980" h="1052204">
                  <a:moveTo>
                    <a:pt x="0" y="0"/>
                  </a:moveTo>
                  <a:lnTo>
                    <a:pt x="816979" y="0"/>
                  </a:lnTo>
                  <a:lnTo>
                    <a:pt x="816979" y="1052203"/>
                  </a:lnTo>
                  <a:lnTo>
                    <a:pt x="0" y="1052203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0625" y="4398518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8857361" y="4394454"/>
            <a:ext cx="1004697" cy="1291844"/>
            <a:chOff x="8857361" y="4394454"/>
            <a:chExt cx="1004697" cy="1291844"/>
          </a:xfrm>
        </p:grpSpPr>
        <p:sp>
          <p:nvSpPr>
            <p:cNvPr id="14" name="Freeform 13"/>
            <p:cNvSpPr/>
            <p:nvPr/>
          </p:nvSpPr>
          <p:spPr>
            <a:xfrm>
              <a:off x="9047542" y="4656191"/>
              <a:ext cx="625401" cy="847581"/>
            </a:xfrm>
            <a:custGeom>
              <a:avLst/>
              <a:gdLst/>
              <a:ahLst/>
              <a:cxnLst/>
              <a:rect l="0" t="0" r="0" b="0"/>
              <a:pathLst>
                <a:path w="625401" h="847581">
                  <a:moveTo>
                    <a:pt x="0" y="0"/>
                  </a:moveTo>
                  <a:lnTo>
                    <a:pt x="625400" y="0"/>
                  </a:lnTo>
                  <a:lnTo>
                    <a:pt x="625400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7361" y="4394454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17" name="Freeform 16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0" name="TextBox 19"/>
          <p:cNvSpPr txBox="1"/>
          <p:nvPr/>
        </p:nvSpPr>
        <p:spPr>
          <a:xfrm>
            <a:off x="469900" y="6946900"/>
            <a:ext cx="250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9900" y="203200"/>
            <a:ext cx="23993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Introduce third to fifth.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23069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844661" y="4388485"/>
            <a:ext cx="1012698" cy="1319403"/>
            <a:chOff x="8844661" y="4388485"/>
            <a:chExt cx="1012698" cy="1319403"/>
          </a:xfrm>
        </p:grpSpPr>
        <p:sp>
          <p:nvSpPr>
            <p:cNvPr id="2" name="Freeform 1"/>
            <p:cNvSpPr/>
            <p:nvPr/>
          </p:nvSpPr>
          <p:spPr>
            <a:xfrm>
              <a:off x="8952971" y="4691430"/>
              <a:ext cx="789979" cy="740605"/>
            </a:xfrm>
            <a:custGeom>
              <a:avLst/>
              <a:gdLst/>
              <a:ahLst/>
              <a:cxnLst/>
              <a:rect l="0" t="0" r="0" b="0"/>
              <a:pathLst>
                <a:path w="789979" h="740605">
                  <a:moveTo>
                    <a:pt x="0" y="0"/>
                  </a:moveTo>
                  <a:lnTo>
                    <a:pt x="789978" y="0"/>
                  </a:lnTo>
                  <a:lnTo>
                    <a:pt x="789978" y="740604"/>
                  </a:lnTo>
                  <a:lnTo>
                    <a:pt x="0" y="740604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4661" y="4388485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3705225" y="4402328"/>
            <a:ext cx="1012698" cy="1319403"/>
            <a:chOff x="3705225" y="4402328"/>
            <a:chExt cx="1012698" cy="1319403"/>
          </a:xfrm>
        </p:grpSpPr>
        <p:sp>
          <p:nvSpPr>
            <p:cNvPr id="5" name="Freeform 4"/>
            <p:cNvSpPr/>
            <p:nvPr/>
          </p:nvSpPr>
          <p:spPr>
            <a:xfrm>
              <a:off x="3853392" y="4528778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5225" y="4402328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7562977" y="4386580"/>
            <a:ext cx="1012698" cy="1299718"/>
            <a:chOff x="7562977" y="4386580"/>
            <a:chExt cx="1012698" cy="1299718"/>
          </a:xfrm>
        </p:grpSpPr>
        <p:sp>
          <p:nvSpPr>
            <p:cNvPr id="8" name="Freeform 7"/>
            <p:cNvSpPr/>
            <p:nvPr/>
          </p:nvSpPr>
          <p:spPr>
            <a:xfrm>
              <a:off x="7669744" y="4693626"/>
              <a:ext cx="795866" cy="694265"/>
            </a:xfrm>
            <a:custGeom>
              <a:avLst/>
              <a:gdLst/>
              <a:ahLst/>
              <a:cxnLst/>
              <a:rect l="0" t="0" r="0" b="0"/>
              <a:pathLst>
                <a:path w="795866" h="694265">
                  <a:moveTo>
                    <a:pt x="0" y="0"/>
                  </a:moveTo>
                  <a:lnTo>
                    <a:pt x="795865" y="0"/>
                  </a:lnTo>
                  <a:lnTo>
                    <a:pt x="795865" y="694264"/>
                  </a:lnTo>
                  <a:lnTo>
                    <a:pt x="0" y="694264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2977" y="4386580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5028184" y="4402328"/>
            <a:ext cx="1000760" cy="1283970"/>
            <a:chOff x="5028184" y="4402328"/>
            <a:chExt cx="1000760" cy="1283970"/>
          </a:xfrm>
        </p:grpSpPr>
        <p:sp>
          <p:nvSpPr>
            <p:cNvPr id="11" name="Freeform 10"/>
            <p:cNvSpPr/>
            <p:nvPr/>
          </p:nvSpPr>
          <p:spPr>
            <a:xfrm>
              <a:off x="5114873" y="4529829"/>
              <a:ext cx="816981" cy="1052203"/>
            </a:xfrm>
            <a:custGeom>
              <a:avLst/>
              <a:gdLst/>
              <a:ahLst/>
              <a:cxnLst/>
              <a:rect l="0" t="0" r="0" b="0"/>
              <a:pathLst>
                <a:path w="816981" h="1052203">
                  <a:moveTo>
                    <a:pt x="0" y="0"/>
                  </a:moveTo>
                  <a:lnTo>
                    <a:pt x="816980" y="0"/>
                  </a:lnTo>
                  <a:lnTo>
                    <a:pt x="816980" y="1052202"/>
                  </a:lnTo>
                  <a:lnTo>
                    <a:pt x="0" y="1052202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8184" y="4402328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6293993" y="4394454"/>
            <a:ext cx="1004697" cy="1291844"/>
            <a:chOff x="6293993" y="4394454"/>
            <a:chExt cx="1004697" cy="1291844"/>
          </a:xfrm>
        </p:grpSpPr>
        <p:sp>
          <p:nvSpPr>
            <p:cNvPr id="14" name="Freeform 13"/>
            <p:cNvSpPr/>
            <p:nvPr/>
          </p:nvSpPr>
          <p:spPr>
            <a:xfrm>
              <a:off x="6484174" y="4656192"/>
              <a:ext cx="625402" cy="847581"/>
            </a:xfrm>
            <a:custGeom>
              <a:avLst/>
              <a:gdLst/>
              <a:ahLst/>
              <a:cxnLst/>
              <a:rect l="0" t="0" r="0" b="0"/>
              <a:pathLst>
                <a:path w="625402" h="847581">
                  <a:moveTo>
                    <a:pt x="0" y="0"/>
                  </a:moveTo>
                  <a:lnTo>
                    <a:pt x="625401" y="0"/>
                  </a:lnTo>
                  <a:lnTo>
                    <a:pt x="625401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3993" y="4394454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17" name="Freeform 16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0" name="TextBox 19"/>
          <p:cNvSpPr txBox="1"/>
          <p:nvPr/>
        </p:nvSpPr>
        <p:spPr>
          <a:xfrm>
            <a:off x="469900" y="6946900"/>
            <a:ext cx="250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9900" y="203200"/>
            <a:ext cx="416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with the order switched.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20507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E521A0-36DA-4F7E-8CEC-8C9B4023D1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FF8C7D-978A-416C-BE8E-4BF57A05E5E7}"/>
</file>

<file path=customXml/itemProps3.xml><?xml version="1.0" encoding="utf-8"?>
<ds:datastoreItem xmlns:ds="http://schemas.openxmlformats.org/officeDocument/2006/customXml" ds:itemID="{FAD4AA51-10B8-4BC3-9362-D72A7C6A26E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273</Words>
  <Application>Microsoft Office PowerPoint</Application>
  <PresentationFormat>Custom</PresentationFormat>
  <Paragraphs>39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Lindsay Karpenko</cp:lastModifiedBy>
  <cp:revision>7</cp:revision>
  <dcterms:created xsi:type="dcterms:W3CDTF">2019-07-29T14:01:55Z</dcterms:created>
  <dcterms:modified xsi:type="dcterms:W3CDTF">2020-09-29T19:32:07Z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