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8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30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806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20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330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74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46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033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46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29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7E63-3970-4066-8A2D-DB12846607B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984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0.png"/><Relationship Id="rId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24.png"/><Relationship Id="rId21" Type="http://schemas.openxmlformats.org/officeDocument/2006/relationships/image" Target="../media/image37.png"/><Relationship Id="rId7" Type="http://schemas.openxmlformats.org/officeDocument/2006/relationships/image" Target="../media/image19.png"/><Relationship Id="rId12" Type="http://schemas.openxmlformats.org/officeDocument/2006/relationships/image" Target="../media/image20.png"/><Relationship Id="rId17" Type="http://schemas.openxmlformats.org/officeDocument/2006/relationships/image" Target="../media/image33.png"/><Relationship Id="rId2" Type="http://schemas.openxmlformats.org/officeDocument/2006/relationships/image" Target="../media/image28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31.png"/><Relationship Id="rId10" Type="http://schemas.openxmlformats.org/officeDocument/2006/relationships/image" Target="../media/image15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8.png"/><Relationship Id="rId1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18" Type="http://schemas.openxmlformats.org/officeDocument/2006/relationships/image" Target="../media/image33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32.png"/><Relationship Id="rId2" Type="http://schemas.openxmlformats.org/officeDocument/2006/relationships/image" Target="../media/image36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15.png"/><Relationship Id="rId5" Type="http://schemas.openxmlformats.org/officeDocument/2006/relationships/image" Target="../media/image24.png"/><Relationship Id="rId15" Type="http://schemas.openxmlformats.org/officeDocument/2006/relationships/image" Target="../media/image30.png"/><Relationship Id="rId10" Type="http://schemas.openxmlformats.org/officeDocument/2006/relationships/image" Target="../media/image18.png"/><Relationship Id="rId19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16.png"/><Relationship Id="rId1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21.png"/><Relationship Id="rId21" Type="http://schemas.openxmlformats.org/officeDocument/2006/relationships/image" Target="../media/image18.png"/><Relationship Id="rId7" Type="http://schemas.openxmlformats.org/officeDocument/2006/relationships/image" Target="../media/image16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24.png"/><Relationship Id="rId16" Type="http://schemas.openxmlformats.org/officeDocument/2006/relationships/image" Target="../media/image44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9.png"/><Relationship Id="rId5" Type="http://schemas.openxmlformats.org/officeDocument/2006/relationships/image" Target="../media/image2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21.png"/><Relationship Id="rId21" Type="http://schemas.openxmlformats.org/officeDocument/2006/relationships/image" Target="../media/image22.png"/><Relationship Id="rId7" Type="http://schemas.openxmlformats.org/officeDocument/2006/relationships/image" Target="../media/image16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4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8.png"/><Relationship Id="rId5" Type="http://schemas.openxmlformats.org/officeDocument/2006/relationships/image" Target="../media/image23.png"/><Relationship Id="rId15" Type="http://schemas.openxmlformats.org/officeDocument/2006/relationships/image" Target="../media/image42.png"/><Relationship Id="rId10" Type="http://schemas.openxmlformats.org/officeDocument/2006/relationships/image" Target="../media/image20.png"/><Relationship Id="rId19" Type="http://schemas.openxmlformats.org/officeDocument/2006/relationships/image" Target="../media/image46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Relationship Id="rId1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recommended	BC: recommended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recommended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M-4–6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NSK-54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Counting to 90</a:t>
            </a:r>
            <a:endParaRPr lang="en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count fluently to 90.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p. 59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1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05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Hundreds Chart (p. S-1). See p. M-5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22" y="850900"/>
            <a:ext cx="5210556" cy="5248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546100" y="559028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87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52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I Start, You Finish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568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86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>
                <a:solidFill>
                  <a:srgbClr val="666666"/>
                </a:solidFill>
              </a:rPr>
              <a:t>M-5–6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Counting correctly or incorrectly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7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" name="Freeform 3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481" y="2344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7" name="Freeform 6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6961" y="2379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2" name="Group 11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10" name="Freeform 9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6686" y="2393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13" name="Freeform 12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765" y="2409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8" name="Group 17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16" name="Freeform 15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7907" y="2367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19" name="Freeform 18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0" name="Picture 1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9550" y="2383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4" name="Group 23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22" name="Freeform 21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9212" y="23978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7" name="Group 26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25" name="Freeform 24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6" name="Picture 2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884" y="2370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28" name="Freeform 27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9" name="Picture 2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038" y="2396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1486854" y="2235203"/>
            <a:ext cx="612329" cy="602668"/>
            <a:chOff x="1486854" y="2235203"/>
            <a:chExt cx="612329" cy="602668"/>
          </a:xfrm>
        </p:grpSpPr>
        <p:sp>
          <p:nvSpPr>
            <p:cNvPr id="31" name="Freeform 30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706" y="2380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08126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306577" y="4978400"/>
            <a:ext cx="1567587" cy="665886"/>
            <a:chOff x="43065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306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2082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321813" y="5016503"/>
            <a:ext cx="602678" cy="602666"/>
            <a:chOff x="4321813" y="5016503"/>
            <a:chExt cx="602678" cy="602666"/>
          </a:xfrm>
        </p:grpSpPr>
        <p:sp>
          <p:nvSpPr>
            <p:cNvPr id="5" name="Freeform 4"/>
            <p:cNvSpPr/>
            <p:nvPr/>
          </p:nvSpPr>
          <p:spPr>
            <a:xfrm>
              <a:off x="4321813" y="50165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6562" y="5145659"/>
              <a:ext cx="288290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5" name="TextBox 14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5: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249855" y="5010010"/>
            <a:ext cx="602678" cy="602666"/>
            <a:chOff x="5249855" y="5010010"/>
            <a:chExt cx="602678" cy="602666"/>
          </a:xfrm>
        </p:grpSpPr>
        <p:sp>
          <p:nvSpPr>
            <p:cNvPr id="17" name="Freeform 16"/>
            <p:cNvSpPr/>
            <p:nvPr/>
          </p:nvSpPr>
          <p:spPr>
            <a:xfrm>
              <a:off x="5249855" y="5010010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8986" y="5106543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20" name="Freeform 19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23" name="Freeform 22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6" name="Freeform 25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9" name="Freeform 28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32" name="Freeform 31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35" name="Freeform 34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32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8" name="Freeform 37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3" name="Group 42"/>
          <p:cNvGrpSpPr/>
          <p:nvPr/>
        </p:nvGrpSpPr>
        <p:grpSpPr>
          <a:xfrm>
            <a:off x="6203319" y="3390903"/>
            <a:ext cx="602669" cy="602666"/>
            <a:chOff x="6203319" y="3390903"/>
            <a:chExt cx="602669" cy="602666"/>
          </a:xfrm>
        </p:grpSpPr>
        <p:sp>
          <p:nvSpPr>
            <p:cNvPr id="41" name="Freeform 40"/>
            <p:cNvSpPr/>
            <p:nvPr/>
          </p:nvSpPr>
          <p:spPr>
            <a:xfrm>
              <a:off x="6203319" y="33909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2" name="Picture 4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9012" y="35281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6" name="Group 45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44" name="Freeform 43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9" name="Group 48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7" name="Freeform 46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8" name="Picture 47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490" y="2383917"/>
              <a:ext cx="296799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2" name="Group 51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50" name="Freeform 49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1" name="Picture 50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039" y="2400935"/>
              <a:ext cx="347599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5" name="Group 54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53" name="Freeform 52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399" y="2339467"/>
              <a:ext cx="366268" cy="4197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8" name="Group 57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6" name="Freeform 55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7" name="Picture 56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706" y="2356358"/>
              <a:ext cx="3051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1" name="Group 60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9" name="Freeform 58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0" name="Picture 59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968" y="2400935"/>
              <a:ext cx="389890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4" name="Group 63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62" name="Freeform 61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3" name="Picture 62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934" y="2369058"/>
              <a:ext cx="2797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7" name="Group 66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5" name="Freeform 64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6" name="Picture 65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0212" y="2379726"/>
              <a:ext cx="313690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0" name="Group 69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8" name="Freeform 67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9" name="Picture 68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8824" y="2407285"/>
              <a:ext cx="347599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3" name="Group 72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71" name="Freeform 70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2" name="Picture 71"/>
            <p:cNvPicPr>
              <a:picLocks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221" y="2343658"/>
              <a:ext cx="381508" cy="398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19974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49864" y="5010010"/>
            <a:ext cx="602669" cy="602666"/>
            <a:chOff x="5249864" y="5010010"/>
            <a:chExt cx="602669" cy="602666"/>
          </a:xfrm>
        </p:grpSpPr>
        <p:sp>
          <p:nvSpPr>
            <p:cNvPr id="2" name="Freeform 1"/>
            <p:cNvSpPr/>
            <p:nvPr/>
          </p:nvSpPr>
          <p:spPr>
            <a:xfrm>
              <a:off x="5249864" y="5010010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008" y="5182108"/>
              <a:ext cx="347599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321813" y="5016503"/>
            <a:ext cx="602668" cy="602666"/>
            <a:chOff x="4321813" y="5016503"/>
            <a:chExt cx="602668" cy="602666"/>
          </a:xfrm>
        </p:grpSpPr>
        <p:sp>
          <p:nvSpPr>
            <p:cNvPr id="5" name="Freeform 4"/>
            <p:cNvSpPr/>
            <p:nvPr/>
          </p:nvSpPr>
          <p:spPr>
            <a:xfrm>
              <a:off x="4321813" y="50165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2112" y="51362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381055" y="2235203"/>
            <a:ext cx="602678" cy="602666"/>
            <a:chOff x="3381055" y="2235203"/>
            <a:chExt cx="602678" cy="602666"/>
          </a:xfrm>
        </p:grpSpPr>
        <p:sp>
          <p:nvSpPr>
            <p:cNvPr id="8" name="Freeform 7"/>
            <p:cNvSpPr/>
            <p:nvPr/>
          </p:nvSpPr>
          <p:spPr>
            <a:xfrm>
              <a:off x="33810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5746" y="2364359"/>
              <a:ext cx="288290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1" name="Freeform 10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4" name="Freeform 13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17" name="Freeform 16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0" name="Freeform 19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3" name="Freeform 22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26" name="Freeform 25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59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29" name="Freeform 28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6203319" y="3390903"/>
            <a:ext cx="602669" cy="602666"/>
            <a:chOff x="6203319" y="3390903"/>
            <a:chExt cx="602669" cy="602666"/>
          </a:xfrm>
        </p:grpSpPr>
        <p:sp>
          <p:nvSpPr>
            <p:cNvPr id="32" name="Freeform 31"/>
            <p:cNvSpPr/>
            <p:nvPr/>
          </p:nvSpPr>
          <p:spPr>
            <a:xfrm>
              <a:off x="6203319" y="33909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1712" y="35281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5" name="Freeform 34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38" name="Freeform 37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490" y="2383917"/>
              <a:ext cx="296799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3" name="Group 42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41" name="Freeform 40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2" name="Picture 41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039" y="2400935"/>
              <a:ext cx="347599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6" name="Group 45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44" name="Freeform 43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399" y="2339467"/>
              <a:ext cx="366268" cy="4197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9" name="Group 48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47" name="Freeform 46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8" name="Picture 47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706" y="2356358"/>
              <a:ext cx="3051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2" name="Group 51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0" name="Freeform 49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1" name="Picture 50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968" y="2400935"/>
              <a:ext cx="389890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5" name="Group 54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53" name="Freeform 52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934" y="2369058"/>
              <a:ext cx="2797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8" name="Group 57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56" name="Freeform 55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7" name="Picture 56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0212" y="2379726"/>
              <a:ext cx="313690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1" name="Group 60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59" name="Freeform 58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0" name="Picture 59"/>
            <p:cNvPicPr>
              <a:picLocks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221" y="2343658"/>
              <a:ext cx="381508" cy="398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9" name="TextBox 68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5: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71" name="Freeform 70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8344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5: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4" name="Freeform 13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7" name="Freeform 16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324674" y="5003801"/>
            <a:ext cx="602665" cy="602668"/>
            <a:chOff x="4324674" y="5003801"/>
            <a:chExt cx="602665" cy="602668"/>
          </a:xfrm>
        </p:grpSpPr>
        <p:sp>
          <p:nvSpPr>
            <p:cNvPr id="20" name="Freeform 19"/>
            <p:cNvSpPr/>
            <p:nvPr/>
          </p:nvSpPr>
          <p:spPr>
            <a:xfrm>
              <a:off x="4324674" y="50038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9986" y="51490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3" name="Freeform 22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6" name="Freeform 25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9" name="Freeform 28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2" name="Freeform 31"/>
          <p:cNvSpPr/>
          <p:nvPr/>
        </p:nvSpPr>
        <p:spPr>
          <a:xfrm>
            <a:off x="5262568" y="3390903"/>
            <a:ext cx="602665" cy="602666"/>
          </a:xfrm>
          <a:custGeom>
            <a:avLst/>
            <a:gdLst/>
            <a:ahLst/>
            <a:cxnLst/>
            <a:rect l="0" t="0" r="0" b="0"/>
            <a:pathLst>
              <a:path w="602665" h="602666">
                <a:moveTo>
                  <a:pt x="0" y="0"/>
                </a:moveTo>
                <a:lnTo>
                  <a:pt x="602664" y="0"/>
                </a:lnTo>
                <a:lnTo>
                  <a:pt x="602664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5" name="Group 34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3" name="Freeform 32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4" name="Picture 33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6" name="Freeform 35"/>
          <p:cNvSpPr/>
          <p:nvPr/>
        </p:nvSpPr>
        <p:spPr>
          <a:xfrm>
            <a:off x="6203319" y="3390903"/>
            <a:ext cx="602669" cy="602666"/>
          </a:xfrm>
          <a:custGeom>
            <a:avLst/>
            <a:gdLst/>
            <a:ahLst/>
            <a:cxnLst/>
            <a:rect l="0" t="0" r="0" b="0"/>
            <a:pathLst>
              <a:path w="602669" h="602666">
                <a:moveTo>
                  <a:pt x="0" y="0"/>
                </a:moveTo>
                <a:lnTo>
                  <a:pt x="602668" y="0"/>
                </a:lnTo>
                <a:lnTo>
                  <a:pt x="602668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9" name="Group 38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7" name="Freeform 36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8" name="Picture 37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2" name="Group 41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0" name="Freeform 39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1" name="Picture 40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184" y="2385822"/>
              <a:ext cx="37922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5" name="Group 44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3" name="Freeform 42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4" name="Picture 43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500" y="2394712"/>
              <a:ext cx="38506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8" name="Group 47"/>
          <p:cNvGrpSpPr/>
          <p:nvPr/>
        </p:nvGrpSpPr>
        <p:grpSpPr>
          <a:xfrm>
            <a:off x="5226374" y="5003801"/>
            <a:ext cx="602665" cy="602668"/>
            <a:chOff x="5226374" y="5003801"/>
            <a:chExt cx="602665" cy="602668"/>
          </a:xfrm>
        </p:grpSpPr>
        <p:sp>
          <p:nvSpPr>
            <p:cNvPr id="46" name="Freeform 45"/>
            <p:cNvSpPr/>
            <p:nvPr/>
          </p:nvSpPr>
          <p:spPr>
            <a:xfrm>
              <a:off x="5226374" y="50038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7" name="Picture 46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2321" y="5160264"/>
              <a:ext cx="364109" cy="282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1" name="Group 50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49" name="Freeform 48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0" name="Picture 49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608" y="2364994"/>
              <a:ext cx="355600" cy="34366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4" name="Group 53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2" name="Freeform 51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3" name="Picture 52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017" y="2385822"/>
              <a:ext cx="36144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7" name="Group 56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5" name="Freeform 54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6" name="Picture 55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7302" y="2394712"/>
              <a:ext cx="36728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0" name="Group 59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58" name="Freeform 57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9" name="Picture 58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9052" y="2382774"/>
              <a:ext cx="391033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3" name="Group 62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1" name="Freeform 60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2" name="Picture 61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730" y="2390140"/>
              <a:ext cx="361442" cy="2903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6" name="Group 65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4" name="Freeform 63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5" name="Picture 64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810" y="2382774"/>
              <a:ext cx="33782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9" name="Group 68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67" name="Freeform 66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8" name="Picture 67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235" y="2395474"/>
              <a:ext cx="35560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70" name="Picture 69"/>
          <p:cNvPicPr>
            <a:picLocks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12" y="3528187"/>
            <a:ext cx="401193" cy="3051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1" name="Picture 70"/>
          <p:cNvPicPr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38" y="3539490"/>
            <a:ext cx="462153" cy="322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9983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5: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4" name="Freeform 13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7" name="Freeform 16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20" name="Freeform 19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3" name="Freeform 22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6" name="Freeform 25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9" name="Freeform 28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32" name="Freeform 31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59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5" name="Freeform 34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8" name="Freeform 37"/>
          <p:cNvSpPr/>
          <p:nvPr/>
        </p:nvSpPr>
        <p:spPr>
          <a:xfrm>
            <a:off x="5225419" y="5003803"/>
            <a:ext cx="602669" cy="602666"/>
          </a:xfrm>
          <a:custGeom>
            <a:avLst/>
            <a:gdLst/>
            <a:ahLst/>
            <a:cxnLst/>
            <a:rect l="0" t="0" r="0" b="0"/>
            <a:pathLst>
              <a:path w="602669" h="602666">
                <a:moveTo>
                  <a:pt x="0" y="0"/>
                </a:moveTo>
                <a:lnTo>
                  <a:pt x="602668" y="0"/>
                </a:lnTo>
                <a:lnTo>
                  <a:pt x="602668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1" name="Group 40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9" name="Freeform 38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0" name="Picture 39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4" name="Group 43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2" name="Freeform 41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3" name="Picture 42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184" y="2385822"/>
              <a:ext cx="37922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7" name="Group 46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5" name="Freeform 44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6" name="Picture 45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500" y="2394712"/>
              <a:ext cx="38506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0" name="Group 49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48" name="Freeform 47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9" name="Picture 48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7321" y="2391664"/>
              <a:ext cx="364109" cy="282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3" name="Group 52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51" name="Freeform 50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2" name="Picture 51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608" y="2364994"/>
              <a:ext cx="355600" cy="34366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6" name="Group 55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4" name="Freeform 53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5" name="Picture 54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017" y="2385822"/>
              <a:ext cx="36144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9" name="Group 58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7" name="Freeform 56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8" name="Picture 57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7302" y="2394712"/>
              <a:ext cx="36728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2" name="Group 61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60" name="Freeform 59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1" name="Picture 60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9052" y="2382774"/>
              <a:ext cx="391033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5" name="Group 64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3" name="Freeform 62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4" name="Picture 63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730" y="2390140"/>
              <a:ext cx="361442" cy="2903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8" name="Group 67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6" name="Freeform 65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7" name="Picture 66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810" y="2382774"/>
              <a:ext cx="33782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1" name="Group 70"/>
          <p:cNvGrpSpPr/>
          <p:nvPr/>
        </p:nvGrpSpPr>
        <p:grpSpPr>
          <a:xfrm>
            <a:off x="4318954" y="5003803"/>
            <a:ext cx="602667" cy="602668"/>
            <a:chOff x="4318954" y="5003803"/>
            <a:chExt cx="602667" cy="602668"/>
          </a:xfrm>
        </p:grpSpPr>
        <p:sp>
          <p:nvSpPr>
            <p:cNvPr id="69" name="Freeform 68"/>
            <p:cNvSpPr/>
            <p:nvPr/>
          </p:nvSpPr>
          <p:spPr>
            <a:xfrm>
              <a:off x="4318954" y="50038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0" name="Picture 69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8335" y="5164074"/>
              <a:ext cx="35560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72" name="Picture 71"/>
          <p:cNvPicPr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112" y="5153787"/>
            <a:ext cx="401193" cy="3051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8542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p. 59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723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000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283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Learning numbers to 90.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117600"/>
            <a:ext cx="35134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comes after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73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323581" y="2272080"/>
            <a:ext cx="5512837" cy="4085411"/>
            <a:chOff x="2323645" y="2234514"/>
            <a:chExt cx="5512837" cy="4085411"/>
          </a:xfrm>
        </p:grpSpPr>
        <p:grpSp>
          <p:nvGrpSpPr>
            <p:cNvPr id="6" name="Group 5"/>
            <p:cNvGrpSpPr/>
            <p:nvPr/>
          </p:nvGrpSpPr>
          <p:grpSpPr>
            <a:xfrm>
              <a:off x="2323645" y="2234514"/>
              <a:ext cx="1141987" cy="1141988"/>
              <a:chOff x="2323645" y="2234514"/>
              <a:chExt cx="1141987" cy="1141988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2323645" y="2234514"/>
                <a:ext cx="1141987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8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5219" y="2441575"/>
                <a:ext cx="487807" cy="7527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2393315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3780597" y="2234514"/>
              <a:ext cx="1141986" cy="1141988"/>
              <a:chOff x="3780597" y="2234514"/>
              <a:chExt cx="1141986" cy="1141988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3780597" y="2234514"/>
                <a:ext cx="1141986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8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8800" y="2424684"/>
                <a:ext cx="475107" cy="78651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5067" y="2393315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5237547" y="2234514"/>
              <a:ext cx="1141988" cy="1141988"/>
              <a:chOff x="5237547" y="2234514"/>
              <a:chExt cx="1141988" cy="1141988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5237547" y="2234514"/>
                <a:ext cx="1141988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8" h="1141988">
                    <a:moveTo>
                      <a:pt x="0" y="0"/>
                    </a:moveTo>
                    <a:lnTo>
                      <a:pt x="1141987" y="0"/>
                    </a:lnTo>
                    <a:lnTo>
                      <a:pt x="1141987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10504" y="2454275"/>
                <a:ext cx="497967" cy="7520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1239" y="2398014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6694499" y="2234514"/>
              <a:ext cx="1141983" cy="1141988"/>
              <a:chOff x="6694499" y="2234514"/>
              <a:chExt cx="1141983" cy="1141988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6694499" y="2234514"/>
                <a:ext cx="1141983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3" h="1141988">
                    <a:moveTo>
                      <a:pt x="0" y="0"/>
                    </a:moveTo>
                    <a:lnTo>
                      <a:pt x="1141982" y="0"/>
                    </a:lnTo>
                    <a:lnTo>
                      <a:pt x="1141982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8464" y="2391156"/>
                <a:ext cx="521716" cy="838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98183" y="2398014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2323645" y="3656914"/>
              <a:ext cx="1141987" cy="1141986"/>
              <a:chOff x="2323645" y="3656914"/>
              <a:chExt cx="1141987" cy="1141986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2323645" y="3656914"/>
                <a:ext cx="1141987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6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2519" y="3839210"/>
                <a:ext cx="527177" cy="79209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1" name="Picture 20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3813683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6" name="Group 25"/>
            <p:cNvGrpSpPr/>
            <p:nvPr/>
          </p:nvGrpSpPr>
          <p:grpSpPr>
            <a:xfrm>
              <a:off x="3780597" y="3656914"/>
              <a:ext cx="1141986" cy="1141986"/>
              <a:chOff x="3780597" y="3656914"/>
              <a:chExt cx="1141986" cy="1141986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3780597" y="36569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4" name="Picture 23"/>
              <p:cNvPicPr>
                <a:picLocks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1500" y="3813810"/>
                <a:ext cx="479679" cy="8282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5" name="Picture 2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4267" y="3813683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5237549" y="3656914"/>
              <a:ext cx="1141986" cy="1141986"/>
              <a:chOff x="5237549" y="3656914"/>
              <a:chExt cx="1141986" cy="1141986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5237549" y="36569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74944" y="3846449"/>
                <a:ext cx="553720" cy="7829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9" name="Picture 28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1239" y="381838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4" name="Group 33"/>
            <p:cNvGrpSpPr/>
            <p:nvPr/>
          </p:nvGrpSpPr>
          <p:grpSpPr>
            <a:xfrm>
              <a:off x="6694499" y="3656914"/>
              <a:ext cx="1141983" cy="1141986"/>
              <a:chOff x="6694499" y="3656914"/>
              <a:chExt cx="1141983" cy="1141986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6694499" y="3656914"/>
                <a:ext cx="1141983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3" h="1141986">
                    <a:moveTo>
                      <a:pt x="0" y="0"/>
                    </a:moveTo>
                    <a:lnTo>
                      <a:pt x="1141982" y="0"/>
                    </a:lnTo>
                    <a:lnTo>
                      <a:pt x="1141982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2" name="Picture 31"/>
              <p:cNvPicPr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8464" y="3801110"/>
                <a:ext cx="514858" cy="827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3" name="Picture 3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98183" y="381838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2323645" y="5079314"/>
              <a:ext cx="1141987" cy="1141986"/>
              <a:chOff x="2323645" y="5079314"/>
              <a:chExt cx="1141987" cy="1141986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2323645" y="5079314"/>
                <a:ext cx="1141987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6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6" name="Picture 3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5506" y="5236210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7" name="Picture 3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5236210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3780597" y="5079314"/>
              <a:ext cx="1141986" cy="1141986"/>
              <a:chOff x="3780597" y="5079314"/>
              <a:chExt cx="1141986" cy="1141986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780597" y="50793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540" y="5229225"/>
                <a:ext cx="523367" cy="8422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1" name="Picture 40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8867" y="523570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50" name="Group 49"/>
            <p:cNvGrpSpPr/>
            <p:nvPr/>
          </p:nvGrpSpPr>
          <p:grpSpPr>
            <a:xfrm>
              <a:off x="5224016" y="5011874"/>
              <a:ext cx="1250553" cy="1308051"/>
              <a:chOff x="5224016" y="5011874"/>
              <a:chExt cx="1250553" cy="1308051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5298135" y="5122424"/>
                <a:ext cx="1032114" cy="1041578"/>
              </a:xfrm>
              <a:custGeom>
                <a:avLst/>
                <a:gdLst/>
                <a:ahLst/>
                <a:cxnLst/>
                <a:rect l="0" t="0" r="0" b="0"/>
                <a:pathLst>
                  <a:path w="1032114" h="1041578">
                    <a:moveTo>
                      <a:pt x="0" y="0"/>
                    </a:moveTo>
                    <a:lnTo>
                      <a:pt x="1032113" y="0"/>
                    </a:lnTo>
                    <a:lnTo>
                      <a:pt x="1032113" y="1041577"/>
                    </a:lnTo>
                    <a:lnTo>
                      <a:pt x="0" y="1041577"/>
                    </a:lnTo>
                    <a:close/>
                  </a:path>
                </a:pathLst>
              </a:custGeom>
              <a:solidFill>
                <a:srgbClr val="FFAD5B"/>
              </a:solidFill>
              <a:ln w="127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224016" y="5011874"/>
                <a:ext cx="1250553" cy="13080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7900" dirty="0" smtClean="0">
                    <a:solidFill>
                      <a:srgbClr val="000000"/>
                    </a:solidFill>
                    <a:latin typeface="Arial"/>
                  </a:rPr>
                  <a:t>?</a:t>
                </a:r>
                <a:endParaRPr lang="en-CA" sz="79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57200" y="850900"/>
            <a:ext cx="4287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Now let's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count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past 80.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9900" y="6946900"/>
            <a:ext cx="283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M-4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0" y="15733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5152008" y="5079314"/>
            <a:ext cx="1282611" cy="1246526"/>
            <a:chOff x="5152008" y="5029696"/>
            <a:chExt cx="1282611" cy="1246526"/>
          </a:xfrm>
        </p:grpSpPr>
        <p:sp>
          <p:nvSpPr>
            <p:cNvPr id="59" name="Rectangle 58"/>
            <p:cNvSpPr/>
            <p:nvPr/>
          </p:nvSpPr>
          <p:spPr>
            <a:xfrm>
              <a:off x="5152008" y="5029696"/>
              <a:ext cx="1282611" cy="12465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" name="Freeform 1"/>
            <p:cNvSpPr/>
            <p:nvPr/>
          </p:nvSpPr>
          <p:spPr>
            <a:xfrm>
              <a:off x="5237549" y="5079314"/>
              <a:ext cx="1141986" cy="1141986"/>
            </a:xfrm>
            <a:custGeom>
              <a:avLst/>
              <a:gdLst/>
              <a:ahLst/>
              <a:cxnLst/>
              <a:rect l="0" t="0" r="0" b="0"/>
              <a:pathLst>
                <a:path w="1141986" h="1141986">
                  <a:moveTo>
                    <a:pt x="0" y="0"/>
                  </a:moveTo>
                  <a:lnTo>
                    <a:pt x="1141985" y="0"/>
                  </a:lnTo>
                  <a:lnTo>
                    <a:pt x="1141985" y="1141985"/>
                  </a:lnTo>
                  <a:lnTo>
                    <a:pt x="0" y="11419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4" name="Picture 4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077" y="5275707"/>
              <a:ext cx="487807" cy="7527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5" name="Picture 4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6850" y="5238750"/>
              <a:ext cx="523367" cy="842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8583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4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one at a time.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904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73" y="795782"/>
            <a:ext cx="5410327" cy="48155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03200"/>
            <a:ext cx="38716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81 to 90 to the number chart.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895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Then count from 1 to 90.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</a:t>
            </a:r>
            <a:r>
              <a:rPr lang="en-CA" sz="1600" dirty="0" smtClean="0">
                <a:solidFill>
                  <a:srgbClr val="A52A00"/>
                </a:solidFill>
                <a:latin typeface="Century Gothic"/>
              </a:rPr>
              <a:t>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651435" y="5991633"/>
            <a:ext cx="455351" cy="455348"/>
            <a:chOff x="8651435" y="5991633"/>
            <a:chExt cx="455351" cy="455348"/>
          </a:xfrm>
        </p:grpSpPr>
        <p:sp>
          <p:nvSpPr>
            <p:cNvPr id="5" name="Freeform 4"/>
            <p:cNvSpPr/>
            <p:nvPr/>
          </p:nvSpPr>
          <p:spPr>
            <a:xfrm>
              <a:off x="8651435" y="5991633"/>
              <a:ext cx="455351" cy="455348"/>
            </a:xfrm>
            <a:custGeom>
              <a:avLst/>
              <a:gdLst/>
              <a:ahLst/>
              <a:cxnLst/>
              <a:rect l="0" t="0" r="0" b="0"/>
              <a:pathLst>
                <a:path w="455351" h="455348">
                  <a:moveTo>
                    <a:pt x="0" y="0"/>
                  </a:moveTo>
                  <a:lnTo>
                    <a:pt x="455350" y="0"/>
                  </a:lnTo>
                  <a:lnTo>
                    <a:pt x="455350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8456" y="6095746"/>
              <a:ext cx="346456" cy="2720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597712" y="6001267"/>
            <a:ext cx="455344" cy="455348"/>
            <a:chOff x="3597712" y="6001267"/>
            <a:chExt cx="455344" cy="455348"/>
          </a:xfrm>
        </p:grpSpPr>
        <p:sp>
          <p:nvSpPr>
            <p:cNvPr id="8" name="Freeform 7"/>
            <p:cNvSpPr/>
            <p:nvPr/>
          </p:nvSpPr>
          <p:spPr>
            <a:xfrm>
              <a:off x="3597712" y="6001267"/>
              <a:ext cx="455344" cy="455348"/>
            </a:xfrm>
            <a:custGeom>
              <a:avLst/>
              <a:gdLst/>
              <a:ahLst/>
              <a:cxnLst/>
              <a:rect l="0" t="0" r="0" b="0"/>
              <a:pathLst>
                <a:path w="455344" h="455348">
                  <a:moveTo>
                    <a:pt x="0" y="0"/>
                  </a:moveTo>
                  <a:lnTo>
                    <a:pt x="455343" y="0"/>
                  </a:lnTo>
                  <a:lnTo>
                    <a:pt x="455343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8583" y="6095746"/>
              <a:ext cx="353695" cy="2788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2755426" y="6001268"/>
            <a:ext cx="455345" cy="455347"/>
            <a:chOff x="2755426" y="6001268"/>
            <a:chExt cx="455345" cy="455347"/>
          </a:xfrm>
        </p:grpSpPr>
        <p:sp>
          <p:nvSpPr>
            <p:cNvPr id="11" name="Freeform 10"/>
            <p:cNvSpPr/>
            <p:nvPr/>
          </p:nvSpPr>
          <p:spPr>
            <a:xfrm>
              <a:off x="2755426" y="6001268"/>
              <a:ext cx="455345" cy="455347"/>
            </a:xfrm>
            <a:custGeom>
              <a:avLst/>
              <a:gdLst/>
              <a:ahLst/>
              <a:cxnLst/>
              <a:rect l="0" t="0" r="0" b="0"/>
              <a:pathLst>
                <a:path w="455345" h="455347">
                  <a:moveTo>
                    <a:pt x="0" y="0"/>
                  </a:moveTo>
                  <a:lnTo>
                    <a:pt x="455344" y="0"/>
                  </a:lnTo>
                  <a:lnTo>
                    <a:pt x="455344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2326" y="6113399"/>
              <a:ext cx="292481" cy="2311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1104900" y="6001269"/>
            <a:ext cx="455344" cy="455346"/>
            <a:chOff x="1104900" y="6001269"/>
            <a:chExt cx="455344" cy="455346"/>
          </a:xfrm>
        </p:grpSpPr>
        <p:sp>
          <p:nvSpPr>
            <p:cNvPr id="14" name="Freeform 13"/>
            <p:cNvSpPr/>
            <p:nvPr/>
          </p:nvSpPr>
          <p:spPr>
            <a:xfrm>
              <a:off x="1104900" y="6001269"/>
              <a:ext cx="455344" cy="455346"/>
            </a:xfrm>
            <a:custGeom>
              <a:avLst/>
              <a:gdLst/>
              <a:ahLst/>
              <a:cxnLst/>
              <a:rect l="0" t="0" r="0" b="0"/>
              <a:pathLst>
                <a:path w="455344" h="455346">
                  <a:moveTo>
                    <a:pt x="0" y="0"/>
                  </a:moveTo>
                  <a:lnTo>
                    <a:pt x="455343" y="0"/>
                  </a:lnTo>
                  <a:lnTo>
                    <a:pt x="455343" y="455345"/>
                  </a:lnTo>
                  <a:lnTo>
                    <a:pt x="0" y="45534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0874" y="6125845"/>
              <a:ext cx="360426" cy="251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6122026" y="6001268"/>
            <a:ext cx="455353" cy="455347"/>
            <a:chOff x="6122026" y="6001268"/>
            <a:chExt cx="455353" cy="455347"/>
          </a:xfrm>
        </p:grpSpPr>
        <p:sp>
          <p:nvSpPr>
            <p:cNvPr id="17" name="Freeform 16"/>
            <p:cNvSpPr/>
            <p:nvPr/>
          </p:nvSpPr>
          <p:spPr>
            <a:xfrm>
              <a:off x="6122026" y="6001268"/>
              <a:ext cx="455353" cy="455347"/>
            </a:xfrm>
            <a:custGeom>
              <a:avLst/>
              <a:gdLst/>
              <a:ahLst/>
              <a:cxnLst/>
              <a:rect l="0" t="0" r="0" b="0"/>
              <a:pathLst>
                <a:path w="455353" h="455347">
                  <a:moveTo>
                    <a:pt x="0" y="0"/>
                  </a:moveTo>
                  <a:lnTo>
                    <a:pt x="455352" y="0"/>
                  </a:lnTo>
                  <a:lnTo>
                    <a:pt x="455352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2586" y="6093587"/>
              <a:ext cx="319532" cy="2856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440004" y="6001267"/>
            <a:ext cx="455343" cy="455348"/>
            <a:chOff x="4440004" y="6001267"/>
            <a:chExt cx="455343" cy="455348"/>
          </a:xfrm>
        </p:grpSpPr>
        <p:sp>
          <p:nvSpPr>
            <p:cNvPr id="20" name="Freeform 19"/>
            <p:cNvSpPr/>
            <p:nvPr/>
          </p:nvSpPr>
          <p:spPr>
            <a:xfrm>
              <a:off x="4440004" y="6001267"/>
              <a:ext cx="455343" cy="455348"/>
            </a:xfrm>
            <a:custGeom>
              <a:avLst/>
              <a:gdLst/>
              <a:ahLst/>
              <a:cxnLst/>
              <a:rect l="0" t="0" r="0" b="0"/>
              <a:pathLst>
                <a:path w="455343" h="455348">
                  <a:moveTo>
                    <a:pt x="0" y="0"/>
                  </a:moveTo>
                  <a:lnTo>
                    <a:pt x="455342" y="0"/>
                  </a:lnTo>
                  <a:lnTo>
                    <a:pt x="455342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4022" y="6093587"/>
              <a:ext cx="401320" cy="251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1937597" y="6001269"/>
            <a:ext cx="455342" cy="455346"/>
            <a:chOff x="1937597" y="6001269"/>
            <a:chExt cx="455342" cy="455346"/>
          </a:xfrm>
        </p:grpSpPr>
        <p:sp>
          <p:nvSpPr>
            <p:cNvPr id="23" name="Freeform 22"/>
            <p:cNvSpPr/>
            <p:nvPr/>
          </p:nvSpPr>
          <p:spPr>
            <a:xfrm>
              <a:off x="1937597" y="6001269"/>
              <a:ext cx="455342" cy="455346"/>
            </a:xfrm>
            <a:custGeom>
              <a:avLst/>
              <a:gdLst/>
              <a:ahLst/>
              <a:cxnLst/>
              <a:rect l="0" t="0" r="0" b="0"/>
              <a:pathLst>
                <a:path w="455342" h="455346">
                  <a:moveTo>
                    <a:pt x="0" y="0"/>
                  </a:moveTo>
                  <a:lnTo>
                    <a:pt x="455341" y="0"/>
                  </a:lnTo>
                  <a:lnTo>
                    <a:pt x="455341" y="455345"/>
                  </a:lnTo>
                  <a:lnTo>
                    <a:pt x="0" y="45534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2188" y="6092952"/>
              <a:ext cx="306070" cy="2720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7809150" y="6001267"/>
            <a:ext cx="455354" cy="455348"/>
            <a:chOff x="7809150" y="6001267"/>
            <a:chExt cx="455354" cy="455348"/>
          </a:xfrm>
        </p:grpSpPr>
        <p:sp>
          <p:nvSpPr>
            <p:cNvPr id="26" name="Freeform 25"/>
            <p:cNvSpPr/>
            <p:nvPr/>
          </p:nvSpPr>
          <p:spPr>
            <a:xfrm>
              <a:off x="7809150" y="6001267"/>
              <a:ext cx="455354" cy="455348"/>
            </a:xfrm>
            <a:custGeom>
              <a:avLst/>
              <a:gdLst/>
              <a:ahLst/>
              <a:cxnLst/>
              <a:rect l="0" t="0" r="0" b="0"/>
              <a:pathLst>
                <a:path w="455354" h="455348">
                  <a:moveTo>
                    <a:pt x="0" y="0"/>
                  </a:moveTo>
                  <a:lnTo>
                    <a:pt x="455353" y="0"/>
                  </a:lnTo>
                  <a:lnTo>
                    <a:pt x="455353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3083" y="6126988"/>
              <a:ext cx="312928" cy="237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5282287" y="6001268"/>
            <a:ext cx="455347" cy="455347"/>
            <a:chOff x="5282287" y="6001268"/>
            <a:chExt cx="455347" cy="455347"/>
          </a:xfrm>
        </p:grpSpPr>
        <p:sp>
          <p:nvSpPr>
            <p:cNvPr id="29" name="Freeform 28"/>
            <p:cNvSpPr/>
            <p:nvPr/>
          </p:nvSpPr>
          <p:spPr>
            <a:xfrm>
              <a:off x="5282287" y="6001268"/>
              <a:ext cx="455347" cy="455347"/>
            </a:xfrm>
            <a:custGeom>
              <a:avLst/>
              <a:gdLst/>
              <a:ahLst/>
              <a:cxnLst/>
              <a:rect l="0" t="0" r="0" b="0"/>
              <a:pathLst>
                <a:path w="455347" h="455347">
                  <a:moveTo>
                    <a:pt x="0" y="0"/>
                  </a:moveTo>
                  <a:lnTo>
                    <a:pt x="455346" y="0"/>
                  </a:lnTo>
                  <a:lnTo>
                    <a:pt x="455346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2547" y="6116193"/>
              <a:ext cx="285623" cy="237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6966862" y="6001268"/>
            <a:ext cx="455350" cy="455347"/>
            <a:chOff x="6966862" y="6001268"/>
            <a:chExt cx="455350" cy="455347"/>
          </a:xfrm>
        </p:grpSpPr>
        <p:sp>
          <p:nvSpPr>
            <p:cNvPr id="32" name="Freeform 31"/>
            <p:cNvSpPr/>
            <p:nvPr/>
          </p:nvSpPr>
          <p:spPr>
            <a:xfrm>
              <a:off x="6966862" y="6001268"/>
              <a:ext cx="455350" cy="455347"/>
            </a:xfrm>
            <a:custGeom>
              <a:avLst/>
              <a:gdLst/>
              <a:ahLst/>
              <a:cxnLst/>
              <a:rect l="0" t="0" r="0" b="0"/>
              <a:pathLst>
                <a:path w="455350" h="455347">
                  <a:moveTo>
                    <a:pt x="0" y="0"/>
                  </a:moveTo>
                  <a:lnTo>
                    <a:pt x="455349" y="0"/>
                  </a:lnTo>
                  <a:lnTo>
                    <a:pt x="455349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597" y="6075426"/>
              <a:ext cx="339979" cy="2993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3966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I Start, You Finish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893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771650"/>
            <a:ext cx="4891151" cy="17240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1572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53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851AE4-8617-4A54-98C7-D05C856395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502777-E459-43F9-8929-13D6EC3AA002}"/>
</file>

<file path=customXml/itemProps3.xml><?xml version="1.0" encoding="utf-8"?>
<ds:datastoreItem xmlns:ds="http://schemas.openxmlformats.org/officeDocument/2006/customXml" ds:itemID="{40E39CA6-1785-4450-8650-81017C59B0C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267</Words>
  <Application>Microsoft Office PowerPoint</Application>
  <PresentationFormat>Custom</PresentationFormat>
  <Paragraphs>44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6</cp:revision>
  <dcterms:created xsi:type="dcterms:W3CDTF">2019-07-29T17:15:50Z</dcterms:created>
  <dcterms:modified xsi:type="dcterms:W3CDTF">2020-09-29T16:59:16Z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