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0160000" cy="8331200"/>
  <p:notesSz cx="6858000" cy="9144000"/>
  <p:embeddedFontLst>
    <p:embeddedFont>
      <p:font typeface="Century Gothic" panose="020B050202020202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2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1734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1251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2485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384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0755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050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4542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1002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416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153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364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F401A-E497-488F-96B7-B036B5C56DFA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290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M-26–29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 smtClean="0">
                <a:solidFill>
                  <a:srgbClr val="666666"/>
                </a:solidFill>
                <a:latin typeface="Century Gothic"/>
              </a:rPr>
              <a:t>NSK-60</a:t>
            </a:r>
            <a:endParaRPr lang="en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Decomposing up to 10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decompose numbers less than 10 into pairs and record the decompositions with equations.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pp. 74–76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592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circles are yellow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circles are red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M-27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139001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2707530" y="5568790"/>
            <a:ext cx="4718780" cy="629060"/>
            <a:chOff x="2707530" y="5568790"/>
            <a:chExt cx="4718780" cy="629060"/>
          </a:xfrm>
        </p:grpSpPr>
        <p:sp>
          <p:nvSpPr>
            <p:cNvPr id="8" name="TextBox 7"/>
            <p:cNvSpPr txBox="1"/>
            <p:nvPr/>
          </p:nvSpPr>
          <p:spPr>
            <a:xfrm>
              <a:off x="5504180" y="5765800"/>
              <a:ext cx="1221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plus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6811828" y="5568791"/>
              <a:ext cx="614482" cy="614483"/>
            </a:xfrm>
            <a:custGeom>
              <a:avLst/>
              <a:gdLst/>
              <a:ahLst/>
              <a:cxnLst/>
              <a:rect l="0" t="0" r="0" b="0"/>
              <a:pathLst>
                <a:path w="614482" h="614483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4" y="17432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0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1" y="102413"/>
                  </a:lnTo>
                  <a:lnTo>
                    <a:pt x="614481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0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8" y="590949"/>
                  </a:lnTo>
                  <a:lnTo>
                    <a:pt x="560180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2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1" y="606289"/>
                  </a:lnTo>
                  <a:lnTo>
                    <a:pt x="45062" y="596005"/>
                  </a:lnTo>
                  <a:lnTo>
                    <a:pt x="36866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0" y="45061"/>
                  </a:lnTo>
                  <a:lnTo>
                    <a:pt x="22573" y="36868"/>
                  </a:lnTo>
                  <a:lnTo>
                    <a:pt x="36866" y="22487"/>
                  </a:lnTo>
                  <a:lnTo>
                    <a:pt x="53254" y="12290"/>
                  </a:lnTo>
                  <a:lnTo>
                    <a:pt x="62491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07530" y="558336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4" y="17433"/>
                  </a:lnTo>
                  <a:lnTo>
                    <a:pt x="576567" y="22486"/>
                  </a:lnTo>
                  <a:lnTo>
                    <a:pt x="590948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6" y="91169"/>
                  </a:lnTo>
                  <a:lnTo>
                    <a:pt x="613436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6" y="517211"/>
                  </a:lnTo>
                  <a:lnTo>
                    <a:pt x="613436" y="522355"/>
                  </a:lnTo>
                  <a:lnTo>
                    <a:pt x="611431" y="532551"/>
                  </a:lnTo>
                  <a:lnTo>
                    <a:pt x="606289" y="550944"/>
                  </a:lnTo>
                  <a:lnTo>
                    <a:pt x="596092" y="568374"/>
                  </a:lnTo>
                  <a:lnTo>
                    <a:pt x="590948" y="576568"/>
                  </a:lnTo>
                  <a:lnTo>
                    <a:pt x="576567" y="590949"/>
                  </a:lnTo>
                  <a:lnTo>
                    <a:pt x="560180" y="601147"/>
                  </a:lnTo>
                  <a:lnTo>
                    <a:pt x="550941" y="606288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4" y="613438"/>
                  </a:lnTo>
                  <a:lnTo>
                    <a:pt x="91170" y="613438"/>
                  </a:lnTo>
                  <a:lnTo>
                    <a:pt x="80883" y="611432"/>
                  </a:lnTo>
                  <a:lnTo>
                    <a:pt x="62494" y="606288"/>
                  </a:lnTo>
                  <a:lnTo>
                    <a:pt x="45062" y="596006"/>
                  </a:lnTo>
                  <a:lnTo>
                    <a:pt x="36869" y="590949"/>
                  </a:lnTo>
                  <a:lnTo>
                    <a:pt x="22573" y="576568"/>
                  </a:lnTo>
                  <a:lnTo>
                    <a:pt x="12288" y="560181"/>
                  </a:lnTo>
                  <a:lnTo>
                    <a:pt x="7147" y="550944"/>
                  </a:lnTo>
                  <a:lnTo>
                    <a:pt x="2091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1" y="80885"/>
                  </a:lnTo>
                  <a:lnTo>
                    <a:pt x="7147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69" y="22486"/>
                  </a:lnTo>
                  <a:lnTo>
                    <a:pt x="53253" y="12290"/>
                  </a:lnTo>
                  <a:lnTo>
                    <a:pt x="62494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759678" y="5568790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3" y="80885"/>
                  </a:lnTo>
                  <a:lnTo>
                    <a:pt x="613438" y="91170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3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8"/>
                  </a:lnTo>
                  <a:lnTo>
                    <a:pt x="532551" y="611433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1" y="613438"/>
                  </a:lnTo>
                  <a:lnTo>
                    <a:pt x="80884" y="611433"/>
                  </a:lnTo>
                  <a:lnTo>
                    <a:pt x="62495" y="606288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59480" y="5778500"/>
              <a:ext cx="1183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is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9900" y="203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Decomposing other numbers.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8296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circles are yellow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circles are red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M-27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647556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504180" y="5676900"/>
            <a:ext cx="1221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+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811828" y="5568791"/>
            <a:ext cx="614482" cy="614483"/>
          </a:xfrm>
          <a:custGeom>
            <a:avLst/>
            <a:gdLst/>
            <a:ahLst/>
            <a:cxnLst/>
            <a:rect l="0" t="0" r="0" b="0"/>
            <a:pathLst>
              <a:path w="614482" h="614483">
                <a:moveTo>
                  <a:pt x="102414" y="0"/>
                </a:moveTo>
                <a:lnTo>
                  <a:pt x="522265" y="0"/>
                </a:lnTo>
                <a:lnTo>
                  <a:pt x="532550" y="2092"/>
                </a:lnTo>
                <a:lnTo>
                  <a:pt x="550941" y="7147"/>
                </a:lnTo>
                <a:lnTo>
                  <a:pt x="568374" y="17432"/>
                </a:lnTo>
                <a:lnTo>
                  <a:pt x="576568" y="22487"/>
                </a:lnTo>
                <a:lnTo>
                  <a:pt x="590949" y="36868"/>
                </a:lnTo>
                <a:lnTo>
                  <a:pt x="601146" y="53255"/>
                </a:lnTo>
                <a:lnTo>
                  <a:pt x="606289" y="62494"/>
                </a:lnTo>
                <a:lnTo>
                  <a:pt x="611430" y="80885"/>
                </a:lnTo>
                <a:lnTo>
                  <a:pt x="613437" y="91170"/>
                </a:lnTo>
                <a:lnTo>
                  <a:pt x="613437" y="96226"/>
                </a:lnTo>
                <a:lnTo>
                  <a:pt x="614481" y="102413"/>
                </a:lnTo>
                <a:lnTo>
                  <a:pt x="614481" y="512069"/>
                </a:lnTo>
                <a:lnTo>
                  <a:pt x="613437" y="517212"/>
                </a:lnTo>
                <a:lnTo>
                  <a:pt x="613437" y="522355"/>
                </a:lnTo>
                <a:lnTo>
                  <a:pt x="611430" y="532552"/>
                </a:lnTo>
                <a:lnTo>
                  <a:pt x="606289" y="550943"/>
                </a:lnTo>
                <a:lnTo>
                  <a:pt x="596092" y="568375"/>
                </a:lnTo>
                <a:lnTo>
                  <a:pt x="590949" y="576568"/>
                </a:lnTo>
                <a:lnTo>
                  <a:pt x="576568" y="590949"/>
                </a:lnTo>
                <a:lnTo>
                  <a:pt x="560180" y="601147"/>
                </a:lnTo>
                <a:lnTo>
                  <a:pt x="550941" y="606289"/>
                </a:lnTo>
                <a:lnTo>
                  <a:pt x="532550" y="611432"/>
                </a:lnTo>
                <a:lnTo>
                  <a:pt x="522265" y="613438"/>
                </a:lnTo>
                <a:lnTo>
                  <a:pt x="517210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2" y="613438"/>
                </a:lnTo>
                <a:lnTo>
                  <a:pt x="91171" y="613438"/>
                </a:lnTo>
                <a:lnTo>
                  <a:pt x="80884" y="611432"/>
                </a:lnTo>
                <a:lnTo>
                  <a:pt x="62491" y="606289"/>
                </a:lnTo>
                <a:lnTo>
                  <a:pt x="45062" y="596005"/>
                </a:lnTo>
                <a:lnTo>
                  <a:pt x="36866" y="590949"/>
                </a:lnTo>
                <a:lnTo>
                  <a:pt x="22573" y="576568"/>
                </a:lnTo>
                <a:lnTo>
                  <a:pt x="12288" y="560182"/>
                </a:lnTo>
                <a:lnTo>
                  <a:pt x="7146" y="550943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6" y="62494"/>
                </a:lnTo>
                <a:lnTo>
                  <a:pt x="17430" y="45061"/>
                </a:lnTo>
                <a:lnTo>
                  <a:pt x="22573" y="36868"/>
                </a:lnTo>
                <a:lnTo>
                  <a:pt x="36866" y="22487"/>
                </a:lnTo>
                <a:lnTo>
                  <a:pt x="53254" y="12290"/>
                </a:lnTo>
                <a:lnTo>
                  <a:pt x="62491" y="7147"/>
                </a:lnTo>
                <a:lnTo>
                  <a:pt x="80884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Freeform 9"/>
          <p:cNvSpPr/>
          <p:nvPr/>
        </p:nvSpPr>
        <p:spPr>
          <a:xfrm>
            <a:off x="2707530" y="5583366"/>
            <a:ext cx="614483" cy="614484"/>
          </a:xfrm>
          <a:custGeom>
            <a:avLst/>
            <a:gdLst/>
            <a:ahLst/>
            <a:cxnLst/>
            <a:rect l="0" t="0" r="0" b="0"/>
            <a:pathLst>
              <a:path w="614483" h="614484">
                <a:moveTo>
                  <a:pt x="102414" y="0"/>
                </a:moveTo>
                <a:lnTo>
                  <a:pt x="522265" y="0"/>
                </a:lnTo>
                <a:lnTo>
                  <a:pt x="532550" y="2092"/>
                </a:lnTo>
                <a:lnTo>
                  <a:pt x="550941" y="7146"/>
                </a:lnTo>
                <a:lnTo>
                  <a:pt x="568374" y="17433"/>
                </a:lnTo>
                <a:lnTo>
                  <a:pt x="576567" y="22486"/>
                </a:lnTo>
                <a:lnTo>
                  <a:pt x="590948" y="36868"/>
                </a:lnTo>
                <a:lnTo>
                  <a:pt x="601146" y="53255"/>
                </a:lnTo>
                <a:lnTo>
                  <a:pt x="606289" y="62494"/>
                </a:lnTo>
                <a:lnTo>
                  <a:pt x="611431" y="80885"/>
                </a:lnTo>
                <a:lnTo>
                  <a:pt x="613436" y="91169"/>
                </a:lnTo>
                <a:lnTo>
                  <a:pt x="613436" y="96225"/>
                </a:lnTo>
                <a:lnTo>
                  <a:pt x="614482" y="102413"/>
                </a:lnTo>
                <a:lnTo>
                  <a:pt x="614482" y="512069"/>
                </a:lnTo>
                <a:lnTo>
                  <a:pt x="613436" y="517211"/>
                </a:lnTo>
                <a:lnTo>
                  <a:pt x="613436" y="522355"/>
                </a:lnTo>
                <a:lnTo>
                  <a:pt x="611431" y="532551"/>
                </a:lnTo>
                <a:lnTo>
                  <a:pt x="606289" y="550944"/>
                </a:lnTo>
                <a:lnTo>
                  <a:pt x="596092" y="568374"/>
                </a:lnTo>
                <a:lnTo>
                  <a:pt x="590948" y="576568"/>
                </a:lnTo>
                <a:lnTo>
                  <a:pt x="576567" y="590949"/>
                </a:lnTo>
                <a:lnTo>
                  <a:pt x="560180" y="601147"/>
                </a:lnTo>
                <a:lnTo>
                  <a:pt x="550941" y="606288"/>
                </a:lnTo>
                <a:lnTo>
                  <a:pt x="532550" y="611432"/>
                </a:lnTo>
                <a:lnTo>
                  <a:pt x="522265" y="613438"/>
                </a:lnTo>
                <a:lnTo>
                  <a:pt x="517210" y="613438"/>
                </a:lnTo>
                <a:lnTo>
                  <a:pt x="512069" y="614483"/>
                </a:lnTo>
                <a:lnTo>
                  <a:pt x="102414" y="614483"/>
                </a:lnTo>
                <a:lnTo>
                  <a:pt x="96224" y="613438"/>
                </a:lnTo>
                <a:lnTo>
                  <a:pt x="91170" y="613438"/>
                </a:lnTo>
                <a:lnTo>
                  <a:pt x="80883" y="611432"/>
                </a:lnTo>
                <a:lnTo>
                  <a:pt x="62494" y="606288"/>
                </a:lnTo>
                <a:lnTo>
                  <a:pt x="45062" y="596006"/>
                </a:lnTo>
                <a:lnTo>
                  <a:pt x="36869" y="590949"/>
                </a:lnTo>
                <a:lnTo>
                  <a:pt x="22573" y="576568"/>
                </a:lnTo>
                <a:lnTo>
                  <a:pt x="12288" y="560181"/>
                </a:lnTo>
                <a:lnTo>
                  <a:pt x="7147" y="550944"/>
                </a:lnTo>
                <a:lnTo>
                  <a:pt x="2091" y="532551"/>
                </a:lnTo>
                <a:lnTo>
                  <a:pt x="0" y="522355"/>
                </a:lnTo>
                <a:lnTo>
                  <a:pt x="0" y="91169"/>
                </a:lnTo>
                <a:lnTo>
                  <a:pt x="2091" y="80885"/>
                </a:lnTo>
                <a:lnTo>
                  <a:pt x="7147" y="62494"/>
                </a:lnTo>
                <a:lnTo>
                  <a:pt x="17432" y="45061"/>
                </a:lnTo>
                <a:lnTo>
                  <a:pt x="22573" y="36868"/>
                </a:lnTo>
                <a:lnTo>
                  <a:pt x="36869" y="22486"/>
                </a:lnTo>
                <a:lnTo>
                  <a:pt x="53253" y="12290"/>
                </a:lnTo>
                <a:lnTo>
                  <a:pt x="62494" y="7146"/>
                </a:lnTo>
                <a:lnTo>
                  <a:pt x="80883" y="2092"/>
                </a:lnTo>
                <a:lnTo>
                  <a:pt x="91170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reeform 10"/>
          <p:cNvSpPr/>
          <p:nvPr/>
        </p:nvSpPr>
        <p:spPr>
          <a:xfrm>
            <a:off x="4759678" y="5568790"/>
            <a:ext cx="614483" cy="614484"/>
          </a:xfrm>
          <a:custGeom>
            <a:avLst/>
            <a:gdLst/>
            <a:ahLst/>
            <a:cxnLst/>
            <a:rect l="0" t="0" r="0" b="0"/>
            <a:pathLst>
              <a:path w="614483" h="614484">
                <a:moveTo>
                  <a:pt x="102414" y="0"/>
                </a:moveTo>
                <a:lnTo>
                  <a:pt x="522266" y="0"/>
                </a:lnTo>
                <a:lnTo>
                  <a:pt x="532551" y="2092"/>
                </a:lnTo>
                <a:lnTo>
                  <a:pt x="550942" y="7146"/>
                </a:lnTo>
                <a:lnTo>
                  <a:pt x="568375" y="17433"/>
                </a:lnTo>
                <a:lnTo>
                  <a:pt x="576567" y="22487"/>
                </a:lnTo>
                <a:lnTo>
                  <a:pt x="590950" y="36868"/>
                </a:lnTo>
                <a:lnTo>
                  <a:pt x="601147" y="53255"/>
                </a:lnTo>
                <a:lnTo>
                  <a:pt x="606289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5"/>
                </a:lnTo>
                <a:lnTo>
                  <a:pt x="614482" y="102413"/>
                </a:lnTo>
                <a:lnTo>
                  <a:pt x="614482" y="512069"/>
                </a:lnTo>
                <a:lnTo>
                  <a:pt x="613438" y="517211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89" y="550944"/>
                </a:lnTo>
                <a:lnTo>
                  <a:pt x="596092" y="568375"/>
                </a:lnTo>
                <a:lnTo>
                  <a:pt x="590950" y="576569"/>
                </a:lnTo>
                <a:lnTo>
                  <a:pt x="576567" y="590949"/>
                </a:lnTo>
                <a:lnTo>
                  <a:pt x="560181" y="601147"/>
                </a:lnTo>
                <a:lnTo>
                  <a:pt x="550942" y="606288"/>
                </a:lnTo>
                <a:lnTo>
                  <a:pt x="532551" y="611433"/>
                </a:lnTo>
                <a:lnTo>
                  <a:pt x="522266" y="613438"/>
                </a:lnTo>
                <a:lnTo>
                  <a:pt x="517210" y="613438"/>
                </a:lnTo>
                <a:lnTo>
                  <a:pt x="512069" y="614483"/>
                </a:lnTo>
                <a:lnTo>
                  <a:pt x="102414" y="614483"/>
                </a:lnTo>
                <a:lnTo>
                  <a:pt x="96227" y="613438"/>
                </a:lnTo>
                <a:lnTo>
                  <a:pt x="91171" y="613438"/>
                </a:lnTo>
                <a:lnTo>
                  <a:pt x="80884" y="611433"/>
                </a:lnTo>
                <a:lnTo>
                  <a:pt x="62495" y="606288"/>
                </a:lnTo>
                <a:lnTo>
                  <a:pt x="45062" y="596006"/>
                </a:lnTo>
                <a:lnTo>
                  <a:pt x="36871" y="590949"/>
                </a:lnTo>
                <a:lnTo>
                  <a:pt x="22573" y="576569"/>
                </a:lnTo>
                <a:lnTo>
                  <a:pt x="12288" y="560182"/>
                </a:lnTo>
                <a:lnTo>
                  <a:pt x="7148" y="550944"/>
                </a:lnTo>
                <a:lnTo>
                  <a:pt x="2093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3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3" y="36868"/>
                </a:lnTo>
                <a:lnTo>
                  <a:pt x="36871" y="22487"/>
                </a:lnTo>
                <a:lnTo>
                  <a:pt x="53254" y="12290"/>
                </a:lnTo>
                <a:lnTo>
                  <a:pt x="62495" y="7146"/>
                </a:lnTo>
                <a:lnTo>
                  <a:pt x="80884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3421380" y="5676900"/>
            <a:ext cx="1259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5964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22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Use BLM Making a Number (p. S-13). See p. M-27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66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6946900"/>
            <a:ext cx="9248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M-28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Preparing for the AP pages.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90" y="2308987"/>
            <a:ext cx="8034020" cy="387692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78250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M-28–29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3754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951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Additions within 10 (pp.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M-46–47).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Extension: Showing the addition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4336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pp. 74–76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6074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90386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What is this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183382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Decomposing 9.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039521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624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circles are in the ten-frame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Count together.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330603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2048510" y="2935605"/>
            <a:ext cx="6032500" cy="1798320"/>
            <a:chOff x="2048510" y="2935605"/>
            <a:chExt cx="6032500" cy="1798320"/>
          </a:xfrm>
        </p:grpSpPr>
        <p:sp>
          <p:nvSpPr>
            <p:cNvPr id="4" name="Oval 3"/>
            <p:cNvSpPr/>
            <p:nvPr/>
          </p:nvSpPr>
          <p:spPr>
            <a:xfrm>
              <a:off x="2048510" y="29356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3489579" y="29356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4885690" y="29356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2070989" y="43453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3512058" y="43453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4908169" y="43453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6296279" y="29356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7692390" y="29356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Oval 11"/>
            <p:cNvSpPr/>
            <p:nvPr/>
          </p:nvSpPr>
          <p:spPr>
            <a:xfrm>
              <a:off x="6318758" y="43453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692290" y="5855372"/>
            <a:ext cx="1938130" cy="614484"/>
            <a:chOff x="2692290" y="5727382"/>
            <a:chExt cx="1938130" cy="614484"/>
          </a:xfrm>
        </p:grpSpPr>
        <p:sp>
          <p:nvSpPr>
            <p:cNvPr id="14" name="Freeform 13"/>
            <p:cNvSpPr/>
            <p:nvPr/>
          </p:nvSpPr>
          <p:spPr>
            <a:xfrm>
              <a:off x="2692290" y="5727382"/>
              <a:ext cx="614482" cy="614484"/>
            </a:xfrm>
            <a:custGeom>
              <a:avLst/>
              <a:gdLst/>
              <a:ahLst/>
              <a:cxnLst/>
              <a:rect l="0" t="0" r="0" b="0"/>
              <a:pathLst>
                <a:path w="614482" h="614484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3" y="17433"/>
                  </a:lnTo>
                  <a:lnTo>
                    <a:pt x="576567" y="22486"/>
                  </a:lnTo>
                  <a:lnTo>
                    <a:pt x="590947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6" y="91169"/>
                  </a:lnTo>
                  <a:lnTo>
                    <a:pt x="613436" y="96225"/>
                  </a:lnTo>
                  <a:lnTo>
                    <a:pt x="614481" y="102413"/>
                  </a:lnTo>
                  <a:lnTo>
                    <a:pt x="614481" y="512069"/>
                  </a:lnTo>
                  <a:lnTo>
                    <a:pt x="613436" y="517211"/>
                  </a:lnTo>
                  <a:lnTo>
                    <a:pt x="613436" y="522355"/>
                  </a:lnTo>
                  <a:lnTo>
                    <a:pt x="611431" y="532551"/>
                  </a:lnTo>
                  <a:lnTo>
                    <a:pt x="606289" y="550944"/>
                  </a:lnTo>
                  <a:lnTo>
                    <a:pt x="596091" y="568374"/>
                  </a:lnTo>
                  <a:lnTo>
                    <a:pt x="590947" y="576568"/>
                  </a:lnTo>
                  <a:lnTo>
                    <a:pt x="576567" y="590949"/>
                  </a:lnTo>
                  <a:lnTo>
                    <a:pt x="560179" y="601147"/>
                  </a:lnTo>
                  <a:lnTo>
                    <a:pt x="550941" y="606288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4" y="613438"/>
                  </a:lnTo>
                  <a:lnTo>
                    <a:pt x="91170" y="613438"/>
                  </a:lnTo>
                  <a:lnTo>
                    <a:pt x="80883" y="611432"/>
                  </a:lnTo>
                  <a:lnTo>
                    <a:pt x="62494" y="606288"/>
                  </a:lnTo>
                  <a:lnTo>
                    <a:pt x="45062" y="596006"/>
                  </a:lnTo>
                  <a:lnTo>
                    <a:pt x="36869" y="590949"/>
                  </a:lnTo>
                  <a:lnTo>
                    <a:pt x="22573" y="576568"/>
                  </a:lnTo>
                  <a:lnTo>
                    <a:pt x="12288" y="560181"/>
                  </a:lnTo>
                  <a:lnTo>
                    <a:pt x="7147" y="550944"/>
                  </a:lnTo>
                  <a:lnTo>
                    <a:pt x="2091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1" y="80885"/>
                  </a:lnTo>
                  <a:lnTo>
                    <a:pt x="7147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69" y="22486"/>
                  </a:lnTo>
                  <a:lnTo>
                    <a:pt x="53253" y="12290"/>
                  </a:lnTo>
                  <a:lnTo>
                    <a:pt x="62494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46780" y="5778500"/>
              <a:ext cx="1183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is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7970" y="5783451"/>
              <a:ext cx="383159" cy="5530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21" name="Straight Connector 20"/>
          <p:cNvCxnSpPr/>
          <p:nvPr/>
        </p:nvCxnSpPr>
        <p:spPr>
          <a:xfrm>
            <a:off x="28702" y="5461744"/>
            <a:ext cx="10102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14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circles are yellow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circles are red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877739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2063750" y="2912745"/>
            <a:ext cx="6032500" cy="1798320"/>
            <a:chOff x="2063750" y="2912745"/>
            <a:chExt cx="6032500" cy="1798320"/>
          </a:xfrm>
        </p:grpSpPr>
        <p:sp>
          <p:nvSpPr>
            <p:cNvPr id="14" name="Oval 13"/>
            <p:cNvSpPr/>
            <p:nvPr/>
          </p:nvSpPr>
          <p:spPr>
            <a:xfrm>
              <a:off x="2063750" y="29127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/>
            <p:cNvSpPr/>
            <p:nvPr/>
          </p:nvSpPr>
          <p:spPr>
            <a:xfrm>
              <a:off x="3504819" y="29127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Oval 15"/>
            <p:cNvSpPr/>
            <p:nvPr/>
          </p:nvSpPr>
          <p:spPr>
            <a:xfrm>
              <a:off x="4900930" y="29127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Oval 16"/>
            <p:cNvSpPr/>
            <p:nvPr/>
          </p:nvSpPr>
          <p:spPr>
            <a:xfrm>
              <a:off x="2086229" y="43224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Oval 17"/>
            <p:cNvSpPr/>
            <p:nvPr/>
          </p:nvSpPr>
          <p:spPr>
            <a:xfrm>
              <a:off x="3527298" y="43224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Oval 18"/>
            <p:cNvSpPr/>
            <p:nvPr/>
          </p:nvSpPr>
          <p:spPr>
            <a:xfrm>
              <a:off x="4923409" y="43224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Oval 19"/>
            <p:cNvSpPr/>
            <p:nvPr/>
          </p:nvSpPr>
          <p:spPr>
            <a:xfrm>
              <a:off x="6311519" y="29127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Oval 20"/>
            <p:cNvSpPr/>
            <p:nvPr/>
          </p:nvSpPr>
          <p:spPr>
            <a:xfrm>
              <a:off x="7707630" y="29127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Oval 21"/>
            <p:cNvSpPr/>
            <p:nvPr/>
          </p:nvSpPr>
          <p:spPr>
            <a:xfrm>
              <a:off x="6333998" y="43224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707530" y="5605760"/>
            <a:ext cx="4718780" cy="648072"/>
            <a:chOff x="2707530" y="5605760"/>
            <a:chExt cx="4718780" cy="648072"/>
          </a:xfrm>
        </p:grpSpPr>
        <p:grpSp>
          <p:nvGrpSpPr>
            <p:cNvPr id="13" name="Group 12"/>
            <p:cNvGrpSpPr/>
            <p:nvPr/>
          </p:nvGrpSpPr>
          <p:grpSpPr>
            <a:xfrm>
              <a:off x="2707530" y="5624772"/>
              <a:ext cx="4718780" cy="629060"/>
              <a:chOff x="2707530" y="5568790"/>
              <a:chExt cx="4718780" cy="62906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5504180" y="5765800"/>
                <a:ext cx="12217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and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6811828" y="5568791"/>
                <a:ext cx="614482" cy="614483"/>
              </a:xfrm>
              <a:custGeom>
                <a:avLst/>
                <a:gdLst/>
                <a:ahLst/>
                <a:cxnLst/>
                <a:rect l="0" t="0" r="0" b="0"/>
                <a:pathLst>
                  <a:path w="614482" h="614483">
                    <a:moveTo>
                      <a:pt x="102414" y="0"/>
                    </a:moveTo>
                    <a:lnTo>
                      <a:pt x="522265" y="0"/>
                    </a:lnTo>
                    <a:lnTo>
                      <a:pt x="532550" y="2092"/>
                    </a:lnTo>
                    <a:lnTo>
                      <a:pt x="550941" y="7147"/>
                    </a:lnTo>
                    <a:lnTo>
                      <a:pt x="568374" y="17432"/>
                    </a:lnTo>
                    <a:lnTo>
                      <a:pt x="576568" y="22487"/>
                    </a:lnTo>
                    <a:lnTo>
                      <a:pt x="590949" y="36868"/>
                    </a:lnTo>
                    <a:lnTo>
                      <a:pt x="601146" y="53255"/>
                    </a:lnTo>
                    <a:lnTo>
                      <a:pt x="606289" y="62494"/>
                    </a:lnTo>
                    <a:lnTo>
                      <a:pt x="611430" y="80885"/>
                    </a:lnTo>
                    <a:lnTo>
                      <a:pt x="613437" y="91170"/>
                    </a:lnTo>
                    <a:lnTo>
                      <a:pt x="613437" y="96226"/>
                    </a:lnTo>
                    <a:lnTo>
                      <a:pt x="614481" y="102413"/>
                    </a:lnTo>
                    <a:lnTo>
                      <a:pt x="614481" y="512069"/>
                    </a:lnTo>
                    <a:lnTo>
                      <a:pt x="613437" y="517212"/>
                    </a:lnTo>
                    <a:lnTo>
                      <a:pt x="613437" y="522355"/>
                    </a:lnTo>
                    <a:lnTo>
                      <a:pt x="611430" y="532552"/>
                    </a:lnTo>
                    <a:lnTo>
                      <a:pt x="606289" y="550943"/>
                    </a:lnTo>
                    <a:lnTo>
                      <a:pt x="596092" y="568375"/>
                    </a:lnTo>
                    <a:lnTo>
                      <a:pt x="590949" y="576568"/>
                    </a:lnTo>
                    <a:lnTo>
                      <a:pt x="576568" y="590949"/>
                    </a:lnTo>
                    <a:lnTo>
                      <a:pt x="560180" y="601147"/>
                    </a:lnTo>
                    <a:lnTo>
                      <a:pt x="550941" y="606289"/>
                    </a:lnTo>
                    <a:lnTo>
                      <a:pt x="532550" y="611432"/>
                    </a:lnTo>
                    <a:lnTo>
                      <a:pt x="522265" y="613438"/>
                    </a:lnTo>
                    <a:lnTo>
                      <a:pt x="517210" y="613438"/>
                    </a:lnTo>
                    <a:lnTo>
                      <a:pt x="512069" y="614482"/>
                    </a:lnTo>
                    <a:lnTo>
                      <a:pt x="102414" y="614482"/>
                    </a:lnTo>
                    <a:lnTo>
                      <a:pt x="96222" y="613438"/>
                    </a:lnTo>
                    <a:lnTo>
                      <a:pt x="91171" y="613438"/>
                    </a:lnTo>
                    <a:lnTo>
                      <a:pt x="80884" y="611432"/>
                    </a:lnTo>
                    <a:lnTo>
                      <a:pt x="62491" y="606289"/>
                    </a:lnTo>
                    <a:lnTo>
                      <a:pt x="45062" y="596005"/>
                    </a:lnTo>
                    <a:lnTo>
                      <a:pt x="36866" y="590949"/>
                    </a:lnTo>
                    <a:lnTo>
                      <a:pt x="22573" y="576568"/>
                    </a:lnTo>
                    <a:lnTo>
                      <a:pt x="12288" y="560182"/>
                    </a:lnTo>
                    <a:lnTo>
                      <a:pt x="7146" y="550943"/>
                    </a:lnTo>
                    <a:lnTo>
                      <a:pt x="2092" y="532552"/>
                    </a:lnTo>
                    <a:lnTo>
                      <a:pt x="0" y="522355"/>
                    </a:lnTo>
                    <a:lnTo>
                      <a:pt x="0" y="91170"/>
                    </a:lnTo>
                    <a:lnTo>
                      <a:pt x="2092" y="80885"/>
                    </a:lnTo>
                    <a:lnTo>
                      <a:pt x="7146" y="62494"/>
                    </a:lnTo>
                    <a:lnTo>
                      <a:pt x="17430" y="45061"/>
                    </a:lnTo>
                    <a:lnTo>
                      <a:pt x="22573" y="36868"/>
                    </a:lnTo>
                    <a:lnTo>
                      <a:pt x="36866" y="22487"/>
                    </a:lnTo>
                    <a:lnTo>
                      <a:pt x="53254" y="12290"/>
                    </a:lnTo>
                    <a:lnTo>
                      <a:pt x="62491" y="7147"/>
                    </a:lnTo>
                    <a:lnTo>
                      <a:pt x="80884" y="2092"/>
                    </a:lnTo>
                    <a:lnTo>
                      <a:pt x="9117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6666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2707530" y="5583366"/>
                <a:ext cx="614483" cy="614484"/>
              </a:xfrm>
              <a:custGeom>
                <a:avLst/>
                <a:gdLst/>
                <a:ahLst/>
                <a:cxnLst/>
                <a:rect l="0" t="0" r="0" b="0"/>
                <a:pathLst>
                  <a:path w="614483" h="614484">
                    <a:moveTo>
                      <a:pt x="102414" y="0"/>
                    </a:moveTo>
                    <a:lnTo>
                      <a:pt x="522265" y="0"/>
                    </a:lnTo>
                    <a:lnTo>
                      <a:pt x="532550" y="2092"/>
                    </a:lnTo>
                    <a:lnTo>
                      <a:pt x="550941" y="7146"/>
                    </a:lnTo>
                    <a:lnTo>
                      <a:pt x="568374" y="17433"/>
                    </a:lnTo>
                    <a:lnTo>
                      <a:pt x="576567" y="22486"/>
                    </a:lnTo>
                    <a:lnTo>
                      <a:pt x="590948" y="36868"/>
                    </a:lnTo>
                    <a:lnTo>
                      <a:pt x="601146" y="53255"/>
                    </a:lnTo>
                    <a:lnTo>
                      <a:pt x="606289" y="62494"/>
                    </a:lnTo>
                    <a:lnTo>
                      <a:pt x="611431" y="80885"/>
                    </a:lnTo>
                    <a:lnTo>
                      <a:pt x="613436" y="91169"/>
                    </a:lnTo>
                    <a:lnTo>
                      <a:pt x="613436" y="96225"/>
                    </a:lnTo>
                    <a:lnTo>
                      <a:pt x="614482" y="102413"/>
                    </a:lnTo>
                    <a:lnTo>
                      <a:pt x="614482" y="512069"/>
                    </a:lnTo>
                    <a:lnTo>
                      <a:pt x="613436" y="517211"/>
                    </a:lnTo>
                    <a:lnTo>
                      <a:pt x="613436" y="522355"/>
                    </a:lnTo>
                    <a:lnTo>
                      <a:pt x="611431" y="532551"/>
                    </a:lnTo>
                    <a:lnTo>
                      <a:pt x="606289" y="550944"/>
                    </a:lnTo>
                    <a:lnTo>
                      <a:pt x="596092" y="568374"/>
                    </a:lnTo>
                    <a:lnTo>
                      <a:pt x="590948" y="576568"/>
                    </a:lnTo>
                    <a:lnTo>
                      <a:pt x="576567" y="590949"/>
                    </a:lnTo>
                    <a:lnTo>
                      <a:pt x="560180" y="601147"/>
                    </a:lnTo>
                    <a:lnTo>
                      <a:pt x="550941" y="606288"/>
                    </a:lnTo>
                    <a:lnTo>
                      <a:pt x="532550" y="611432"/>
                    </a:lnTo>
                    <a:lnTo>
                      <a:pt x="522265" y="613438"/>
                    </a:lnTo>
                    <a:lnTo>
                      <a:pt x="517210" y="613438"/>
                    </a:lnTo>
                    <a:lnTo>
                      <a:pt x="512069" y="614483"/>
                    </a:lnTo>
                    <a:lnTo>
                      <a:pt x="102414" y="614483"/>
                    </a:lnTo>
                    <a:lnTo>
                      <a:pt x="96224" y="613438"/>
                    </a:lnTo>
                    <a:lnTo>
                      <a:pt x="91170" y="613438"/>
                    </a:lnTo>
                    <a:lnTo>
                      <a:pt x="80883" y="611432"/>
                    </a:lnTo>
                    <a:lnTo>
                      <a:pt x="62494" y="606288"/>
                    </a:lnTo>
                    <a:lnTo>
                      <a:pt x="45062" y="596006"/>
                    </a:lnTo>
                    <a:lnTo>
                      <a:pt x="36869" y="590949"/>
                    </a:lnTo>
                    <a:lnTo>
                      <a:pt x="22573" y="576568"/>
                    </a:lnTo>
                    <a:lnTo>
                      <a:pt x="12288" y="560181"/>
                    </a:lnTo>
                    <a:lnTo>
                      <a:pt x="7147" y="550944"/>
                    </a:lnTo>
                    <a:lnTo>
                      <a:pt x="2091" y="532551"/>
                    </a:lnTo>
                    <a:lnTo>
                      <a:pt x="0" y="522355"/>
                    </a:lnTo>
                    <a:lnTo>
                      <a:pt x="0" y="91169"/>
                    </a:lnTo>
                    <a:lnTo>
                      <a:pt x="2091" y="80885"/>
                    </a:lnTo>
                    <a:lnTo>
                      <a:pt x="7147" y="62494"/>
                    </a:lnTo>
                    <a:lnTo>
                      <a:pt x="17432" y="45061"/>
                    </a:lnTo>
                    <a:lnTo>
                      <a:pt x="22573" y="36868"/>
                    </a:lnTo>
                    <a:lnTo>
                      <a:pt x="36869" y="22486"/>
                    </a:lnTo>
                    <a:lnTo>
                      <a:pt x="53253" y="12290"/>
                    </a:lnTo>
                    <a:lnTo>
                      <a:pt x="62494" y="7146"/>
                    </a:lnTo>
                    <a:lnTo>
                      <a:pt x="80883" y="2092"/>
                    </a:lnTo>
                    <a:lnTo>
                      <a:pt x="9117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6666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4759678" y="5568790"/>
                <a:ext cx="614483" cy="614484"/>
              </a:xfrm>
              <a:custGeom>
                <a:avLst/>
                <a:gdLst/>
                <a:ahLst/>
                <a:cxnLst/>
                <a:rect l="0" t="0" r="0" b="0"/>
                <a:pathLst>
                  <a:path w="614483" h="614484">
                    <a:moveTo>
                      <a:pt x="102414" y="0"/>
                    </a:moveTo>
                    <a:lnTo>
                      <a:pt x="522266" y="0"/>
                    </a:lnTo>
                    <a:lnTo>
                      <a:pt x="532551" y="2092"/>
                    </a:lnTo>
                    <a:lnTo>
                      <a:pt x="550942" y="7146"/>
                    </a:lnTo>
                    <a:lnTo>
                      <a:pt x="568375" y="17433"/>
                    </a:lnTo>
                    <a:lnTo>
                      <a:pt x="576567" y="22487"/>
                    </a:lnTo>
                    <a:lnTo>
                      <a:pt x="590950" y="36868"/>
                    </a:lnTo>
                    <a:lnTo>
                      <a:pt x="601147" y="53255"/>
                    </a:lnTo>
                    <a:lnTo>
                      <a:pt x="606289" y="62494"/>
                    </a:lnTo>
                    <a:lnTo>
                      <a:pt x="611433" y="80885"/>
                    </a:lnTo>
                    <a:lnTo>
                      <a:pt x="613438" y="91170"/>
                    </a:lnTo>
                    <a:lnTo>
                      <a:pt x="613438" y="96225"/>
                    </a:lnTo>
                    <a:lnTo>
                      <a:pt x="614482" y="102413"/>
                    </a:lnTo>
                    <a:lnTo>
                      <a:pt x="614482" y="512069"/>
                    </a:lnTo>
                    <a:lnTo>
                      <a:pt x="613438" y="517211"/>
                    </a:lnTo>
                    <a:lnTo>
                      <a:pt x="613438" y="522355"/>
                    </a:lnTo>
                    <a:lnTo>
                      <a:pt x="611433" y="532552"/>
                    </a:lnTo>
                    <a:lnTo>
                      <a:pt x="606289" y="550944"/>
                    </a:lnTo>
                    <a:lnTo>
                      <a:pt x="596092" y="568375"/>
                    </a:lnTo>
                    <a:lnTo>
                      <a:pt x="590950" y="576569"/>
                    </a:lnTo>
                    <a:lnTo>
                      <a:pt x="576567" y="590949"/>
                    </a:lnTo>
                    <a:lnTo>
                      <a:pt x="560181" y="601147"/>
                    </a:lnTo>
                    <a:lnTo>
                      <a:pt x="550942" y="606288"/>
                    </a:lnTo>
                    <a:lnTo>
                      <a:pt x="532551" y="611433"/>
                    </a:lnTo>
                    <a:lnTo>
                      <a:pt x="522266" y="613438"/>
                    </a:lnTo>
                    <a:lnTo>
                      <a:pt x="517210" y="613438"/>
                    </a:lnTo>
                    <a:lnTo>
                      <a:pt x="512069" y="614483"/>
                    </a:lnTo>
                    <a:lnTo>
                      <a:pt x="102414" y="614483"/>
                    </a:lnTo>
                    <a:lnTo>
                      <a:pt x="96227" y="613438"/>
                    </a:lnTo>
                    <a:lnTo>
                      <a:pt x="91171" y="613438"/>
                    </a:lnTo>
                    <a:lnTo>
                      <a:pt x="80884" y="611433"/>
                    </a:lnTo>
                    <a:lnTo>
                      <a:pt x="62495" y="606288"/>
                    </a:lnTo>
                    <a:lnTo>
                      <a:pt x="45062" y="596006"/>
                    </a:lnTo>
                    <a:lnTo>
                      <a:pt x="36871" y="590949"/>
                    </a:lnTo>
                    <a:lnTo>
                      <a:pt x="22573" y="576569"/>
                    </a:lnTo>
                    <a:lnTo>
                      <a:pt x="12288" y="560182"/>
                    </a:lnTo>
                    <a:lnTo>
                      <a:pt x="7148" y="550944"/>
                    </a:lnTo>
                    <a:lnTo>
                      <a:pt x="2093" y="532552"/>
                    </a:lnTo>
                    <a:lnTo>
                      <a:pt x="0" y="522355"/>
                    </a:lnTo>
                    <a:lnTo>
                      <a:pt x="0" y="91170"/>
                    </a:lnTo>
                    <a:lnTo>
                      <a:pt x="2093" y="80885"/>
                    </a:lnTo>
                    <a:lnTo>
                      <a:pt x="7148" y="62494"/>
                    </a:lnTo>
                    <a:lnTo>
                      <a:pt x="17432" y="45061"/>
                    </a:lnTo>
                    <a:lnTo>
                      <a:pt x="22573" y="36868"/>
                    </a:lnTo>
                    <a:lnTo>
                      <a:pt x="36871" y="22487"/>
                    </a:lnTo>
                    <a:lnTo>
                      <a:pt x="53254" y="12290"/>
                    </a:lnTo>
                    <a:lnTo>
                      <a:pt x="62495" y="7146"/>
                    </a:lnTo>
                    <a:lnTo>
                      <a:pt x="80884" y="2092"/>
                    </a:lnTo>
                    <a:lnTo>
                      <a:pt x="9117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6666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459480" y="5778500"/>
                <a:ext cx="1183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is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pic>
          <p:nvPicPr>
            <p:cNvPr id="24" name="Picture 2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0670" y="5700747"/>
              <a:ext cx="383159" cy="5530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5" name="Picture 2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7155" y="5628739"/>
              <a:ext cx="348869" cy="5530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6" name="Picture 25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2300" y="5605760"/>
              <a:ext cx="332359" cy="5681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31" name="Straight Connector 30"/>
          <p:cNvCxnSpPr/>
          <p:nvPr/>
        </p:nvCxnSpPr>
        <p:spPr>
          <a:xfrm>
            <a:off x="9525" y="5461744"/>
            <a:ext cx="10150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87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circles are yellow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circles are red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029135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2707530" y="5639348"/>
            <a:ext cx="4718780" cy="662372"/>
            <a:chOff x="2707530" y="5639348"/>
            <a:chExt cx="4718780" cy="662372"/>
          </a:xfrm>
        </p:grpSpPr>
        <p:sp>
          <p:nvSpPr>
            <p:cNvPr id="8" name="TextBox 7"/>
            <p:cNvSpPr txBox="1"/>
            <p:nvPr/>
          </p:nvSpPr>
          <p:spPr>
            <a:xfrm>
              <a:off x="5504180" y="5765800"/>
              <a:ext cx="1221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and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6811828" y="5639349"/>
              <a:ext cx="614482" cy="614483"/>
            </a:xfrm>
            <a:custGeom>
              <a:avLst/>
              <a:gdLst/>
              <a:ahLst/>
              <a:cxnLst/>
              <a:rect l="0" t="0" r="0" b="0"/>
              <a:pathLst>
                <a:path w="614482" h="614483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4" y="17432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0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1" y="102413"/>
                  </a:lnTo>
                  <a:lnTo>
                    <a:pt x="614481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0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8" y="590949"/>
                  </a:lnTo>
                  <a:lnTo>
                    <a:pt x="560180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2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1" y="606289"/>
                  </a:lnTo>
                  <a:lnTo>
                    <a:pt x="45062" y="596005"/>
                  </a:lnTo>
                  <a:lnTo>
                    <a:pt x="36866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0" y="45061"/>
                  </a:lnTo>
                  <a:lnTo>
                    <a:pt x="22573" y="36868"/>
                  </a:lnTo>
                  <a:lnTo>
                    <a:pt x="36866" y="22487"/>
                  </a:lnTo>
                  <a:lnTo>
                    <a:pt x="53254" y="12290"/>
                  </a:lnTo>
                  <a:lnTo>
                    <a:pt x="62491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07530" y="5639348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4" y="17433"/>
                  </a:lnTo>
                  <a:lnTo>
                    <a:pt x="576567" y="22486"/>
                  </a:lnTo>
                  <a:lnTo>
                    <a:pt x="590948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6" y="91169"/>
                  </a:lnTo>
                  <a:lnTo>
                    <a:pt x="613436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6" y="517211"/>
                  </a:lnTo>
                  <a:lnTo>
                    <a:pt x="613436" y="522355"/>
                  </a:lnTo>
                  <a:lnTo>
                    <a:pt x="611431" y="532551"/>
                  </a:lnTo>
                  <a:lnTo>
                    <a:pt x="606289" y="550944"/>
                  </a:lnTo>
                  <a:lnTo>
                    <a:pt x="596092" y="568374"/>
                  </a:lnTo>
                  <a:lnTo>
                    <a:pt x="590948" y="576568"/>
                  </a:lnTo>
                  <a:lnTo>
                    <a:pt x="576567" y="590949"/>
                  </a:lnTo>
                  <a:lnTo>
                    <a:pt x="560180" y="601147"/>
                  </a:lnTo>
                  <a:lnTo>
                    <a:pt x="550941" y="606288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4" y="613438"/>
                  </a:lnTo>
                  <a:lnTo>
                    <a:pt x="91170" y="613438"/>
                  </a:lnTo>
                  <a:lnTo>
                    <a:pt x="80883" y="611432"/>
                  </a:lnTo>
                  <a:lnTo>
                    <a:pt x="62494" y="606288"/>
                  </a:lnTo>
                  <a:lnTo>
                    <a:pt x="45062" y="596006"/>
                  </a:lnTo>
                  <a:lnTo>
                    <a:pt x="36869" y="590949"/>
                  </a:lnTo>
                  <a:lnTo>
                    <a:pt x="22573" y="576568"/>
                  </a:lnTo>
                  <a:lnTo>
                    <a:pt x="12288" y="560181"/>
                  </a:lnTo>
                  <a:lnTo>
                    <a:pt x="7147" y="550944"/>
                  </a:lnTo>
                  <a:lnTo>
                    <a:pt x="2091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1" y="80885"/>
                  </a:lnTo>
                  <a:lnTo>
                    <a:pt x="7147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69" y="22486"/>
                  </a:lnTo>
                  <a:lnTo>
                    <a:pt x="53253" y="12290"/>
                  </a:lnTo>
                  <a:lnTo>
                    <a:pt x="62494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759678" y="5639348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3" y="80885"/>
                  </a:lnTo>
                  <a:lnTo>
                    <a:pt x="613438" y="91170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3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8"/>
                  </a:lnTo>
                  <a:lnTo>
                    <a:pt x="532551" y="611433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1" y="613438"/>
                  </a:lnTo>
                  <a:lnTo>
                    <a:pt x="80884" y="611433"/>
                  </a:lnTo>
                  <a:lnTo>
                    <a:pt x="62495" y="606288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59480" y="5778500"/>
              <a:ext cx="1183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is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60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2732928" y="5639348"/>
            <a:ext cx="614485" cy="614484"/>
          </a:xfrm>
          <a:custGeom>
            <a:avLst/>
            <a:gdLst/>
            <a:ahLst/>
            <a:cxnLst/>
            <a:rect l="0" t="0" r="0" b="0"/>
            <a:pathLst>
              <a:path w="614485" h="614484">
                <a:moveTo>
                  <a:pt x="102414" y="0"/>
                </a:moveTo>
                <a:lnTo>
                  <a:pt x="522266" y="0"/>
                </a:lnTo>
                <a:lnTo>
                  <a:pt x="532551" y="2092"/>
                </a:lnTo>
                <a:lnTo>
                  <a:pt x="550941" y="7146"/>
                </a:lnTo>
                <a:lnTo>
                  <a:pt x="568375" y="17433"/>
                </a:lnTo>
                <a:lnTo>
                  <a:pt x="576568" y="22487"/>
                </a:lnTo>
                <a:lnTo>
                  <a:pt x="590949" y="36868"/>
                </a:lnTo>
                <a:lnTo>
                  <a:pt x="601147" y="53255"/>
                </a:lnTo>
                <a:lnTo>
                  <a:pt x="606289" y="62494"/>
                </a:lnTo>
                <a:lnTo>
                  <a:pt x="611431" y="80885"/>
                </a:lnTo>
                <a:lnTo>
                  <a:pt x="613437" y="91170"/>
                </a:lnTo>
                <a:lnTo>
                  <a:pt x="613437" y="96225"/>
                </a:lnTo>
                <a:lnTo>
                  <a:pt x="614484" y="102413"/>
                </a:lnTo>
                <a:lnTo>
                  <a:pt x="614484" y="512069"/>
                </a:lnTo>
                <a:lnTo>
                  <a:pt x="613437" y="517211"/>
                </a:lnTo>
                <a:lnTo>
                  <a:pt x="613437" y="522355"/>
                </a:lnTo>
                <a:lnTo>
                  <a:pt x="611431" y="532552"/>
                </a:lnTo>
                <a:lnTo>
                  <a:pt x="606289" y="550944"/>
                </a:lnTo>
                <a:lnTo>
                  <a:pt x="596092" y="568375"/>
                </a:lnTo>
                <a:lnTo>
                  <a:pt x="590949" y="576569"/>
                </a:lnTo>
                <a:lnTo>
                  <a:pt x="576568" y="590949"/>
                </a:lnTo>
                <a:lnTo>
                  <a:pt x="560181" y="601147"/>
                </a:lnTo>
                <a:lnTo>
                  <a:pt x="550941" y="606288"/>
                </a:lnTo>
                <a:lnTo>
                  <a:pt x="532551" y="611432"/>
                </a:lnTo>
                <a:lnTo>
                  <a:pt x="522266" y="613438"/>
                </a:lnTo>
                <a:lnTo>
                  <a:pt x="517210" y="613438"/>
                </a:lnTo>
                <a:lnTo>
                  <a:pt x="512069" y="614483"/>
                </a:lnTo>
                <a:lnTo>
                  <a:pt x="102414" y="614483"/>
                </a:lnTo>
                <a:lnTo>
                  <a:pt x="96224" y="613438"/>
                </a:lnTo>
                <a:lnTo>
                  <a:pt x="91171" y="613438"/>
                </a:lnTo>
                <a:lnTo>
                  <a:pt x="80884" y="611432"/>
                </a:lnTo>
                <a:lnTo>
                  <a:pt x="62494" y="606288"/>
                </a:lnTo>
                <a:lnTo>
                  <a:pt x="45062" y="596006"/>
                </a:lnTo>
                <a:lnTo>
                  <a:pt x="36870" y="590949"/>
                </a:lnTo>
                <a:lnTo>
                  <a:pt x="22573" y="576569"/>
                </a:lnTo>
                <a:lnTo>
                  <a:pt x="12289" y="560182"/>
                </a:lnTo>
                <a:lnTo>
                  <a:pt x="7148" y="550944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3" y="36868"/>
                </a:lnTo>
                <a:lnTo>
                  <a:pt x="36870" y="22487"/>
                </a:lnTo>
                <a:lnTo>
                  <a:pt x="53254" y="12290"/>
                </a:lnTo>
                <a:lnTo>
                  <a:pt x="62494" y="7146"/>
                </a:lnTo>
                <a:lnTo>
                  <a:pt x="80884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3484880" y="5778500"/>
            <a:ext cx="1183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is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34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circles are in the ten-frame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Count together.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Oval 4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183382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Decomposing 6.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542584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2048510" y="29356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3489579" y="29356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4885690" y="29356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2070989" y="43453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6296279" y="29356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7692390" y="29356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424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circles are yellow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circles are red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M-27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098590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2070989" y="434530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7692390" y="293560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207098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3512058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490816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4" name="Group 13"/>
          <p:cNvGrpSpPr/>
          <p:nvPr/>
        </p:nvGrpSpPr>
        <p:grpSpPr>
          <a:xfrm>
            <a:off x="2707530" y="5711356"/>
            <a:ext cx="4718780" cy="627334"/>
            <a:chOff x="2707530" y="5674386"/>
            <a:chExt cx="4718780" cy="627334"/>
          </a:xfrm>
        </p:grpSpPr>
        <p:sp>
          <p:nvSpPr>
            <p:cNvPr id="9" name="TextBox 8"/>
            <p:cNvSpPr txBox="1"/>
            <p:nvPr/>
          </p:nvSpPr>
          <p:spPr>
            <a:xfrm>
              <a:off x="5504180" y="5765800"/>
              <a:ext cx="1221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plus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6811828" y="5674387"/>
              <a:ext cx="614482" cy="614483"/>
            </a:xfrm>
            <a:custGeom>
              <a:avLst/>
              <a:gdLst/>
              <a:ahLst/>
              <a:cxnLst/>
              <a:rect l="0" t="0" r="0" b="0"/>
              <a:pathLst>
                <a:path w="614482" h="614483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4" y="17432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0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1" y="102413"/>
                  </a:lnTo>
                  <a:lnTo>
                    <a:pt x="614481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0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8" y="590949"/>
                  </a:lnTo>
                  <a:lnTo>
                    <a:pt x="560180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2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1" y="606289"/>
                  </a:lnTo>
                  <a:lnTo>
                    <a:pt x="45062" y="596005"/>
                  </a:lnTo>
                  <a:lnTo>
                    <a:pt x="36866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0" y="45061"/>
                  </a:lnTo>
                  <a:lnTo>
                    <a:pt x="22573" y="36868"/>
                  </a:lnTo>
                  <a:lnTo>
                    <a:pt x="36866" y="22487"/>
                  </a:lnTo>
                  <a:lnTo>
                    <a:pt x="53254" y="12290"/>
                  </a:lnTo>
                  <a:lnTo>
                    <a:pt x="62491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707530" y="567438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4" y="17433"/>
                  </a:lnTo>
                  <a:lnTo>
                    <a:pt x="576567" y="22486"/>
                  </a:lnTo>
                  <a:lnTo>
                    <a:pt x="590948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6" y="91169"/>
                  </a:lnTo>
                  <a:lnTo>
                    <a:pt x="613436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6" y="517211"/>
                  </a:lnTo>
                  <a:lnTo>
                    <a:pt x="613436" y="522355"/>
                  </a:lnTo>
                  <a:lnTo>
                    <a:pt x="611431" y="532551"/>
                  </a:lnTo>
                  <a:lnTo>
                    <a:pt x="606289" y="550944"/>
                  </a:lnTo>
                  <a:lnTo>
                    <a:pt x="596092" y="568374"/>
                  </a:lnTo>
                  <a:lnTo>
                    <a:pt x="590948" y="576568"/>
                  </a:lnTo>
                  <a:lnTo>
                    <a:pt x="576567" y="590949"/>
                  </a:lnTo>
                  <a:lnTo>
                    <a:pt x="560180" y="601147"/>
                  </a:lnTo>
                  <a:lnTo>
                    <a:pt x="550941" y="606288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4" y="613438"/>
                  </a:lnTo>
                  <a:lnTo>
                    <a:pt x="91170" y="613438"/>
                  </a:lnTo>
                  <a:lnTo>
                    <a:pt x="80883" y="611432"/>
                  </a:lnTo>
                  <a:lnTo>
                    <a:pt x="62494" y="606288"/>
                  </a:lnTo>
                  <a:lnTo>
                    <a:pt x="45062" y="596006"/>
                  </a:lnTo>
                  <a:lnTo>
                    <a:pt x="36869" y="590949"/>
                  </a:lnTo>
                  <a:lnTo>
                    <a:pt x="22573" y="576568"/>
                  </a:lnTo>
                  <a:lnTo>
                    <a:pt x="12288" y="560181"/>
                  </a:lnTo>
                  <a:lnTo>
                    <a:pt x="7147" y="550944"/>
                  </a:lnTo>
                  <a:lnTo>
                    <a:pt x="2091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1" y="80885"/>
                  </a:lnTo>
                  <a:lnTo>
                    <a:pt x="7147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69" y="22486"/>
                  </a:lnTo>
                  <a:lnTo>
                    <a:pt x="53253" y="12290"/>
                  </a:lnTo>
                  <a:lnTo>
                    <a:pt x="62494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759678" y="567438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3" y="80885"/>
                  </a:lnTo>
                  <a:lnTo>
                    <a:pt x="613438" y="91170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3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8"/>
                  </a:lnTo>
                  <a:lnTo>
                    <a:pt x="532551" y="611433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1" y="613438"/>
                  </a:lnTo>
                  <a:lnTo>
                    <a:pt x="80884" y="611433"/>
                  </a:lnTo>
                  <a:lnTo>
                    <a:pt x="62495" y="606288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59480" y="5778500"/>
              <a:ext cx="1183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is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6318758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745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circles are yellow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circles are red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M-27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456373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504180" y="5676900"/>
            <a:ext cx="1221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+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811828" y="5568791"/>
            <a:ext cx="614482" cy="614483"/>
          </a:xfrm>
          <a:custGeom>
            <a:avLst/>
            <a:gdLst/>
            <a:ahLst/>
            <a:cxnLst/>
            <a:rect l="0" t="0" r="0" b="0"/>
            <a:pathLst>
              <a:path w="614482" h="614483">
                <a:moveTo>
                  <a:pt x="102414" y="0"/>
                </a:moveTo>
                <a:lnTo>
                  <a:pt x="522265" y="0"/>
                </a:lnTo>
                <a:lnTo>
                  <a:pt x="532550" y="2092"/>
                </a:lnTo>
                <a:lnTo>
                  <a:pt x="550941" y="7147"/>
                </a:lnTo>
                <a:lnTo>
                  <a:pt x="568374" y="17432"/>
                </a:lnTo>
                <a:lnTo>
                  <a:pt x="576568" y="22487"/>
                </a:lnTo>
                <a:lnTo>
                  <a:pt x="590949" y="36868"/>
                </a:lnTo>
                <a:lnTo>
                  <a:pt x="601146" y="53255"/>
                </a:lnTo>
                <a:lnTo>
                  <a:pt x="606289" y="62494"/>
                </a:lnTo>
                <a:lnTo>
                  <a:pt x="611430" y="80885"/>
                </a:lnTo>
                <a:lnTo>
                  <a:pt x="613437" y="91170"/>
                </a:lnTo>
                <a:lnTo>
                  <a:pt x="613437" y="96226"/>
                </a:lnTo>
                <a:lnTo>
                  <a:pt x="614481" y="102413"/>
                </a:lnTo>
                <a:lnTo>
                  <a:pt x="614481" y="512069"/>
                </a:lnTo>
                <a:lnTo>
                  <a:pt x="613437" y="517212"/>
                </a:lnTo>
                <a:lnTo>
                  <a:pt x="613437" y="522355"/>
                </a:lnTo>
                <a:lnTo>
                  <a:pt x="611430" y="532552"/>
                </a:lnTo>
                <a:lnTo>
                  <a:pt x="606289" y="550943"/>
                </a:lnTo>
                <a:lnTo>
                  <a:pt x="596092" y="568375"/>
                </a:lnTo>
                <a:lnTo>
                  <a:pt x="590949" y="576568"/>
                </a:lnTo>
                <a:lnTo>
                  <a:pt x="576568" y="590949"/>
                </a:lnTo>
                <a:lnTo>
                  <a:pt x="560180" y="601147"/>
                </a:lnTo>
                <a:lnTo>
                  <a:pt x="550941" y="606289"/>
                </a:lnTo>
                <a:lnTo>
                  <a:pt x="532550" y="611432"/>
                </a:lnTo>
                <a:lnTo>
                  <a:pt x="522265" y="613438"/>
                </a:lnTo>
                <a:lnTo>
                  <a:pt x="517210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2" y="613438"/>
                </a:lnTo>
                <a:lnTo>
                  <a:pt x="91171" y="613438"/>
                </a:lnTo>
                <a:lnTo>
                  <a:pt x="80884" y="611432"/>
                </a:lnTo>
                <a:lnTo>
                  <a:pt x="62491" y="606289"/>
                </a:lnTo>
                <a:lnTo>
                  <a:pt x="45062" y="596005"/>
                </a:lnTo>
                <a:lnTo>
                  <a:pt x="36866" y="590949"/>
                </a:lnTo>
                <a:lnTo>
                  <a:pt x="22573" y="576568"/>
                </a:lnTo>
                <a:lnTo>
                  <a:pt x="12288" y="560182"/>
                </a:lnTo>
                <a:lnTo>
                  <a:pt x="7146" y="550943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6" y="62494"/>
                </a:lnTo>
                <a:lnTo>
                  <a:pt x="17430" y="45061"/>
                </a:lnTo>
                <a:lnTo>
                  <a:pt x="22573" y="36868"/>
                </a:lnTo>
                <a:lnTo>
                  <a:pt x="36866" y="22487"/>
                </a:lnTo>
                <a:lnTo>
                  <a:pt x="53254" y="12290"/>
                </a:lnTo>
                <a:lnTo>
                  <a:pt x="62491" y="7147"/>
                </a:lnTo>
                <a:lnTo>
                  <a:pt x="80884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Freeform 9"/>
          <p:cNvSpPr/>
          <p:nvPr/>
        </p:nvSpPr>
        <p:spPr>
          <a:xfrm>
            <a:off x="2707530" y="5583366"/>
            <a:ext cx="614483" cy="614484"/>
          </a:xfrm>
          <a:custGeom>
            <a:avLst/>
            <a:gdLst/>
            <a:ahLst/>
            <a:cxnLst/>
            <a:rect l="0" t="0" r="0" b="0"/>
            <a:pathLst>
              <a:path w="614483" h="614484">
                <a:moveTo>
                  <a:pt x="102414" y="0"/>
                </a:moveTo>
                <a:lnTo>
                  <a:pt x="522265" y="0"/>
                </a:lnTo>
                <a:lnTo>
                  <a:pt x="532550" y="2092"/>
                </a:lnTo>
                <a:lnTo>
                  <a:pt x="550941" y="7146"/>
                </a:lnTo>
                <a:lnTo>
                  <a:pt x="568374" y="17433"/>
                </a:lnTo>
                <a:lnTo>
                  <a:pt x="576567" y="22486"/>
                </a:lnTo>
                <a:lnTo>
                  <a:pt x="590948" y="36868"/>
                </a:lnTo>
                <a:lnTo>
                  <a:pt x="601146" y="53255"/>
                </a:lnTo>
                <a:lnTo>
                  <a:pt x="606289" y="62494"/>
                </a:lnTo>
                <a:lnTo>
                  <a:pt x="611431" y="80885"/>
                </a:lnTo>
                <a:lnTo>
                  <a:pt x="613436" y="91169"/>
                </a:lnTo>
                <a:lnTo>
                  <a:pt x="613436" y="96225"/>
                </a:lnTo>
                <a:lnTo>
                  <a:pt x="614482" y="102413"/>
                </a:lnTo>
                <a:lnTo>
                  <a:pt x="614482" y="512069"/>
                </a:lnTo>
                <a:lnTo>
                  <a:pt x="613436" y="517211"/>
                </a:lnTo>
                <a:lnTo>
                  <a:pt x="613436" y="522355"/>
                </a:lnTo>
                <a:lnTo>
                  <a:pt x="611431" y="532551"/>
                </a:lnTo>
                <a:lnTo>
                  <a:pt x="606289" y="550944"/>
                </a:lnTo>
                <a:lnTo>
                  <a:pt x="596092" y="568374"/>
                </a:lnTo>
                <a:lnTo>
                  <a:pt x="590948" y="576568"/>
                </a:lnTo>
                <a:lnTo>
                  <a:pt x="576567" y="590949"/>
                </a:lnTo>
                <a:lnTo>
                  <a:pt x="560180" y="601147"/>
                </a:lnTo>
                <a:lnTo>
                  <a:pt x="550941" y="606288"/>
                </a:lnTo>
                <a:lnTo>
                  <a:pt x="532550" y="611432"/>
                </a:lnTo>
                <a:lnTo>
                  <a:pt x="522265" y="613438"/>
                </a:lnTo>
                <a:lnTo>
                  <a:pt x="517210" y="613438"/>
                </a:lnTo>
                <a:lnTo>
                  <a:pt x="512069" y="614483"/>
                </a:lnTo>
                <a:lnTo>
                  <a:pt x="102414" y="614483"/>
                </a:lnTo>
                <a:lnTo>
                  <a:pt x="96224" y="613438"/>
                </a:lnTo>
                <a:lnTo>
                  <a:pt x="91170" y="613438"/>
                </a:lnTo>
                <a:lnTo>
                  <a:pt x="80883" y="611432"/>
                </a:lnTo>
                <a:lnTo>
                  <a:pt x="62494" y="606288"/>
                </a:lnTo>
                <a:lnTo>
                  <a:pt x="45062" y="596006"/>
                </a:lnTo>
                <a:lnTo>
                  <a:pt x="36869" y="590949"/>
                </a:lnTo>
                <a:lnTo>
                  <a:pt x="22573" y="576568"/>
                </a:lnTo>
                <a:lnTo>
                  <a:pt x="12288" y="560181"/>
                </a:lnTo>
                <a:lnTo>
                  <a:pt x="7147" y="550944"/>
                </a:lnTo>
                <a:lnTo>
                  <a:pt x="2091" y="532551"/>
                </a:lnTo>
                <a:lnTo>
                  <a:pt x="0" y="522355"/>
                </a:lnTo>
                <a:lnTo>
                  <a:pt x="0" y="91169"/>
                </a:lnTo>
                <a:lnTo>
                  <a:pt x="2091" y="80885"/>
                </a:lnTo>
                <a:lnTo>
                  <a:pt x="7147" y="62494"/>
                </a:lnTo>
                <a:lnTo>
                  <a:pt x="17432" y="45061"/>
                </a:lnTo>
                <a:lnTo>
                  <a:pt x="22573" y="36868"/>
                </a:lnTo>
                <a:lnTo>
                  <a:pt x="36869" y="22486"/>
                </a:lnTo>
                <a:lnTo>
                  <a:pt x="53253" y="12290"/>
                </a:lnTo>
                <a:lnTo>
                  <a:pt x="62494" y="7146"/>
                </a:lnTo>
                <a:lnTo>
                  <a:pt x="80883" y="2092"/>
                </a:lnTo>
                <a:lnTo>
                  <a:pt x="91170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reeform 10"/>
          <p:cNvSpPr/>
          <p:nvPr/>
        </p:nvSpPr>
        <p:spPr>
          <a:xfrm>
            <a:off x="4759678" y="5568790"/>
            <a:ext cx="614483" cy="614484"/>
          </a:xfrm>
          <a:custGeom>
            <a:avLst/>
            <a:gdLst/>
            <a:ahLst/>
            <a:cxnLst/>
            <a:rect l="0" t="0" r="0" b="0"/>
            <a:pathLst>
              <a:path w="614483" h="614484">
                <a:moveTo>
                  <a:pt x="102414" y="0"/>
                </a:moveTo>
                <a:lnTo>
                  <a:pt x="522266" y="0"/>
                </a:lnTo>
                <a:lnTo>
                  <a:pt x="532551" y="2092"/>
                </a:lnTo>
                <a:lnTo>
                  <a:pt x="550942" y="7146"/>
                </a:lnTo>
                <a:lnTo>
                  <a:pt x="568375" y="17433"/>
                </a:lnTo>
                <a:lnTo>
                  <a:pt x="576567" y="22487"/>
                </a:lnTo>
                <a:lnTo>
                  <a:pt x="590950" y="36868"/>
                </a:lnTo>
                <a:lnTo>
                  <a:pt x="601147" y="53255"/>
                </a:lnTo>
                <a:lnTo>
                  <a:pt x="606289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5"/>
                </a:lnTo>
                <a:lnTo>
                  <a:pt x="614482" y="102413"/>
                </a:lnTo>
                <a:lnTo>
                  <a:pt x="614482" y="512069"/>
                </a:lnTo>
                <a:lnTo>
                  <a:pt x="613438" y="517211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89" y="550944"/>
                </a:lnTo>
                <a:lnTo>
                  <a:pt x="596092" y="568375"/>
                </a:lnTo>
                <a:lnTo>
                  <a:pt x="590950" y="576569"/>
                </a:lnTo>
                <a:lnTo>
                  <a:pt x="576567" y="590949"/>
                </a:lnTo>
                <a:lnTo>
                  <a:pt x="560181" y="601147"/>
                </a:lnTo>
                <a:lnTo>
                  <a:pt x="550942" y="606288"/>
                </a:lnTo>
                <a:lnTo>
                  <a:pt x="532551" y="611433"/>
                </a:lnTo>
                <a:lnTo>
                  <a:pt x="522266" y="613438"/>
                </a:lnTo>
                <a:lnTo>
                  <a:pt x="517210" y="613438"/>
                </a:lnTo>
                <a:lnTo>
                  <a:pt x="512069" y="614483"/>
                </a:lnTo>
                <a:lnTo>
                  <a:pt x="102414" y="614483"/>
                </a:lnTo>
                <a:lnTo>
                  <a:pt x="96227" y="613438"/>
                </a:lnTo>
                <a:lnTo>
                  <a:pt x="91171" y="613438"/>
                </a:lnTo>
                <a:lnTo>
                  <a:pt x="80884" y="611433"/>
                </a:lnTo>
                <a:lnTo>
                  <a:pt x="62495" y="606288"/>
                </a:lnTo>
                <a:lnTo>
                  <a:pt x="45062" y="596006"/>
                </a:lnTo>
                <a:lnTo>
                  <a:pt x="36871" y="590949"/>
                </a:lnTo>
                <a:lnTo>
                  <a:pt x="22573" y="576569"/>
                </a:lnTo>
                <a:lnTo>
                  <a:pt x="12288" y="560182"/>
                </a:lnTo>
                <a:lnTo>
                  <a:pt x="7148" y="550944"/>
                </a:lnTo>
                <a:lnTo>
                  <a:pt x="2093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3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3" y="36868"/>
                </a:lnTo>
                <a:lnTo>
                  <a:pt x="36871" y="22487"/>
                </a:lnTo>
                <a:lnTo>
                  <a:pt x="53254" y="12290"/>
                </a:lnTo>
                <a:lnTo>
                  <a:pt x="62495" y="7146"/>
                </a:lnTo>
                <a:lnTo>
                  <a:pt x="80884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3421380" y="5676900"/>
            <a:ext cx="1259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9021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21E2B7-02A4-482A-BFCB-C9F7989D4081}"/>
</file>

<file path=customXml/itemProps2.xml><?xml version="1.0" encoding="utf-8"?>
<ds:datastoreItem xmlns:ds="http://schemas.openxmlformats.org/officeDocument/2006/customXml" ds:itemID="{BB83329A-48E9-415B-AF62-CDF01279657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CA0C92F-54C1-4411-AC51-CF60911C09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315</Words>
  <Application>Microsoft Office PowerPoint</Application>
  <PresentationFormat>Custom</PresentationFormat>
  <Paragraphs>46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12</cp:revision>
  <dcterms:created xsi:type="dcterms:W3CDTF">2019-07-29T17:18:59Z</dcterms:created>
  <dcterms:modified xsi:type="dcterms:W3CDTF">2020-09-30T14:21:45Z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