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0160000" cy="83312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2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445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78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268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670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98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889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16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89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252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41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046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6A54-7F18-4BB8-8060-31C147C278E3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971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M-33–35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NSK-62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Adding to 10 with Pictures (1)</a:t>
            </a:r>
            <a:endParaRPr lang="en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model additions within 10 with pictures, where both addends are less than or equal to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80–83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756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67500"/>
            <a:ext cx="92862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Story Blanks (p. S-21) and BLM Addition with Five-Frames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M-53).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/>
            </a:r>
            <a:br>
              <a:rPr lang="en-CA" sz="1600" dirty="0" smtClean="0">
                <a:solidFill>
                  <a:srgbClr val="666666"/>
                </a:solidFill>
                <a:latin typeface="Century Gothic"/>
              </a:rPr>
            </a:b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​See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5113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80–83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744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704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166479" y="2901569"/>
            <a:ext cx="388620" cy="388620"/>
          </a:xfrm>
          <a:prstGeom prst="ellipse">
            <a:avLst/>
          </a:prstGeom>
          <a:solidFill>
            <a:srgbClr val="40E0D0">
              <a:alpha val="60000"/>
            </a:srgbClr>
          </a:solidFill>
          <a:ln w="25400" cap="flat" cmpd="sng" algn="ctr">
            <a:solidFill>
              <a:srgbClr val="AFEEEE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91664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1" name="Group 20"/>
          <p:cNvGrpSpPr/>
          <p:nvPr/>
        </p:nvGrpSpPr>
        <p:grpSpPr>
          <a:xfrm>
            <a:off x="1054100" y="4416298"/>
            <a:ext cx="7688072" cy="1028700"/>
            <a:chOff x="1054100" y="4416298"/>
            <a:chExt cx="7688072" cy="10287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54100" y="4747514"/>
              <a:ext cx="1611503" cy="625348"/>
              <a:chOff x="1054100" y="4747514"/>
              <a:chExt cx="1611503" cy="62534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0541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806829" y="4747514"/>
                <a:ext cx="858774" cy="625348"/>
                <a:chOff x="1806829" y="4747514"/>
                <a:chExt cx="858774" cy="625348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2058144" y="5097847"/>
                  <a:ext cx="347933" cy="1968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47933" h="196894">
                      <a:moveTo>
                        <a:pt x="0" y="0"/>
                      </a:moveTo>
                      <a:lnTo>
                        <a:pt x="347932" y="0"/>
                      </a:lnTo>
                      <a:lnTo>
                        <a:pt x="347932" y="196893"/>
                      </a:lnTo>
                      <a:lnTo>
                        <a:pt x="0" y="196893"/>
                      </a:lnTo>
                      <a:close/>
                    </a:path>
                  </a:pathLst>
                </a:custGeom>
                <a:solidFill>
                  <a:srgbClr val="98FB98"/>
                </a:solidFill>
                <a:ln w="38100" cap="flat" cmpd="sng" algn="ctr">
                  <a:solidFill>
                    <a:srgbClr val="98FB98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829" y="4747514"/>
                  <a:ext cx="858774" cy="62534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12" name="TextBox 11"/>
            <p:cNvSpPr txBox="1"/>
            <p:nvPr/>
          </p:nvSpPr>
          <p:spPr>
            <a:xfrm>
              <a:off x="3352800" y="4775200"/>
              <a:ext cx="37236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0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65900" y="4775200"/>
              <a:ext cx="45542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025900" y="4747514"/>
              <a:ext cx="2344922" cy="656395"/>
              <a:chOff x="4025900" y="4747514"/>
              <a:chExt cx="2344922" cy="65639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0259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11700" y="5003800"/>
                <a:ext cx="93479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dirty="0" smtClean="0">
                    <a:solidFill>
                      <a:srgbClr val="0000FF"/>
                    </a:solidFill>
                    <a:latin typeface="Century Gothic"/>
                  </a:rPr>
                  <a:t>more</a:t>
                </a:r>
                <a:r>
                  <a:rPr lang="en-CA" sz="2000" dirty="0" smtClean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endParaRPr lang="en-CA" sz="20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5512048" y="4747514"/>
                <a:ext cx="858774" cy="625348"/>
                <a:chOff x="5512048" y="4747514"/>
                <a:chExt cx="858774" cy="625348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5703583" y="5097821"/>
                  <a:ext cx="347932" cy="1968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47932" h="196894">
                      <a:moveTo>
                        <a:pt x="0" y="0"/>
                      </a:moveTo>
                      <a:lnTo>
                        <a:pt x="347931" y="0"/>
                      </a:lnTo>
                      <a:lnTo>
                        <a:pt x="347931" y="196893"/>
                      </a:lnTo>
                      <a:lnTo>
                        <a:pt x="0" y="196893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40E0D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2048" y="4747514"/>
                  <a:ext cx="858774" cy="62534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pic>
          <p:nvPicPr>
            <p:cNvPr id="20" name="Picture 19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1967" y="4416298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2" name="TextBox 21"/>
          <p:cNvSpPr txBox="1"/>
          <p:nvPr/>
        </p:nvSpPr>
        <p:spPr>
          <a:xfrm>
            <a:off x="457200" y="6959600"/>
            <a:ext cx="931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frogs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M-33–34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631061" y="1239393"/>
            <a:ext cx="6830060" cy="2265172"/>
            <a:chOff x="1631061" y="1239393"/>
            <a:chExt cx="6830060" cy="2265172"/>
          </a:xfrm>
        </p:grpSpPr>
        <p:pic>
          <p:nvPicPr>
            <p:cNvPr id="23" name="Picture 2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061" y="1239393"/>
              <a:ext cx="4946650" cy="13887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26" name="Group 25"/>
            <p:cNvGrpSpPr/>
            <p:nvPr/>
          </p:nvGrpSpPr>
          <p:grpSpPr>
            <a:xfrm>
              <a:off x="1713357" y="1469898"/>
              <a:ext cx="858774" cy="625348"/>
              <a:chOff x="1713357" y="1469898"/>
              <a:chExt cx="858774" cy="625348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1964696" y="1820150"/>
                <a:ext cx="347937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7" h="196896">
                    <a:moveTo>
                      <a:pt x="0" y="0"/>
                    </a:moveTo>
                    <a:lnTo>
                      <a:pt x="347936" y="0"/>
                    </a:lnTo>
                    <a:lnTo>
                      <a:pt x="347936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5" name="Picture 2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13357" y="146989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2665603" y="1462278"/>
              <a:ext cx="858774" cy="625348"/>
              <a:chOff x="2665603" y="1462278"/>
              <a:chExt cx="858774" cy="625348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2917003" y="1812595"/>
                <a:ext cx="347936" cy="196894"/>
              </a:xfrm>
              <a:custGeom>
                <a:avLst/>
                <a:gdLst/>
                <a:ahLst/>
                <a:cxnLst/>
                <a:rect l="0" t="0" r="0" b="0"/>
                <a:pathLst>
                  <a:path w="347936" h="196894">
                    <a:moveTo>
                      <a:pt x="0" y="0"/>
                    </a:moveTo>
                    <a:lnTo>
                      <a:pt x="347935" y="0"/>
                    </a:lnTo>
                    <a:lnTo>
                      <a:pt x="347935" y="196893"/>
                    </a:lnTo>
                    <a:lnTo>
                      <a:pt x="0" y="196893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5603" y="146227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4649343" y="1469898"/>
              <a:ext cx="858774" cy="625348"/>
              <a:chOff x="4649343" y="1469898"/>
              <a:chExt cx="858774" cy="625348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4900644" y="1820165"/>
                <a:ext cx="347939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9" h="196896">
                    <a:moveTo>
                      <a:pt x="0" y="0"/>
                    </a:moveTo>
                    <a:lnTo>
                      <a:pt x="347938" y="0"/>
                    </a:lnTo>
                    <a:lnTo>
                      <a:pt x="347938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1" name="Picture 3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9343" y="146989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5" name="Group 34"/>
            <p:cNvGrpSpPr/>
            <p:nvPr/>
          </p:nvGrpSpPr>
          <p:grpSpPr>
            <a:xfrm>
              <a:off x="5625465" y="1462278"/>
              <a:ext cx="858774" cy="625348"/>
              <a:chOff x="5625465" y="1462278"/>
              <a:chExt cx="858774" cy="625348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5876773" y="1812610"/>
                <a:ext cx="347934" cy="196894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4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3"/>
                    </a:lnTo>
                    <a:lnTo>
                      <a:pt x="0" y="196893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4" name="Picture 3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25465" y="146227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6829806" y="2566543"/>
              <a:ext cx="858774" cy="625348"/>
              <a:chOff x="6829806" y="2566543"/>
              <a:chExt cx="858774" cy="625348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7081225" y="2916848"/>
                <a:ext cx="347933" cy="196897"/>
              </a:xfrm>
              <a:custGeom>
                <a:avLst/>
                <a:gdLst/>
                <a:ahLst/>
                <a:cxnLst/>
                <a:rect l="0" t="0" r="0" b="0"/>
                <a:pathLst>
                  <a:path w="347933" h="196897">
                    <a:moveTo>
                      <a:pt x="0" y="0"/>
                    </a:moveTo>
                    <a:lnTo>
                      <a:pt x="347932" y="0"/>
                    </a:lnTo>
                    <a:lnTo>
                      <a:pt x="347932" y="196896"/>
                    </a:lnTo>
                    <a:lnTo>
                      <a:pt x="0" y="196896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7" name="Picture 3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29806" y="2566543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1" name="Group 40"/>
            <p:cNvGrpSpPr/>
            <p:nvPr/>
          </p:nvGrpSpPr>
          <p:grpSpPr>
            <a:xfrm>
              <a:off x="7344918" y="2879217"/>
              <a:ext cx="858774" cy="625348"/>
              <a:chOff x="7344918" y="2879217"/>
              <a:chExt cx="858774" cy="625348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7596273" y="3229522"/>
                <a:ext cx="347934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6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4918" y="2879217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4" name="Group 43"/>
            <p:cNvGrpSpPr/>
            <p:nvPr/>
          </p:nvGrpSpPr>
          <p:grpSpPr>
            <a:xfrm>
              <a:off x="7602347" y="2002790"/>
              <a:ext cx="858774" cy="625348"/>
              <a:chOff x="7602347" y="2002790"/>
              <a:chExt cx="858774" cy="625348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7853631" y="2353086"/>
                <a:ext cx="347934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6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3" name="Picture 4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2347" y="2002790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46" name="TextBox 45"/>
          <p:cNvSpPr txBox="1"/>
          <p:nvPr/>
        </p:nvSpPr>
        <p:spPr>
          <a:xfrm>
            <a:off x="482600" y="203200"/>
            <a:ext cx="22947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with pictures.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38644"/>
              </p:ext>
            </p:extLst>
          </p:nvPr>
        </p:nvGraphicFramePr>
        <p:xfrm>
          <a:off x="3797935" y="36412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950913"/>
              </p:ext>
            </p:extLst>
          </p:nvPr>
        </p:nvGraphicFramePr>
        <p:xfrm>
          <a:off x="546100" y="36412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03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41400" y="4430776"/>
            <a:ext cx="7687818" cy="1034542"/>
            <a:chOff x="1041400" y="4430776"/>
            <a:chExt cx="7687818" cy="1034542"/>
          </a:xfrm>
        </p:grpSpPr>
        <p:grpSp>
          <p:nvGrpSpPr>
            <p:cNvPr id="4" name="Group 3"/>
            <p:cNvGrpSpPr/>
            <p:nvPr/>
          </p:nvGrpSpPr>
          <p:grpSpPr>
            <a:xfrm>
              <a:off x="1811020" y="4430776"/>
              <a:ext cx="714375" cy="930529"/>
              <a:chOff x="1811020" y="4430776"/>
              <a:chExt cx="714375" cy="930529"/>
            </a:xfrm>
          </p:grpSpPr>
          <p:sp>
            <p:nvSpPr>
              <p:cNvPr id="2" name="Freeform 1"/>
              <p:cNvSpPr/>
              <p:nvPr/>
            </p:nvSpPr>
            <p:spPr>
              <a:xfrm rot="881400">
                <a:off x="1881064" y="4546900"/>
                <a:ext cx="574289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8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E6E6FA"/>
              </a:solidFill>
              <a:ln w="38100" cap="flat" cmpd="sng" algn="ctr">
                <a:solidFill>
                  <a:srgbClr val="E6E6F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81400">
                <a:off x="1811020" y="4430776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445745" y="4430776"/>
              <a:ext cx="714375" cy="930529"/>
              <a:chOff x="5445745" y="4430776"/>
              <a:chExt cx="714375" cy="93052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507849" y="4538462"/>
                <a:ext cx="574291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91" h="771928">
                    <a:moveTo>
                      <a:pt x="0" y="0"/>
                    </a:moveTo>
                    <a:lnTo>
                      <a:pt x="574290" y="0"/>
                    </a:lnTo>
                    <a:lnTo>
                      <a:pt x="574290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45745" y="4430776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041400" y="4436618"/>
              <a:ext cx="7687818" cy="1028700"/>
              <a:chOff x="1041400" y="4436618"/>
              <a:chExt cx="7687818" cy="10287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041400" y="50038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340100" y="48006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en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553200" y="48006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13200" y="50038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21268" y="5029200"/>
                <a:ext cx="93479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dirty="0" smtClean="0">
                    <a:solidFill>
                      <a:srgbClr val="0000FF"/>
                    </a:solidFill>
                    <a:latin typeface="Century Gothic"/>
                  </a:rPr>
                  <a:t>more</a:t>
                </a:r>
                <a:r>
                  <a:rPr lang="en-CA" sz="2000" dirty="0" smtClean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endParaRPr lang="en-CA" sz="20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9013" y="4436618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6" name="Oval 15"/>
          <p:cNvSpPr/>
          <p:nvPr/>
        </p:nvSpPr>
        <p:spPr>
          <a:xfrm>
            <a:off x="9127363" y="2166874"/>
            <a:ext cx="435611" cy="43561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48004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9127363" y="2854579"/>
            <a:ext cx="435611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4572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grapes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95063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78807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6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53779" y="2876169"/>
            <a:ext cx="388620" cy="388620"/>
          </a:xfrm>
          <a:prstGeom prst="ellipse">
            <a:avLst/>
          </a:prstGeom>
          <a:solidFill>
            <a:srgbClr val="32CD32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71692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786759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53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7200" y="4673600"/>
            <a:ext cx="10507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______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52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</a:t>
            </a:r>
            <a:r>
              <a:rPr lang="en-CA" sz="1600" dirty="0" smtClean="0">
                <a:solidFill>
                  <a:srgbClr val="666666"/>
                </a:solidFill>
              </a:rPr>
              <a:t>M-34–35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660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Number Cards 0 to 5 (p. S-10).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Addition Peace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32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Story Blanks (p. S-21).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678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690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7E9F83-7320-47BE-B41E-0AB1BE73E4F5}"/>
</file>

<file path=customXml/itemProps2.xml><?xml version="1.0" encoding="utf-8"?>
<ds:datastoreItem xmlns:ds="http://schemas.openxmlformats.org/officeDocument/2006/customXml" ds:itemID="{E9ABC61A-CDB9-4F51-B306-365ABDA873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B14D28-0C10-4CE0-9EFB-2B5A13C561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211</Words>
  <Application>Microsoft Office PowerPoint</Application>
  <PresentationFormat>Custom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6</cp:revision>
  <dcterms:created xsi:type="dcterms:W3CDTF">2019-07-29T17:20:40Z</dcterms:created>
  <dcterms:modified xsi:type="dcterms:W3CDTF">2020-09-30T14:41:50Z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