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</p:sldIdLst>
  <p:sldSz cx="10160000" cy="8331200"/>
  <p:notesSz cx="6858000" cy="9144000"/>
  <p:embeddedFontLst>
    <p:embeddedFont>
      <p:font typeface="Century Gothic" panose="020B0502020202020204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84" y="-10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3.fntdata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4.fntdata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07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53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77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118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95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171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79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4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445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99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091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3524F-9711-469C-BD90-A694D1C5AE14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002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M-15–17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NSK-57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Adding Numbers to 5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322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develop fluency in adding to 5;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explore the 5 and some more (5 + </a:t>
            </a:r>
            <a:r>
              <a:rPr lang="en-CA" sz="1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) patterns for the numbers between </a:t>
            </a:r>
            <a:br>
              <a:rPr lang="en-CA" sz="1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5 and 10.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65–67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207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00" y="2496693"/>
            <a:ext cx="3170174" cy="29731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98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439" y="2272030"/>
            <a:ext cx="3531489" cy="3203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6937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0805" y="5529579"/>
            <a:ext cx="5936319" cy="614484"/>
            <a:chOff x="1330805" y="5529579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0805" y="5529580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9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1110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70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2641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3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50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3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6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4" y="12290"/>
                  </a:lnTo>
                  <a:lnTo>
                    <a:pt x="62496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7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468" y="2413000"/>
            <a:ext cx="3038856" cy="30223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673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03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32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6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67" y="2981579"/>
            <a:ext cx="2841752" cy="24804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84172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174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Do you see any other numbers that show counting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33881" y="5897245"/>
            <a:ext cx="5936319" cy="614484"/>
            <a:chOff x="1333881" y="5897245"/>
            <a:chExt cx="5936319" cy="614484"/>
          </a:xfrm>
        </p:grpSpPr>
        <p:sp>
          <p:nvSpPr>
            <p:cNvPr id="3" name="Freeform 2"/>
            <p:cNvSpPr/>
            <p:nvPr/>
          </p:nvSpPr>
          <p:spPr>
            <a:xfrm>
              <a:off x="1333881" y="58972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90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90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2924186" y="58972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7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7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655717" y="58972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7"/>
                  </a:lnTo>
                  <a:lnTo>
                    <a:pt x="532550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3"/>
                  </a:lnTo>
                  <a:lnTo>
                    <a:pt x="62495" y="606287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60600" y="599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2200" y="599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7071" y="5926455"/>
              <a:ext cx="466217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7503" y="5915025"/>
              <a:ext cx="199136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99" y="5915025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5915025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1333881" y="4960360"/>
            <a:ext cx="5936319" cy="614485"/>
            <a:chOff x="1333881" y="4960360"/>
            <a:chExt cx="5936319" cy="614485"/>
          </a:xfrm>
        </p:grpSpPr>
        <p:sp>
          <p:nvSpPr>
            <p:cNvPr id="13" name="Freeform 12"/>
            <p:cNvSpPr/>
            <p:nvPr/>
          </p:nvSpPr>
          <p:spPr>
            <a:xfrm>
              <a:off x="1333881" y="4960362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1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4"/>
                  </a:lnTo>
                  <a:lnTo>
                    <a:pt x="606289" y="62494"/>
                  </a:lnTo>
                  <a:lnTo>
                    <a:pt x="611431" y="80884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0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8"/>
                  </a:lnTo>
                  <a:lnTo>
                    <a:pt x="532550" y="611430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0"/>
                  </a:lnTo>
                  <a:lnTo>
                    <a:pt x="62493" y="606288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8" y="560180"/>
                  </a:lnTo>
                  <a:lnTo>
                    <a:pt x="7146" y="550943"/>
                  </a:lnTo>
                  <a:lnTo>
                    <a:pt x="2092" y="532550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4"/>
                  </a:lnTo>
                  <a:lnTo>
                    <a:pt x="7146" y="62494"/>
                  </a:lnTo>
                  <a:lnTo>
                    <a:pt x="17431" y="45060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924186" y="496036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90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8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5"/>
                  </a:lnTo>
                  <a:lnTo>
                    <a:pt x="36870" y="590948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0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655717" y="496036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5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0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1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60600" y="5054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02200" y="5054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4981829"/>
              <a:ext cx="366649" cy="5755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9" name="Picture 18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1541" y="4981829"/>
              <a:ext cx="468630" cy="5803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0" name="Picture 1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4972177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1333881" y="4013200"/>
            <a:ext cx="5936319" cy="643509"/>
            <a:chOff x="1333881" y="4013200"/>
            <a:chExt cx="5936319" cy="643509"/>
          </a:xfrm>
        </p:grpSpPr>
        <p:sp>
          <p:nvSpPr>
            <p:cNvPr id="22" name="Freeform 21"/>
            <p:cNvSpPr/>
            <p:nvPr/>
          </p:nvSpPr>
          <p:spPr>
            <a:xfrm>
              <a:off x="1333881" y="4023477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49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9"/>
                  </a:lnTo>
                  <a:lnTo>
                    <a:pt x="517210" y="613439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9"/>
                  </a:lnTo>
                  <a:lnTo>
                    <a:pt x="91171" y="613439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6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89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924186" y="402347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0" y="550945"/>
                  </a:lnTo>
                  <a:lnTo>
                    <a:pt x="596093" y="568374"/>
                  </a:lnTo>
                  <a:lnTo>
                    <a:pt x="590949" y="576570"/>
                  </a:lnTo>
                  <a:lnTo>
                    <a:pt x="576568" y="590949"/>
                  </a:lnTo>
                  <a:lnTo>
                    <a:pt x="560181" y="601146"/>
                  </a:lnTo>
                  <a:lnTo>
                    <a:pt x="550942" y="606289"/>
                  </a:lnTo>
                  <a:lnTo>
                    <a:pt x="532551" y="611433"/>
                  </a:lnTo>
                  <a:lnTo>
                    <a:pt x="522266" y="613437"/>
                  </a:lnTo>
                  <a:lnTo>
                    <a:pt x="517211" y="613437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7"/>
                  </a:lnTo>
                  <a:lnTo>
                    <a:pt x="91171" y="613437"/>
                  </a:lnTo>
                  <a:lnTo>
                    <a:pt x="80884" y="611433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70"/>
                  </a:lnTo>
                  <a:lnTo>
                    <a:pt x="12289" y="560181"/>
                  </a:lnTo>
                  <a:lnTo>
                    <a:pt x="7148" y="550945"/>
                  </a:lnTo>
                  <a:lnTo>
                    <a:pt x="2092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655717" y="402347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1"/>
                  </a:lnTo>
                  <a:lnTo>
                    <a:pt x="606289" y="550945"/>
                  </a:lnTo>
                  <a:lnTo>
                    <a:pt x="596092" y="568374"/>
                  </a:lnTo>
                  <a:lnTo>
                    <a:pt x="590950" y="576570"/>
                  </a:lnTo>
                  <a:lnTo>
                    <a:pt x="576567" y="590949"/>
                  </a:lnTo>
                  <a:lnTo>
                    <a:pt x="560181" y="601146"/>
                  </a:lnTo>
                  <a:lnTo>
                    <a:pt x="550942" y="606289"/>
                  </a:lnTo>
                  <a:lnTo>
                    <a:pt x="532550" y="611433"/>
                  </a:lnTo>
                  <a:lnTo>
                    <a:pt x="522266" y="613437"/>
                  </a:lnTo>
                  <a:lnTo>
                    <a:pt x="517210" y="613437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7"/>
                  </a:lnTo>
                  <a:lnTo>
                    <a:pt x="91170" y="613437"/>
                  </a:lnTo>
                  <a:lnTo>
                    <a:pt x="80883" y="611433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70"/>
                  </a:lnTo>
                  <a:lnTo>
                    <a:pt x="12288" y="560181"/>
                  </a:lnTo>
                  <a:lnTo>
                    <a:pt x="7148" y="550945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3" y="2091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60600" y="411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02200" y="411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149" y="4013200"/>
              <a:ext cx="410464" cy="6435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8" name="Picture 27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3164" y="4041140"/>
              <a:ext cx="407924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9" name="Picture 2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4043553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9" name="Group 38"/>
          <p:cNvGrpSpPr/>
          <p:nvPr/>
        </p:nvGrpSpPr>
        <p:grpSpPr>
          <a:xfrm>
            <a:off x="1333881" y="3074924"/>
            <a:ext cx="5936319" cy="641096"/>
            <a:chOff x="1333881" y="3074924"/>
            <a:chExt cx="5936319" cy="641096"/>
          </a:xfrm>
        </p:grpSpPr>
        <p:sp>
          <p:nvSpPr>
            <p:cNvPr id="31" name="Freeform 30"/>
            <p:cNvSpPr/>
            <p:nvPr/>
          </p:nvSpPr>
          <p:spPr>
            <a:xfrm>
              <a:off x="1333881" y="3086593"/>
              <a:ext cx="614483" cy="614482"/>
            </a:xfrm>
            <a:custGeom>
              <a:avLst/>
              <a:gdLst/>
              <a:ahLst/>
              <a:cxnLst/>
              <a:rect l="0" t="0" r="0" b="0"/>
              <a:pathLst>
                <a:path w="614483" h="614482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1"/>
                  </a:lnTo>
                  <a:lnTo>
                    <a:pt x="606289" y="550942"/>
                  </a:lnTo>
                  <a:lnTo>
                    <a:pt x="596092" y="568374"/>
                  </a:lnTo>
                  <a:lnTo>
                    <a:pt x="590949" y="576567"/>
                  </a:lnTo>
                  <a:lnTo>
                    <a:pt x="576567" y="590948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1"/>
                  </a:lnTo>
                  <a:lnTo>
                    <a:pt x="102414" y="614481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4"/>
                  </a:lnTo>
                  <a:lnTo>
                    <a:pt x="36868" y="590948"/>
                  </a:lnTo>
                  <a:lnTo>
                    <a:pt x="22573" y="576567"/>
                  </a:lnTo>
                  <a:lnTo>
                    <a:pt x="12288" y="560182"/>
                  </a:lnTo>
                  <a:lnTo>
                    <a:pt x="7146" y="550942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6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924186" y="3086591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7"/>
                  </a:lnTo>
                  <a:lnTo>
                    <a:pt x="568375" y="17434"/>
                  </a:lnTo>
                  <a:lnTo>
                    <a:pt x="576568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90" y="62495"/>
                  </a:lnTo>
                  <a:lnTo>
                    <a:pt x="611432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90"/>
                  </a:lnTo>
                  <a:lnTo>
                    <a:pt x="532551" y="611434"/>
                  </a:lnTo>
                  <a:lnTo>
                    <a:pt x="522266" y="613439"/>
                  </a:lnTo>
                  <a:lnTo>
                    <a:pt x="517211" y="613439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9"/>
                  </a:lnTo>
                  <a:lnTo>
                    <a:pt x="91171" y="613439"/>
                  </a:lnTo>
                  <a:lnTo>
                    <a:pt x="80884" y="611434"/>
                  </a:lnTo>
                  <a:lnTo>
                    <a:pt x="62495" y="606290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5"/>
                  </a:lnTo>
                  <a:lnTo>
                    <a:pt x="17433" y="45061"/>
                  </a:lnTo>
                  <a:lnTo>
                    <a:pt x="22573" y="36869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55717" y="3086591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7"/>
                  </a:lnTo>
                  <a:lnTo>
                    <a:pt x="568375" y="17434"/>
                  </a:lnTo>
                  <a:lnTo>
                    <a:pt x="576567" y="22487"/>
                  </a:lnTo>
                  <a:lnTo>
                    <a:pt x="590950" y="36869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90"/>
                  </a:lnTo>
                  <a:lnTo>
                    <a:pt x="532550" y="611434"/>
                  </a:lnTo>
                  <a:lnTo>
                    <a:pt x="522266" y="613439"/>
                  </a:lnTo>
                  <a:lnTo>
                    <a:pt x="517210" y="613439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9"/>
                  </a:lnTo>
                  <a:lnTo>
                    <a:pt x="91170" y="613439"/>
                  </a:lnTo>
                  <a:lnTo>
                    <a:pt x="80883" y="611434"/>
                  </a:lnTo>
                  <a:lnTo>
                    <a:pt x="62495" y="606290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5"/>
                  </a:lnTo>
                  <a:lnTo>
                    <a:pt x="17432" y="45061"/>
                  </a:lnTo>
                  <a:lnTo>
                    <a:pt x="22573" y="36869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7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260600" y="3187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02200" y="3187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149" y="3074924"/>
              <a:ext cx="410464" cy="641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7" name="Picture 36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1541" y="3104007"/>
              <a:ext cx="412750" cy="5828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8" name="Picture 3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3104007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8" name="Group 47"/>
          <p:cNvGrpSpPr/>
          <p:nvPr/>
        </p:nvGrpSpPr>
        <p:grpSpPr>
          <a:xfrm>
            <a:off x="1333881" y="2136394"/>
            <a:ext cx="5936319" cy="641096"/>
            <a:chOff x="1333881" y="2136394"/>
            <a:chExt cx="5936319" cy="641096"/>
          </a:xfrm>
        </p:grpSpPr>
        <p:sp>
          <p:nvSpPr>
            <p:cNvPr id="40" name="Freeform 39"/>
            <p:cNvSpPr/>
            <p:nvPr/>
          </p:nvSpPr>
          <p:spPr>
            <a:xfrm>
              <a:off x="1333881" y="2149707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8"/>
                  </a:lnTo>
                  <a:lnTo>
                    <a:pt x="568375" y="17434"/>
                  </a:lnTo>
                  <a:lnTo>
                    <a:pt x="576567" y="22487"/>
                  </a:lnTo>
                  <a:lnTo>
                    <a:pt x="590949" y="36870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1" y="80886"/>
                  </a:lnTo>
                  <a:lnTo>
                    <a:pt x="613437" y="91171"/>
                  </a:lnTo>
                  <a:lnTo>
                    <a:pt x="613437" y="96227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3"/>
                  </a:lnTo>
                  <a:lnTo>
                    <a:pt x="613437" y="522356"/>
                  </a:lnTo>
                  <a:lnTo>
                    <a:pt x="611431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49" y="576569"/>
                  </a:lnTo>
                  <a:lnTo>
                    <a:pt x="576567" y="590949"/>
                  </a:lnTo>
                  <a:lnTo>
                    <a:pt x="560181" y="601149"/>
                  </a:lnTo>
                  <a:lnTo>
                    <a:pt x="550941" y="606291"/>
                  </a:lnTo>
                  <a:lnTo>
                    <a:pt x="532550" y="611432"/>
                  </a:lnTo>
                  <a:lnTo>
                    <a:pt x="522266" y="613440"/>
                  </a:lnTo>
                  <a:lnTo>
                    <a:pt x="517210" y="613440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40"/>
                  </a:lnTo>
                  <a:lnTo>
                    <a:pt x="91171" y="613440"/>
                  </a:lnTo>
                  <a:lnTo>
                    <a:pt x="80884" y="611432"/>
                  </a:lnTo>
                  <a:lnTo>
                    <a:pt x="62493" y="606291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6" y="550944"/>
                  </a:lnTo>
                  <a:lnTo>
                    <a:pt x="2092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2" y="80886"/>
                  </a:lnTo>
                  <a:lnTo>
                    <a:pt x="7146" y="62495"/>
                  </a:lnTo>
                  <a:lnTo>
                    <a:pt x="17431" y="45061"/>
                  </a:lnTo>
                  <a:lnTo>
                    <a:pt x="22573" y="36870"/>
                  </a:lnTo>
                  <a:lnTo>
                    <a:pt x="36868" y="22487"/>
                  </a:lnTo>
                  <a:lnTo>
                    <a:pt x="53254" y="12291"/>
                  </a:lnTo>
                  <a:lnTo>
                    <a:pt x="62493" y="7148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2924186" y="214970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3"/>
                  </a:lnTo>
                  <a:lnTo>
                    <a:pt x="550942" y="7148"/>
                  </a:lnTo>
                  <a:lnTo>
                    <a:pt x="568375" y="17435"/>
                  </a:lnTo>
                  <a:lnTo>
                    <a:pt x="576568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90" y="62496"/>
                  </a:lnTo>
                  <a:lnTo>
                    <a:pt x="611432" y="80885"/>
                  </a:lnTo>
                  <a:lnTo>
                    <a:pt x="613437" y="91171"/>
                  </a:lnTo>
                  <a:lnTo>
                    <a:pt x="613437" y="96227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7" y="517213"/>
                  </a:lnTo>
                  <a:lnTo>
                    <a:pt x="613437" y="522356"/>
                  </a:lnTo>
                  <a:lnTo>
                    <a:pt x="611432" y="532552"/>
                  </a:lnTo>
                  <a:lnTo>
                    <a:pt x="606290" y="550945"/>
                  </a:lnTo>
                  <a:lnTo>
                    <a:pt x="596093" y="568376"/>
                  </a:lnTo>
                  <a:lnTo>
                    <a:pt x="590949" y="576570"/>
                  </a:lnTo>
                  <a:lnTo>
                    <a:pt x="576568" y="590950"/>
                  </a:lnTo>
                  <a:lnTo>
                    <a:pt x="560181" y="601148"/>
                  </a:lnTo>
                  <a:lnTo>
                    <a:pt x="550942" y="606289"/>
                  </a:lnTo>
                  <a:lnTo>
                    <a:pt x="532551" y="611435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5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50"/>
                  </a:lnTo>
                  <a:lnTo>
                    <a:pt x="22573" y="576570"/>
                  </a:lnTo>
                  <a:lnTo>
                    <a:pt x="12289" y="560182"/>
                  </a:lnTo>
                  <a:lnTo>
                    <a:pt x="7148" y="550945"/>
                  </a:lnTo>
                  <a:lnTo>
                    <a:pt x="2092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2" y="80885"/>
                  </a:lnTo>
                  <a:lnTo>
                    <a:pt x="7148" y="62496"/>
                  </a:lnTo>
                  <a:lnTo>
                    <a:pt x="17433" y="45061"/>
                  </a:lnTo>
                  <a:lnTo>
                    <a:pt x="22573" y="36869"/>
                  </a:lnTo>
                  <a:lnTo>
                    <a:pt x="36870" y="22487"/>
                  </a:lnTo>
                  <a:lnTo>
                    <a:pt x="53254" y="12291"/>
                  </a:lnTo>
                  <a:lnTo>
                    <a:pt x="62495" y="7148"/>
                  </a:lnTo>
                  <a:lnTo>
                    <a:pt x="80884" y="2093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6655717" y="214970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3"/>
                  </a:lnTo>
                  <a:lnTo>
                    <a:pt x="550942" y="7148"/>
                  </a:lnTo>
                  <a:lnTo>
                    <a:pt x="568375" y="17435"/>
                  </a:lnTo>
                  <a:lnTo>
                    <a:pt x="576567" y="22487"/>
                  </a:lnTo>
                  <a:lnTo>
                    <a:pt x="590950" y="36869"/>
                  </a:lnTo>
                  <a:lnTo>
                    <a:pt x="601147" y="53255"/>
                  </a:lnTo>
                  <a:lnTo>
                    <a:pt x="606289" y="62496"/>
                  </a:lnTo>
                  <a:lnTo>
                    <a:pt x="611432" y="80885"/>
                  </a:lnTo>
                  <a:lnTo>
                    <a:pt x="613438" y="91171"/>
                  </a:lnTo>
                  <a:lnTo>
                    <a:pt x="613438" y="96227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8" y="517213"/>
                  </a:lnTo>
                  <a:lnTo>
                    <a:pt x="613438" y="522356"/>
                  </a:lnTo>
                  <a:lnTo>
                    <a:pt x="611432" y="532552"/>
                  </a:lnTo>
                  <a:lnTo>
                    <a:pt x="606289" y="550945"/>
                  </a:lnTo>
                  <a:lnTo>
                    <a:pt x="596092" y="568376"/>
                  </a:lnTo>
                  <a:lnTo>
                    <a:pt x="590950" y="576570"/>
                  </a:lnTo>
                  <a:lnTo>
                    <a:pt x="576567" y="590950"/>
                  </a:lnTo>
                  <a:lnTo>
                    <a:pt x="560181" y="601148"/>
                  </a:lnTo>
                  <a:lnTo>
                    <a:pt x="550942" y="606289"/>
                  </a:lnTo>
                  <a:lnTo>
                    <a:pt x="532550" y="611435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5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50"/>
                  </a:lnTo>
                  <a:lnTo>
                    <a:pt x="22573" y="576570"/>
                  </a:lnTo>
                  <a:lnTo>
                    <a:pt x="12288" y="560182"/>
                  </a:lnTo>
                  <a:lnTo>
                    <a:pt x="7148" y="550945"/>
                  </a:lnTo>
                  <a:lnTo>
                    <a:pt x="2093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3" y="80885"/>
                  </a:lnTo>
                  <a:lnTo>
                    <a:pt x="7148" y="62496"/>
                  </a:lnTo>
                  <a:lnTo>
                    <a:pt x="17432" y="45061"/>
                  </a:lnTo>
                  <a:lnTo>
                    <a:pt x="22573" y="36869"/>
                  </a:lnTo>
                  <a:lnTo>
                    <a:pt x="36871" y="22487"/>
                  </a:lnTo>
                  <a:lnTo>
                    <a:pt x="53253" y="12291"/>
                  </a:lnTo>
                  <a:lnTo>
                    <a:pt x="62495" y="7148"/>
                  </a:lnTo>
                  <a:lnTo>
                    <a:pt x="80883" y="2093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60600" y="2247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02200" y="2247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2136394"/>
              <a:ext cx="412750" cy="641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6" name="Picture 4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8348" y="2151761"/>
              <a:ext cx="199136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7" name="Picture 4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2164334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7" name="Group 56"/>
          <p:cNvGrpSpPr/>
          <p:nvPr/>
        </p:nvGrpSpPr>
        <p:grpSpPr>
          <a:xfrm>
            <a:off x="1333881" y="1212822"/>
            <a:ext cx="5936319" cy="614484"/>
            <a:chOff x="1333881" y="1212822"/>
            <a:chExt cx="5936319" cy="614484"/>
          </a:xfrm>
        </p:grpSpPr>
        <p:sp>
          <p:nvSpPr>
            <p:cNvPr id="49" name="Freeform 48"/>
            <p:cNvSpPr/>
            <p:nvPr/>
          </p:nvSpPr>
          <p:spPr>
            <a:xfrm>
              <a:off x="1333881" y="1212823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5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924186" y="1212822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6655717" y="1212822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60600" y="1308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902200" y="1308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1212850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5" name="Picture 5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4871" y="1212850"/>
              <a:ext cx="466217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6" name="Picture 5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1212850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06951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dots do we need to make 6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30530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Making 6 to 10 on dominoes.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537" y="2598674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805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dots do we need to make 7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095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dots do we need to make 8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22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dots do we need to make 9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21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0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dots do we need to make 10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76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472795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>
            <a:off x="3816731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90550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655040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5639181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469900" y="203200"/>
            <a:ext cx="26469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Making 6 to 10 with dots.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Oval 8"/>
          <p:cNvSpPr/>
          <p:nvPr/>
        </p:nvSpPr>
        <p:spPr>
          <a:xfrm>
            <a:off x="2905506" y="4070350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87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31292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Make 7 with dots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811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31292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Make 8 with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2323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31292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Make 9 with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7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33262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Make 10 with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31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6 = 5 + ___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321772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Making 6 to 10 by adding to 5.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68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7 = 5 + ___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83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8 = 5 + ___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297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9 = 5 + ___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38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63010" y="2347595"/>
            <a:ext cx="2936494" cy="2924810"/>
            <a:chOff x="3763010" y="2347595"/>
            <a:chExt cx="2936494" cy="2924810"/>
          </a:xfrm>
        </p:grpSpPr>
        <p:sp>
          <p:nvSpPr>
            <p:cNvPr id="2" name="Freeform 1"/>
            <p:cNvSpPr/>
            <p:nvPr/>
          </p:nvSpPr>
          <p:spPr>
            <a:xfrm>
              <a:off x="3913858" y="3126783"/>
              <a:ext cx="1992667" cy="1992663"/>
            </a:xfrm>
            <a:custGeom>
              <a:avLst/>
              <a:gdLst/>
              <a:ahLst/>
              <a:cxnLst/>
              <a:rect l="0" t="0" r="0" b="0"/>
              <a:pathLst>
                <a:path w="1992667" h="1992663">
                  <a:moveTo>
                    <a:pt x="0" y="0"/>
                  </a:moveTo>
                  <a:lnTo>
                    <a:pt x="1992666" y="0"/>
                  </a:lnTo>
                  <a:lnTo>
                    <a:pt x="1992666" y="1992662"/>
                  </a:lnTo>
                  <a:lnTo>
                    <a:pt x="0" y="199266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010" y="2347595"/>
              <a:ext cx="2936494" cy="292481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667500"/>
            <a:ext cx="93370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counters are in the box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How many counters do you see in all, inside and outside the box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2790" y="419188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5105400" y="423672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54102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427736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47498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759700" y="290156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853948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Making 5 to 10 with counters.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312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M-16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2300" y="3263900"/>
            <a:ext cx="523113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10 = 5 + ___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8021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5 + 0 = ___ 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14317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Adding to 5.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504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5 + 3 = ___ 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4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5 + 1 = ___ 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883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5 + 4 = ___ 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4065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7200" smtClean="0">
                <a:solidFill>
                  <a:srgbClr val="000000"/>
                </a:solidFill>
                <a:latin typeface="Century Gothic"/>
              </a:rPr>
              <a:t>5 + 2 = ___ </a:t>
            </a:r>
            <a:endParaRPr lang="en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50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339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05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9818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6400" y="47117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= 3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6400" y="19939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= 5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2800" y="471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= 3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2800" y="19939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= 5 + 1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300" y="4381500"/>
            <a:ext cx="425933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If: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5900" y="4381500"/>
            <a:ext cx="871804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Then: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8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M-17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2800" y="4711700"/>
            <a:ext cx="594952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de-DE" sz="2800" dirty="0" smtClean="0">
                <a:solidFill>
                  <a:srgbClr val="000000"/>
                </a:solidFill>
                <a:latin typeface="Century Gothic"/>
              </a:rPr>
              <a:t>b) 10 + 10 = 20   so   10 + 11 =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2800" y="1993900"/>
            <a:ext cx="52148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+ 5 = 10   so   5 + 6 = ___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4900" y="203200"/>
            <a:ext cx="255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advanced students.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86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63010" y="2347595"/>
            <a:ext cx="2936494" cy="2924810"/>
            <a:chOff x="3763010" y="2347595"/>
            <a:chExt cx="2936494" cy="2924810"/>
          </a:xfrm>
        </p:grpSpPr>
        <p:sp>
          <p:nvSpPr>
            <p:cNvPr id="2" name="Freeform 1"/>
            <p:cNvSpPr/>
            <p:nvPr/>
          </p:nvSpPr>
          <p:spPr>
            <a:xfrm>
              <a:off x="3913858" y="3126783"/>
              <a:ext cx="1992667" cy="1992663"/>
            </a:xfrm>
            <a:custGeom>
              <a:avLst/>
              <a:gdLst/>
              <a:ahLst/>
              <a:cxnLst/>
              <a:rect l="0" t="0" r="0" b="0"/>
              <a:pathLst>
                <a:path w="1992667" h="1992663">
                  <a:moveTo>
                    <a:pt x="0" y="0"/>
                  </a:moveTo>
                  <a:lnTo>
                    <a:pt x="1992666" y="0"/>
                  </a:lnTo>
                  <a:lnTo>
                    <a:pt x="1992666" y="1992662"/>
                  </a:lnTo>
                  <a:lnTo>
                    <a:pt x="0" y="199266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010" y="2347595"/>
              <a:ext cx="2936494" cy="292481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2790" y="419188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5105400" y="423672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54102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427736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47498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966710" y="296506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853948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755269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125460" y="439889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560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65–67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171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826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7966710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73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73720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7345680" y="362737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572500" y="424840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7759700" y="466242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966710" y="3822700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046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7345680" y="362737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7759700" y="466242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7966710" y="3822700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60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7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fingers are you holding up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M-15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673" y="241681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203200"/>
            <a:ext cx="937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Making 5 to 10 on fingers.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5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806" y="2950718"/>
            <a:ext cx="2973070" cy="257886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0805" y="5529579"/>
            <a:ext cx="5936319" cy="614484"/>
            <a:chOff x="1330805" y="5529579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0805" y="5529580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9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1110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70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2641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3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50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3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6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4" y="12290"/>
                  </a:lnTo>
                  <a:lnTo>
                    <a:pt x="62496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18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DC7265-B633-460D-B374-EE62D62601BF}"/>
</file>

<file path=customXml/itemProps2.xml><?xml version="1.0" encoding="utf-8"?>
<ds:datastoreItem xmlns:ds="http://schemas.openxmlformats.org/officeDocument/2006/customXml" ds:itemID="{A6647DE3-6DBF-455B-B968-83E159E8EAA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6BC4B5-57F0-43E2-9078-DB501E9C8C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624</Words>
  <Application>Microsoft Office PowerPoint</Application>
  <PresentationFormat>Custom</PresentationFormat>
  <Paragraphs>107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8</cp:revision>
  <dcterms:created xsi:type="dcterms:W3CDTF">2019-07-29T17:17:43Z</dcterms:created>
  <dcterms:modified xsi:type="dcterms:W3CDTF">2020-09-29T19:09:58Z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