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0160000" cy="7620000"/>
  <p:notesSz cx="6858000" cy="9144000"/>
  <p:embeddedFontLst>
    <p:embeddedFont>
      <p:font typeface="Century Gothic" panose="020B050202020202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38" y="-450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4778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9334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0722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2529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3987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0760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5434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6774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19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570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981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88EAC-981A-4052-90E3-6B3D60F07A78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3894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630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K.1 Unit 4 Patterns and Algebra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F-11–14</a:t>
            </a:r>
            <a:endParaRPr lang="en-CA" sz="1600" dirty="0" smtClean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PAK-4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Patterns with Objects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257540" cy="11255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reproduce, identify, extend, translate, and answer questions about what comes next in patterns of two or three objects.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K.1 pp. 118–120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19790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599440" y="2951517"/>
            <a:ext cx="8953119" cy="727673"/>
            <a:chOff x="599440" y="2951517"/>
            <a:chExt cx="8953119" cy="727673"/>
          </a:xfrm>
        </p:grpSpPr>
        <p:grpSp>
          <p:nvGrpSpPr>
            <p:cNvPr id="11" name="Group 10"/>
            <p:cNvGrpSpPr/>
            <p:nvPr/>
          </p:nvGrpSpPr>
          <p:grpSpPr>
            <a:xfrm>
              <a:off x="3790352" y="2951517"/>
              <a:ext cx="2563387" cy="714932"/>
              <a:chOff x="3790352" y="2951517"/>
              <a:chExt cx="2563387" cy="714932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4692052" y="2951517"/>
                <a:ext cx="758496" cy="714932"/>
                <a:chOff x="4692052" y="2951517"/>
                <a:chExt cx="758496" cy="714932"/>
              </a:xfrm>
            </p:grpSpPr>
            <p:sp>
              <p:nvSpPr>
                <p:cNvPr id="2" name="Freeform 1"/>
                <p:cNvSpPr/>
                <p:nvPr/>
              </p:nvSpPr>
              <p:spPr>
                <a:xfrm>
                  <a:off x="4692052" y="2951517"/>
                  <a:ext cx="758496" cy="71493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58496" h="714932">
                      <a:moveTo>
                        <a:pt x="0" y="0"/>
                      </a:moveTo>
                      <a:lnTo>
                        <a:pt x="758495" y="0"/>
                      </a:lnTo>
                      <a:lnTo>
                        <a:pt x="758495" y="714931"/>
                      </a:lnTo>
                      <a:lnTo>
                        <a:pt x="0" y="71493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3" name="Picture 2"/>
                <p:cNvPicPr>
                  <a:picLocks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83201" y="3002280"/>
                  <a:ext cx="591439" cy="61480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7" name="Group 6"/>
              <p:cNvGrpSpPr/>
              <p:nvPr/>
            </p:nvGrpSpPr>
            <p:grpSpPr>
              <a:xfrm>
                <a:off x="3790352" y="2951517"/>
                <a:ext cx="758496" cy="714932"/>
                <a:chOff x="3790352" y="2951517"/>
                <a:chExt cx="758496" cy="714932"/>
              </a:xfrm>
            </p:grpSpPr>
            <p:sp>
              <p:nvSpPr>
                <p:cNvPr id="5" name="Freeform 4"/>
                <p:cNvSpPr/>
                <p:nvPr/>
              </p:nvSpPr>
              <p:spPr>
                <a:xfrm>
                  <a:off x="3790352" y="2951517"/>
                  <a:ext cx="758496" cy="71493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58496" h="714932">
                      <a:moveTo>
                        <a:pt x="0" y="0"/>
                      </a:moveTo>
                      <a:lnTo>
                        <a:pt x="758495" y="0"/>
                      </a:lnTo>
                      <a:lnTo>
                        <a:pt x="758495" y="714931"/>
                      </a:lnTo>
                      <a:lnTo>
                        <a:pt x="0" y="71493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6" name="Picture 5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76040" y="2982214"/>
                  <a:ext cx="583565" cy="653669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0" name="Group 9"/>
              <p:cNvGrpSpPr/>
              <p:nvPr/>
            </p:nvGrpSpPr>
            <p:grpSpPr>
              <a:xfrm>
                <a:off x="5595243" y="2951517"/>
                <a:ext cx="758496" cy="714932"/>
                <a:chOff x="5595243" y="2951517"/>
                <a:chExt cx="758496" cy="714932"/>
              </a:xfrm>
            </p:grpSpPr>
            <p:sp>
              <p:nvSpPr>
                <p:cNvPr id="8" name="Freeform 7"/>
                <p:cNvSpPr/>
                <p:nvPr/>
              </p:nvSpPr>
              <p:spPr>
                <a:xfrm>
                  <a:off x="5595243" y="2951517"/>
                  <a:ext cx="758496" cy="71493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58496" h="714932">
                      <a:moveTo>
                        <a:pt x="0" y="0"/>
                      </a:moveTo>
                      <a:lnTo>
                        <a:pt x="758495" y="0"/>
                      </a:lnTo>
                      <a:lnTo>
                        <a:pt x="758495" y="714931"/>
                      </a:lnTo>
                      <a:lnTo>
                        <a:pt x="0" y="71493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9" name="Picture 8"/>
                <p:cNvPicPr>
                  <a:picLocks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7667" y="2998470"/>
                  <a:ext cx="513588" cy="62255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grpSp>
          <p:nvGrpSpPr>
            <p:cNvPr id="14" name="Group 13"/>
            <p:cNvGrpSpPr/>
            <p:nvPr/>
          </p:nvGrpSpPr>
          <p:grpSpPr>
            <a:xfrm>
              <a:off x="599440" y="3679190"/>
              <a:ext cx="8953119" cy="0"/>
              <a:chOff x="599440" y="3679190"/>
              <a:chExt cx="8953119" cy="0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flipH="1">
                <a:off x="599440" y="3679190"/>
                <a:ext cx="2918460" cy="0"/>
              </a:xfrm>
              <a:prstGeom prst="line">
                <a:avLst/>
              </a:prstGeom>
              <a:ln w="12700" cap="flat" cmpd="sng" algn="ctr">
                <a:solidFill>
                  <a:srgbClr val="C0C0C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H="1">
                <a:off x="6634099" y="3679190"/>
                <a:ext cx="2918460" cy="0"/>
              </a:xfrm>
              <a:prstGeom prst="line">
                <a:avLst/>
              </a:prstGeom>
              <a:ln w="12700" cap="flat" cmpd="sng" algn="ctr">
                <a:solidFill>
                  <a:srgbClr val="C0C0C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" name="TextBox 15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F-13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3: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440852" y="4843817"/>
            <a:ext cx="758496" cy="714932"/>
            <a:chOff x="1440852" y="4843817"/>
            <a:chExt cx="758496" cy="714932"/>
          </a:xfrm>
        </p:grpSpPr>
        <p:sp>
          <p:nvSpPr>
            <p:cNvPr id="18" name="Freeform 17"/>
            <p:cNvSpPr/>
            <p:nvPr/>
          </p:nvSpPr>
          <p:spPr>
            <a:xfrm>
              <a:off x="1440852" y="4843817"/>
              <a:ext cx="758496" cy="714932"/>
            </a:xfrm>
            <a:custGeom>
              <a:avLst/>
              <a:gdLst/>
              <a:ahLst/>
              <a:cxnLst/>
              <a:rect l="0" t="0" r="0" b="0"/>
              <a:pathLst>
                <a:path w="758496" h="714932">
                  <a:moveTo>
                    <a:pt x="0" y="0"/>
                  </a:moveTo>
                  <a:lnTo>
                    <a:pt x="758495" y="0"/>
                  </a:lnTo>
                  <a:lnTo>
                    <a:pt x="758495" y="714931"/>
                  </a:lnTo>
                  <a:lnTo>
                    <a:pt x="0" y="71493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9" name="Picture 18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2001" y="4894580"/>
              <a:ext cx="591439" cy="61480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3" name="Group 22"/>
          <p:cNvGrpSpPr/>
          <p:nvPr/>
        </p:nvGrpSpPr>
        <p:grpSpPr>
          <a:xfrm>
            <a:off x="3028352" y="5558748"/>
            <a:ext cx="758496" cy="714931"/>
            <a:chOff x="3028352" y="5558748"/>
            <a:chExt cx="758496" cy="714931"/>
          </a:xfrm>
        </p:grpSpPr>
        <p:sp>
          <p:nvSpPr>
            <p:cNvPr id="21" name="Freeform 20"/>
            <p:cNvSpPr/>
            <p:nvPr/>
          </p:nvSpPr>
          <p:spPr>
            <a:xfrm>
              <a:off x="3028352" y="5558748"/>
              <a:ext cx="758496" cy="714931"/>
            </a:xfrm>
            <a:custGeom>
              <a:avLst/>
              <a:gdLst/>
              <a:ahLst/>
              <a:cxnLst/>
              <a:rect l="0" t="0" r="0" b="0"/>
              <a:pathLst>
                <a:path w="758496" h="714931">
                  <a:moveTo>
                    <a:pt x="0" y="0"/>
                  </a:moveTo>
                  <a:lnTo>
                    <a:pt x="758495" y="0"/>
                  </a:lnTo>
                  <a:lnTo>
                    <a:pt x="758495" y="714930"/>
                  </a:lnTo>
                  <a:lnTo>
                    <a:pt x="0" y="714930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2" name="Picture 21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4040" y="5589397"/>
              <a:ext cx="583565" cy="65366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6" name="Group 25"/>
          <p:cNvGrpSpPr/>
          <p:nvPr/>
        </p:nvGrpSpPr>
        <p:grpSpPr>
          <a:xfrm>
            <a:off x="4152405" y="4486351"/>
            <a:ext cx="758495" cy="714933"/>
            <a:chOff x="4152405" y="4486351"/>
            <a:chExt cx="758495" cy="714933"/>
          </a:xfrm>
        </p:grpSpPr>
        <p:sp>
          <p:nvSpPr>
            <p:cNvPr id="24" name="Freeform 23"/>
            <p:cNvSpPr/>
            <p:nvPr/>
          </p:nvSpPr>
          <p:spPr>
            <a:xfrm>
              <a:off x="4152405" y="4486351"/>
              <a:ext cx="758495" cy="714933"/>
            </a:xfrm>
            <a:custGeom>
              <a:avLst/>
              <a:gdLst/>
              <a:ahLst/>
              <a:cxnLst/>
              <a:rect l="0" t="0" r="0" b="0"/>
              <a:pathLst>
                <a:path w="758495" h="714933">
                  <a:moveTo>
                    <a:pt x="0" y="0"/>
                  </a:moveTo>
                  <a:lnTo>
                    <a:pt x="758494" y="0"/>
                  </a:lnTo>
                  <a:lnTo>
                    <a:pt x="758494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5" name="Picture 24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4820" y="4533265"/>
              <a:ext cx="513588" cy="62255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9" name="Group 28"/>
          <p:cNvGrpSpPr/>
          <p:nvPr/>
        </p:nvGrpSpPr>
        <p:grpSpPr>
          <a:xfrm>
            <a:off x="8451252" y="4486351"/>
            <a:ext cx="758495" cy="714933"/>
            <a:chOff x="8451252" y="4486351"/>
            <a:chExt cx="758495" cy="714933"/>
          </a:xfrm>
        </p:grpSpPr>
        <p:sp>
          <p:nvSpPr>
            <p:cNvPr id="27" name="Freeform 26"/>
            <p:cNvSpPr/>
            <p:nvPr/>
          </p:nvSpPr>
          <p:spPr>
            <a:xfrm>
              <a:off x="8451252" y="4486351"/>
              <a:ext cx="758495" cy="714933"/>
            </a:xfrm>
            <a:custGeom>
              <a:avLst/>
              <a:gdLst/>
              <a:ahLst/>
              <a:cxnLst/>
              <a:rect l="0" t="0" r="0" b="0"/>
              <a:pathLst>
                <a:path w="758495" h="714933">
                  <a:moveTo>
                    <a:pt x="0" y="0"/>
                  </a:moveTo>
                  <a:lnTo>
                    <a:pt x="758494" y="0"/>
                  </a:lnTo>
                  <a:lnTo>
                    <a:pt x="758494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8" name="Picture 27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42401" y="4537075"/>
              <a:ext cx="591439" cy="61480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2" name="Group 31"/>
          <p:cNvGrpSpPr/>
          <p:nvPr/>
        </p:nvGrpSpPr>
        <p:grpSpPr>
          <a:xfrm>
            <a:off x="7164553" y="5558748"/>
            <a:ext cx="758495" cy="714932"/>
            <a:chOff x="7164553" y="5558748"/>
            <a:chExt cx="758495" cy="714932"/>
          </a:xfrm>
        </p:grpSpPr>
        <p:sp>
          <p:nvSpPr>
            <p:cNvPr id="30" name="Freeform 29"/>
            <p:cNvSpPr/>
            <p:nvPr/>
          </p:nvSpPr>
          <p:spPr>
            <a:xfrm>
              <a:off x="7164553" y="5558748"/>
              <a:ext cx="758495" cy="714932"/>
            </a:xfrm>
            <a:custGeom>
              <a:avLst/>
              <a:gdLst/>
              <a:ahLst/>
              <a:cxnLst/>
              <a:rect l="0" t="0" r="0" b="0"/>
              <a:pathLst>
                <a:path w="758495" h="714932">
                  <a:moveTo>
                    <a:pt x="0" y="0"/>
                  </a:moveTo>
                  <a:lnTo>
                    <a:pt x="758494" y="0"/>
                  </a:lnTo>
                  <a:lnTo>
                    <a:pt x="758494" y="714931"/>
                  </a:lnTo>
                  <a:lnTo>
                    <a:pt x="0" y="71493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1" name="Picture 30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0303" y="5589397"/>
              <a:ext cx="583565" cy="65366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5" name="Group 34"/>
          <p:cNvGrpSpPr/>
          <p:nvPr/>
        </p:nvGrpSpPr>
        <p:grpSpPr>
          <a:xfrm>
            <a:off x="5513553" y="5063448"/>
            <a:ext cx="758495" cy="714932"/>
            <a:chOff x="5513553" y="5063448"/>
            <a:chExt cx="758495" cy="714932"/>
          </a:xfrm>
        </p:grpSpPr>
        <p:sp>
          <p:nvSpPr>
            <p:cNvPr id="33" name="Freeform 32"/>
            <p:cNvSpPr/>
            <p:nvPr/>
          </p:nvSpPr>
          <p:spPr>
            <a:xfrm>
              <a:off x="5513553" y="5063448"/>
              <a:ext cx="758495" cy="714932"/>
            </a:xfrm>
            <a:custGeom>
              <a:avLst/>
              <a:gdLst/>
              <a:ahLst/>
              <a:cxnLst/>
              <a:rect l="0" t="0" r="0" b="0"/>
              <a:pathLst>
                <a:path w="758495" h="714932">
                  <a:moveTo>
                    <a:pt x="0" y="0"/>
                  </a:moveTo>
                  <a:lnTo>
                    <a:pt x="758494" y="0"/>
                  </a:lnTo>
                  <a:lnTo>
                    <a:pt x="758494" y="714931"/>
                  </a:lnTo>
                  <a:lnTo>
                    <a:pt x="0" y="71493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4" name="Picture 33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6006" y="5110353"/>
              <a:ext cx="513588" cy="62255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36" name="TextBox 35"/>
          <p:cNvSpPr txBox="1"/>
          <p:nvPr/>
        </p:nvSpPr>
        <p:spPr>
          <a:xfrm>
            <a:off x="444500" y="1117600"/>
            <a:ext cx="17995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Example: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9252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5946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Add all the green blocks first.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8905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4: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17500" y="594106"/>
            <a:ext cx="8066786" cy="0"/>
          </a:xfrm>
          <a:prstGeom prst="line">
            <a:avLst/>
          </a:prstGeom>
          <a:ln w="12700" cap="flat" cmpd="sng" algn="ctr">
            <a:solidFill>
              <a:srgbClr val="FFFFFF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4"/>
          <p:cNvSpPr/>
          <p:nvPr/>
        </p:nvSpPr>
        <p:spPr>
          <a:xfrm>
            <a:off x="534289" y="3101105"/>
            <a:ext cx="566276" cy="566275"/>
          </a:xfrm>
          <a:custGeom>
            <a:avLst/>
            <a:gdLst/>
            <a:ahLst/>
            <a:cxnLst/>
            <a:rect l="0" t="0" r="0" b="0"/>
            <a:pathLst>
              <a:path w="566276" h="566275">
                <a:moveTo>
                  <a:pt x="0" y="0"/>
                </a:moveTo>
                <a:lnTo>
                  <a:pt x="566275" y="0"/>
                </a:lnTo>
                <a:lnTo>
                  <a:pt x="566275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FFC0CB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reeform 5"/>
          <p:cNvSpPr/>
          <p:nvPr/>
        </p:nvSpPr>
        <p:spPr>
          <a:xfrm>
            <a:off x="1309694" y="3101105"/>
            <a:ext cx="566276" cy="566275"/>
          </a:xfrm>
          <a:custGeom>
            <a:avLst/>
            <a:gdLst/>
            <a:ahLst/>
            <a:cxnLst/>
            <a:rect l="0" t="0" r="0" b="0"/>
            <a:pathLst>
              <a:path w="566276" h="566275">
                <a:moveTo>
                  <a:pt x="0" y="0"/>
                </a:moveTo>
                <a:lnTo>
                  <a:pt x="566275" y="0"/>
                </a:lnTo>
                <a:lnTo>
                  <a:pt x="566275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98FB98"/>
          </a:solidFill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>
            <a:off x="8328761" y="6498204"/>
            <a:ext cx="566275" cy="566275"/>
          </a:xfrm>
          <a:custGeom>
            <a:avLst/>
            <a:gdLst/>
            <a:ahLst/>
            <a:cxnLst/>
            <a:rect l="0" t="0" r="0" b="0"/>
            <a:pathLst>
              <a:path w="566275" h="566275">
                <a:moveTo>
                  <a:pt x="0" y="0"/>
                </a:moveTo>
                <a:lnTo>
                  <a:pt x="566274" y="0"/>
                </a:lnTo>
                <a:lnTo>
                  <a:pt x="566274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FFC0CB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Freeform 7"/>
          <p:cNvSpPr/>
          <p:nvPr/>
        </p:nvSpPr>
        <p:spPr>
          <a:xfrm>
            <a:off x="9066067" y="6498204"/>
            <a:ext cx="566275" cy="566275"/>
          </a:xfrm>
          <a:custGeom>
            <a:avLst/>
            <a:gdLst/>
            <a:ahLst/>
            <a:cxnLst/>
            <a:rect l="0" t="0" r="0" b="0"/>
            <a:pathLst>
              <a:path w="566275" h="566275">
                <a:moveTo>
                  <a:pt x="0" y="0"/>
                </a:moveTo>
                <a:lnTo>
                  <a:pt x="566274" y="0"/>
                </a:lnTo>
                <a:lnTo>
                  <a:pt x="566274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98FB98"/>
          </a:solidFill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>
            <a:off x="2063750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839212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614547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390009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165344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940806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716141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491603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266938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9042400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8205851" y="6391688"/>
            <a:ext cx="1549401" cy="779307"/>
          </a:xfrm>
          <a:custGeom>
            <a:avLst/>
            <a:gdLst/>
            <a:ahLst/>
            <a:cxnLst/>
            <a:rect l="0" t="0" r="0" b="0"/>
            <a:pathLst>
              <a:path w="1549401" h="779307">
                <a:moveTo>
                  <a:pt x="0" y="0"/>
                </a:moveTo>
                <a:lnTo>
                  <a:pt x="1549400" y="0"/>
                </a:lnTo>
                <a:lnTo>
                  <a:pt x="1549400" y="779306"/>
                </a:lnTo>
                <a:lnTo>
                  <a:pt x="0" y="77930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TextBox 20"/>
          <p:cNvSpPr txBox="1"/>
          <p:nvPr/>
        </p:nvSpPr>
        <p:spPr>
          <a:xfrm>
            <a:off x="444500" y="1117600"/>
            <a:ext cx="17995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Example: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76048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6200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Add all the orange blocks first.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8905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4: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17500" y="594106"/>
            <a:ext cx="8066786" cy="0"/>
          </a:xfrm>
          <a:prstGeom prst="line">
            <a:avLst/>
          </a:prstGeom>
          <a:ln w="12700" cap="flat" cmpd="sng" algn="ctr">
            <a:solidFill>
              <a:srgbClr val="FFFFFF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4"/>
          <p:cNvSpPr/>
          <p:nvPr/>
        </p:nvSpPr>
        <p:spPr>
          <a:xfrm>
            <a:off x="534289" y="3101105"/>
            <a:ext cx="566276" cy="566275"/>
          </a:xfrm>
          <a:custGeom>
            <a:avLst/>
            <a:gdLst/>
            <a:ahLst/>
            <a:cxnLst/>
            <a:rect l="0" t="0" r="0" b="0"/>
            <a:pathLst>
              <a:path w="566276" h="566275">
                <a:moveTo>
                  <a:pt x="0" y="0"/>
                </a:moveTo>
                <a:lnTo>
                  <a:pt x="566275" y="0"/>
                </a:lnTo>
                <a:lnTo>
                  <a:pt x="566275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reeform 5"/>
          <p:cNvSpPr/>
          <p:nvPr/>
        </p:nvSpPr>
        <p:spPr>
          <a:xfrm>
            <a:off x="1309694" y="3101105"/>
            <a:ext cx="566276" cy="566275"/>
          </a:xfrm>
          <a:custGeom>
            <a:avLst/>
            <a:gdLst/>
            <a:ahLst/>
            <a:cxnLst/>
            <a:rect l="0" t="0" r="0" b="0"/>
            <a:pathLst>
              <a:path w="566276" h="566275">
                <a:moveTo>
                  <a:pt x="0" y="0"/>
                </a:moveTo>
                <a:lnTo>
                  <a:pt x="566275" y="0"/>
                </a:lnTo>
                <a:lnTo>
                  <a:pt x="566275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AFEEEE"/>
          </a:solidFill>
          <a:ln w="38100" cap="flat" cmpd="sng" algn="ctr">
            <a:solidFill>
              <a:srgbClr val="388E8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>
            <a:off x="8309629" y="6498204"/>
            <a:ext cx="566275" cy="566275"/>
          </a:xfrm>
          <a:custGeom>
            <a:avLst/>
            <a:gdLst/>
            <a:ahLst/>
            <a:cxnLst/>
            <a:rect l="0" t="0" r="0" b="0"/>
            <a:pathLst>
              <a:path w="566275" h="566275">
                <a:moveTo>
                  <a:pt x="0" y="0"/>
                </a:moveTo>
                <a:lnTo>
                  <a:pt x="566274" y="0"/>
                </a:lnTo>
                <a:lnTo>
                  <a:pt x="566274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AFEEEE"/>
          </a:solidFill>
          <a:ln w="38100" cap="flat" cmpd="sng" algn="ctr">
            <a:solidFill>
              <a:srgbClr val="388E8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Freeform 7"/>
          <p:cNvSpPr/>
          <p:nvPr/>
        </p:nvSpPr>
        <p:spPr>
          <a:xfrm>
            <a:off x="9066067" y="6498204"/>
            <a:ext cx="566275" cy="566275"/>
          </a:xfrm>
          <a:custGeom>
            <a:avLst/>
            <a:gdLst/>
            <a:ahLst/>
            <a:cxnLst/>
            <a:rect l="0" t="0" r="0" b="0"/>
            <a:pathLst>
              <a:path w="566275" h="566275">
                <a:moveTo>
                  <a:pt x="0" y="0"/>
                </a:moveTo>
                <a:lnTo>
                  <a:pt x="566274" y="0"/>
                </a:lnTo>
                <a:lnTo>
                  <a:pt x="566274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FFAD5B"/>
          </a:solidFill>
          <a:ln w="38100" cap="flat" cmpd="sng" algn="ctr">
            <a:solidFill>
              <a:srgbClr val="FF682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>
            <a:off x="2839212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614547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390009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65344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940806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716141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491603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266938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9042400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 17"/>
          <p:cNvSpPr/>
          <p:nvPr/>
        </p:nvSpPr>
        <p:spPr>
          <a:xfrm>
            <a:off x="7388416" y="6391688"/>
            <a:ext cx="2377885" cy="779307"/>
          </a:xfrm>
          <a:custGeom>
            <a:avLst/>
            <a:gdLst/>
            <a:ahLst/>
            <a:cxnLst/>
            <a:rect l="0" t="0" r="0" b="0"/>
            <a:pathLst>
              <a:path w="2377885" h="779307">
                <a:moveTo>
                  <a:pt x="0" y="0"/>
                </a:moveTo>
                <a:lnTo>
                  <a:pt x="2377884" y="0"/>
                </a:lnTo>
                <a:lnTo>
                  <a:pt x="2377884" y="779306"/>
                </a:lnTo>
                <a:lnTo>
                  <a:pt x="0" y="77930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Freeform 18"/>
          <p:cNvSpPr/>
          <p:nvPr/>
        </p:nvSpPr>
        <p:spPr>
          <a:xfrm>
            <a:off x="2085095" y="3101105"/>
            <a:ext cx="566276" cy="566275"/>
          </a:xfrm>
          <a:custGeom>
            <a:avLst/>
            <a:gdLst/>
            <a:ahLst/>
            <a:cxnLst/>
            <a:rect l="0" t="0" r="0" b="0"/>
            <a:pathLst>
              <a:path w="566276" h="566275">
                <a:moveTo>
                  <a:pt x="0" y="0"/>
                </a:moveTo>
                <a:lnTo>
                  <a:pt x="566275" y="0"/>
                </a:lnTo>
                <a:lnTo>
                  <a:pt x="566275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FFAD5B"/>
          </a:solidFill>
          <a:ln w="38100" cap="flat" cmpd="sng" algn="ctr">
            <a:solidFill>
              <a:srgbClr val="FF682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Freeform 20"/>
          <p:cNvSpPr/>
          <p:nvPr/>
        </p:nvSpPr>
        <p:spPr>
          <a:xfrm>
            <a:off x="7534294" y="6498204"/>
            <a:ext cx="566275" cy="566275"/>
          </a:xfrm>
          <a:custGeom>
            <a:avLst/>
            <a:gdLst/>
            <a:ahLst/>
            <a:cxnLst/>
            <a:rect l="0" t="0" r="0" b="0"/>
            <a:pathLst>
              <a:path w="566275" h="566275">
                <a:moveTo>
                  <a:pt x="0" y="0"/>
                </a:moveTo>
                <a:lnTo>
                  <a:pt x="566274" y="0"/>
                </a:lnTo>
                <a:lnTo>
                  <a:pt x="566274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TextBox 21"/>
          <p:cNvSpPr txBox="1"/>
          <p:nvPr/>
        </p:nvSpPr>
        <p:spPr>
          <a:xfrm>
            <a:off x="444500" y="1117600"/>
            <a:ext cx="17995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Example: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83294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K.1 pp. 118–120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17788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7523"/>
            <a:ext cx="5470144" cy="12490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23095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155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Then ask "What comes next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" three times.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7851140" cy="7464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What comes next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M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ake an ABC pattern using objects.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64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Say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aloud with me.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273300"/>
            <a:ext cx="72357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three objects are being repeated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5332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7901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pp. F-11–12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 Extending the pattern.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9037377" y="6508511"/>
            <a:ext cx="566195" cy="567815"/>
          </a:xfrm>
          <a:custGeom>
            <a:avLst/>
            <a:gdLst/>
            <a:ahLst/>
            <a:cxnLst/>
            <a:rect l="0" t="0" r="0" b="0"/>
            <a:pathLst>
              <a:path w="566195" h="567815">
                <a:moveTo>
                  <a:pt x="0" y="0"/>
                </a:moveTo>
                <a:lnTo>
                  <a:pt x="566194" y="0"/>
                </a:lnTo>
                <a:lnTo>
                  <a:pt x="566194" y="567814"/>
                </a:lnTo>
                <a:lnTo>
                  <a:pt x="0" y="567814"/>
                </a:lnTo>
                <a:close/>
              </a:path>
            </a:pathLst>
          </a:custGeom>
          <a:solidFill>
            <a:srgbClr val="FF8000"/>
          </a:solidFill>
          <a:ln w="0" cap="flat" cmpd="sng" algn="ctr">
            <a:solidFill>
              <a:srgbClr val="FF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8303387" y="6555753"/>
            <a:ext cx="598303" cy="521675"/>
          </a:xfrm>
          <a:custGeom>
            <a:avLst/>
            <a:gdLst/>
            <a:ahLst/>
            <a:cxnLst/>
            <a:rect l="0" t="0" r="0" b="0"/>
            <a:pathLst>
              <a:path w="598303" h="521675">
                <a:moveTo>
                  <a:pt x="598302" y="521149"/>
                </a:moveTo>
                <a:lnTo>
                  <a:pt x="0" y="521674"/>
                </a:lnTo>
                <a:lnTo>
                  <a:pt x="299348" y="0"/>
                </a:lnTo>
                <a:close/>
              </a:path>
            </a:pathLst>
          </a:custGeom>
          <a:solidFill>
            <a:srgbClr val="3CB371"/>
          </a:solidFill>
          <a:ln w="127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>
            <a:off x="8204200" y="6413500"/>
            <a:ext cx="1549401" cy="779307"/>
          </a:xfrm>
          <a:custGeom>
            <a:avLst/>
            <a:gdLst/>
            <a:ahLst/>
            <a:cxnLst/>
            <a:rect l="0" t="0" r="0" b="0"/>
            <a:pathLst>
              <a:path w="1549401" h="779307">
                <a:moveTo>
                  <a:pt x="0" y="0"/>
                </a:moveTo>
                <a:lnTo>
                  <a:pt x="1549400" y="0"/>
                </a:lnTo>
                <a:lnTo>
                  <a:pt x="1549400" y="779306"/>
                </a:lnTo>
                <a:lnTo>
                  <a:pt x="0" y="77930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Freeform 7"/>
          <p:cNvSpPr/>
          <p:nvPr/>
        </p:nvSpPr>
        <p:spPr>
          <a:xfrm>
            <a:off x="530987" y="3279153"/>
            <a:ext cx="598303" cy="521675"/>
          </a:xfrm>
          <a:custGeom>
            <a:avLst/>
            <a:gdLst/>
            <a:ahLst/>
            <a:cxnLst/>
            <a:rect l="0" t="0" r="0" b="0"/>
            <a:pathLst>
              <a:path w="598303" h="521675">
                <a:moveTo>
                  <a:pt x="598302" y="521149"/>
                </a:moveTo>
                <a:lnTo>
                  <a:pt x="0" y="521674"/>
                </a:lnTo>
                <a:lnTo>
                  <a:pt x="299348" y="0"/>
                </a:lnTo>
                <a:close/>
              </a:path>
            </a:pathLst>
          </a:custGeom>
          <a:solidFill>
            <a:srgbClr val="3CB371"/>
          </a:solidFill>
          <a:ln w="127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Freeform 8"/>
          <p:cNvSpPr/>
          <p:nvPr/>
        </p:nvSpPr>
        <p:spPr>
          <a:xfrm>
            <a:off x="1279909" y="3231911"/>
            <a:ext cx="566194" cy="567814"/>
          </a:xfrm>
          <a:custGeom>
            <a:avLst/>
            <a:gdLst/>
            <a:ahLst/>
            <a:cxnLst/>
            <a:rect l="0" t="0" r="0" b="0"/>
            <a:pathLst>
              <a:path w="566194" h="567814">
                <a:moveTo>
                  <a:pt x="0" y="0"/>
                </a:moveTo>
                <a:lnTo>
                  <a:pt x="566193" y="0"/>
                </a:lnTo>
                <a:lnTo>
                  <a:pt x="566193" y="567813"/>
                </a:lnTo>
                <a:lnTo>
                  <a:pt x="0" y="567813"/>
                </a:lnTo>
                <a:close/>
              </a:path>
            </a:pathLst>
          </a:custGeom>
          <a:solidFill>
            <a:srgbClr val="FF8000"/>
          </a:solidFill>
          <a:ln w="0" cap="flat" cmpd="sng" algn="ctr">
            <a:solidFill>
              <a:srgbClr val="FF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Freeform 9"/>
          <p:cNvSpPr/>
          <p:nvPr/>
        </p:nvSpPr>
        <p:spPr>
          <a:xfrm>
            <a:off x="1996722" y="3279153"/>
            <a:ext cx="598303" cy="521675"/>
          </a:xfrm>
          <a:custGeom>
            <a:avLst/>
            <a:gdLst/>
            <a:ahLst/>
            <a:cxnLst/>
            <a:rect l="0" t="0" r="0" b="0"/>
            <a:pathLst>
              <a:path w="598303" h="521675">
                <a:moveTo>
                  <a:pt x="598302" y="521149"/>
                </a:moveTo>
                <a:lnTo>
                  <a:pt x="0" y="521674"/>
                </a:lnTo>
                <a:lnTo>
                  <a:pt x="299348" y="0"/>
                </a:lnTo>
                <a:close/>
              </a:path>
            </a:pathLst>
          </a:custGeom>
          <a:solidFill>
            <a:srgbClr val="3CB371"/>
          </a:solidFill>
          <a:ln w="127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Freeform 10"/>
          <p:cNvSpPr/>
          <p:nvPr/>
        </p:nvSpPr>
        <p:spPr>
          <a:xfrm>
            <a:off x="2745642" y="3231911"/>
            <a:ext cx="566195" cy="567814"/>
          </a:xfrm>
          <a:custGeom>
            <a:avLst/>
            <a:gdLst/>
            <a:ahLst/>
            <a:cxnLst/>
            <a:rect l="0" t="0" r="0" b="0"/>
            <a:pathLst>
              <a:path w="566195" h="567814">
                <a:moveTo>
                  <a:pt x="0" y="0"/>
                </a:moveTo>
                <a:lnTo>
                  <a:pt x="566194" y="0"/>
                </a:lnTo>
                <a:lnTo>
                  <a:pt x="566194" y="567813"/>
                </a:lnTo>
                <a:lnTo>
                  <a:pt x="0" y="567813"/>
                </a:lnTo>
                <a:close/>
              </a:path>
            </a:pathLst>
          </a:custGeom>
          <a:solidFill>
            <a:srgbClr val="FF8000"/>
          </a:solidFill>
          <a:ln w="0" cap="flat" cmpd="sng" algn="ctr">
            <a:solidFill>
              <a:srgbClr val="FF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Freeform 11"/>
          <p:cNvSpPr/>
          <p:nvPr/>
        </p:nvSpPr>
        <p:spPr>
          <a:xfrm>
            <a:off x="3462456" y="3279153"/>
            <a:ext cx="598303" cy="521675"/>
          </a:xfrm>
          <a:custGeom>
            <a:avLst/>
            <a:gdLst/>
            <a:ahLst/>
            <a:cxnLst/>
            <a:rect l="0" t="0" r="0" b="0"/>
            <a:pathLst>
              <a:path w="598303" h="521675">
                <a:moveTo>
                  <a:pt x="598302" y="521149"/>
                </a:moveTo>
                <a:lnTo>
                  <a:pt x="0" y="521674"/>
                </a:lnTo>
                <a:lnTo>
                  <a:pt x="299347" y="0"/>
                </a:lnTo>
                <a:close/>
              </a:path>
            </a:pathLst>
          </a:custGeom>
          <a:solidFill>
            <a:srgbClr val="3CB371"/>
          </a:solidFill>
          <a:ln w="127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Freeform 12"/>
          <p:cNvSpPr/>
          <p:nvPr/>
        </p:nvSpPr>
        <p:spPr>
          <a:xfrm>
            <a:off x="4211377" y="3231911"/>
            <a:ext cx="566195" cy="567814"/>
          </a:xfrm>
          <a:custGeom>
            <a:avLst/>
            <a:gdLst/>
            <a:ahLst/>
            <a:cxnLst/>
            <a:rect l="0" t="0" r="0" b="0"/>
            <a:pathLst>
              <a:path w="566195" h="567814">
                <a:moveTo>
                  <a:pt x="0" y="0"/>
                </a:moveTo>
                <a:lnTo>
                  <a:pt x="566194" y="0"/>
                </a:lnTo>
                <a:lnTo>
                  <a:pt x="566194" y="567813"/>
                </a:lnTo>
                <a:lnTo>
                  <a:pt x="0" y="567813"/>
                </a:lnTo>
                <a:close/>
              </a:path>
            </a:pathLst>
          </a:custGeom>
          <a:solidFill>
            <a:srgbClr val="FF8000"/>
          </a:solidFill>
          <a:ln w="0" cap="flat" cmpd="sng" algn="ctr">
            <a:solidFill>
              <a:srgbClr val="FF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/>
          <p:cNvSpPr txBox="1"/>
          <p:nvPr/>
        </p:nvSpPr>
        <p:spPr>
          <a:xfrm>
            <a:off x="457200" y="1117600"/>
            <a:ext cx="90470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shape comes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next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0708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7901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</a:t>
            </a:r>
            <a:r>
              <a:rPr lang="en-CA" sz="1600" dirty="0">
                <a:solidFill>
                  <a:srgbClr val="666666"/>
                </a:solidFill>
              </a:rPr>
              <a:t>pp. F-11–12 for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 Extending the pattern.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9037377" y="6508511"/>
            <a:ext cx="566195" cy="567815"/>
          </a:xfrm>
          <a:custGeom>
            <a:avLst/>
            <a:gdLst/>
            <a:ahLst/>
            <a:cxnLst/>
            <a:rect l="0" t="0" r="0" b="0"/>
            <a:pathLst>
              <a:path w="566195" h="567815">
                <a:moveTo>
                  <a:pt x="0" y="0"/>
                </a:moveTo>
                <a:lnTo>
                  <a:pt x="566194" y="0"/>
                </a:lnTo>
                <a:lnTo>
                  <a:pt x="566194" y="567814"/>
                </a:lnTo>
                <a:lnTo>
                  <a:pt x="0" y="567814"/>
                </a:lnTo>
                <a:close/>
              </a:path>
            </a:pathLst>
          </a:custGeom>
          <a:solidFill>
            <a:srgbClr val="FF8000"/>
          </a:solidFill>
          <a:ln w="0" cap="flat" cmpd="sng" algn="ctr">
            <a:solidFill>
              <a:srgbClr val="FF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8303387" y="6555753"/>
            <a:ext cx="598303" cy="521675"/>
          </a:xfrm>
          <a:custGeom>
            <a:avLst/>
            <a:gdLst/>
            <a:ahLst/>
            <a:cxnLst/>
            <a:rect l="0" t="0" r="0" b="0"/>
            <a:pathLst>
              <a:path w="598303" h="521675">
                <a:moveTo>
                  <a:pt x="598302" y="521149"/>
                </a:moveTo>
                <a:lnTo>
                  <a:pt x="0" y="521674"/>
                </a:lnTo>
                <a:lnTo>
                  <a:pt x="299348" y="0"/>
                </a:lnTo>
                <a:close/>
              </a:path>
            </a:pathLst>
          </a:custGeom>
          <a:solidFill>
            <a:srgbClr val="3CB371"/>
          </a:solidFill>
          <a:ln w="127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>
            <a:off x="8204200" y="6413500"/>
            <a:ext cx="1549401" cy="779307"/>
          </a:xfrm>
          <a:custGeom>
            <a:avLst/>
            <a:gdLst/>
            <a:ahLst/>
            <a:cxnLst/>
            <a:rect l="0" t="0" r="0" b="0"/>
            <a:pathLst>
              <a:path w="1549401" h="779307">
                <a:moveTo>
                  <a:pt x="0" y="0"/>
                </a:moveTo>
                <a:lnTo>
                  <a:pt x="1549400" y="0"/>
                </a:lnTo>
                <a:lnTo>
                  <a:pt x="1549400" y="779306"/>
                </a:lnTo>
                <a:lnTo>
                  <a:pt x="0" y="77930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4" name="Group 13"/>
          <p:cNvGrpSpPr/>
          <p:nvPr/>
        </p:nvGrpSpPr>
        <p:grpSpPr>
          <a:xfrm>
            <a:off x="535842" y="3231911"/>
            <a:ext cx="4281683" cy="568917"/>
            <a:chOff x="535842" y="3231911"/>
            <a:chExt cx="4281683" cy="568917"/>
          </a:xfrm>
        </p:grpSpPr>
        <p:sp>
          <p:nvSpPr>
            <p:cNvPr id="8" name="Freeform 7"/>
            <p:cNvSpPr/>
            <p:nvPr/>
          </p:nvSpPr>
          <p:spPr>
            <a:xfrm>
              <a:off x="1275729" y="3231911"/>
              <a:ext cx="566195" cy="567814"/>
            </a:xfrm>
            <a:custGeom>
              <a:avLst/>
              <a:gdLst/>
              <a:ahLst/>
              <a:cxnLst/>
              <a:rect l="0" t="0" r="0" b="0"/>
              <a:pathLst>
                <a:path w="566195" h="567814">
                  <a:moveTo>
                    <a:pt x="0" y="0"/>
                  </a:moveTo>
                  <a:lnTo>
                    <a:pt x="566194" y="0"/>
                  </a:lnTo>
                  <a:lnTo>
                    <a:pt x="566194" y="567813"/>
                  </a:lnTo>
                  <a:lnTo>
                    <a:pt x="0" y="567813"/>
                  </a:lnTo>
                  <a:close/>
                </a:path>
              </a:pathLst>
            </a:custGeom>
            <a:solidFill>
              <a:srgbClr val="FF8000"/>
            </a:solidFill>
            <a:ln w="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Freeform 8"/>
            <p:cNvSpPr/>
            <p:nvPr/>
          </p:nvSpPr>
          <p:spPr>
            <a:xfrm>
              <a:off x="1999562" y="3279153"/>
              <a:ext cx="598303" cy="521675"/>
            </a:xfrm>
            <a:custGeom>
              <a:avLst/>
              <a:gdLst/>
              <a:ahLst/>
              <a:cxnLst/>
              <a:rect l="0" t="0" r="0" b="0"/>
              <a:pathLst>
                <a:path w="598303" h="521675">
                  <a:moveTo>
                    <a:pt x="598302" y="521149"/>
                  </a:moveTo>
                  <a:lnTo>
                    <a:pt x="0" y="521674"/>
                  </a:lnTo>
                  <a:lnTo>
                    <a:pt x="299347" y="0"/>
                  </a:lnTo>
                  <a:close/>
                </a:path>
              </a:pathLst>
            </a:custGeom>
            <a:solidFill>
              <a:srgbClr val="3CB371"/>
            </a:solidFill>
            <a:ln w="127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535842" y="3231911"/>
              <a:ext cx="566195" cy="567814"/>
            </a:xfrm>
            <a:custGeom>
              <a:avLst/>
              <a:gdLst/>
              <a:ahLst/>
              <a:cxnLst/>
              <a:rect l="0" t="0" r="0" b="0"/>
              <a:pathLst>
                <a:path w="566195" h="567814">
                  <a:moveTo>
                    <a:pt x="0" y="0"/>
                  </a:moveTo>
                  <a:lnTo>
                    <a:pt x="566194" y="0"/>
                  </a:lnTo>
                  <a:lnTo>
                    <a:pt x="566194" y="567813"/>
                  </a:lnTo>
                  <a:lnTo>
                    <a:pt x="0" y="567813"/>
                  </a:lnTo>
                  <a:close/>
                </a:path>
              </a:pathLst>
            </a:custGeom>
            <a:solidFill>
              <a:srgbClr val="FF8000"/>
            </a:solidFill>
            <a:ln w="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3495389" y="3231911"/>
              <a:ext cx="566195" cy="567814"/>
            </a:xfrm>
            <a:custGeom>
              <a:avLst/>
              <a:gdLst/>
              <a:ahLst/>
              <a:cxnLst/>
              <a:rect l="0" t="0" r="0" b="0"/>
              <a:pathLst>
                <a:path w="566195" h="567814">
                  <a:moveTo>
                    <a:pt x="0" y="0"/>
                  </a:moveTo>
                  <a:lnTo>
                    <a:pt x="566194" y="0"/>
                  </a:lnTo>
                  <a:lnTo>
                    <a:pt x="566194" y="567813"/>
                  </a:lnTo>
                  <a:lnTo>
                    <a:pt x="0" y="567813"/>
                  </a:lnTo>
                  <a:close/>
                </a:path>
              </a:pathLst>
            </a:custGeom>
            <a:solidFill>
              <a:srgbClr val="FF8000"/>
            </a:solidFill>
            <a:ln w="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219222" y="3279153"/>
              <a:ext cx="598303" cy="521675"/>
            </a:xfrm>
            <a:custGeom>
              <a:avLst/>
              <a:gdLst/>
              <a:ahLst/>
              <a:cxnLst/>
              <a:rect l="0" t="0" r="0" b="0"/>
              <a:pathLst>
                <a:path w="598303" h="521675">
                  <a:moveTo>
                    <a:pt x="598302" y="521149"/>
                  </a:moveTo>
                  <a:lnTo>
                    <a:pt x="0" y="521674"/>
                  </a:lnTo>
                  <a:lnTo>
                    <a:pt x="299348" y="0"/>
                  </a:lnTo>
                  <a:close/>
                </a:path>
              </a:pathLst>
            </a:custGeom>
            <a:solidFill>
              <a:srgbClr val="3CB371"/>
            </a:solidFill>
            <a:ln w="127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755503" y="3231911"/>
              <a:ext cx="566194" cy="567814"/>
            </a:xfrm>
            <a:custGeom>
              <a:avLst/>
              <a:gdLst/>
              <a:ahLst/>
              <a:cxnLst/>
              <a:rect l="0" t="0" r="0" b="0"/>
              <a:pathLst>
                <a:path w="566194" h="567814">
                  <a:moveTo>
                    <a:pt x="0" y="0"/>
                  </a:moveTo>
                  <a:lnTo>
                    <a:pt x="566193" y="0"/>
                  </a:lnTo>
                  <a:lnTo>
                    <a:pt x="566193" y="567813"/>
                  </a:lnTo>
                  <a:lnTo>
                    <a:pt x="0" y="567813"/>
                  </a:lnTo>
                  <a:close/>
                </a:path>
              </a:pathLst>
            </a:custGeom>
            <a:solidFill>
              <a:srgbClr val="FF8000"/>
            </a:solidFill>
            <a:ln w="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174206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7901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</a:t>
            </a:r>
            <a:r>
              <a:rPr lang="en-CA" sz="1600" dirty="0">
                <a:solidFill>
                  <a:srgbClr val="666666"/>
                </a:solidFill>
              </a:rPr>
              <a:t>pp. F-11–12 for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 Extending the pattern.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9037377" y="6508511"/>
            <a:ext cx="566195" cy="567815"/>
          </a:xfrm>
          <a:custGeom>
            <a:avLst/>
            <a:gdLst/>
            <a:ahLst/>
            <a:cxnLst/>
            <a:rect l="0" t="0" r="0" b="0"/>
            <a:pathLst>
              <a:path w="566195" h="567815">
                <a:moveTo>
                  <a:pt x="0" y="0"/>
                </a:moveTo>
                <a:lnTo>
                  <a:pt x="566194" y="0"/>
                </a:lnTo>
                <a:lnTo>
                  <a:pt x="566194" y="567814"/>
                </a:lnTo>
                <a:lnTo>
                  <a:pt x="0" y="567814"/>
                </a:lnTo>
                <a:close/>
              </a:path>
            </a:pathLst>
          </a:custGeom>
          <a:solidFill>
            <a:srgbClr val="FF8000"/>
          </a:solidFill>
          <a:ln w="0" cap="flat" cmpd="sng" algn="ctr">
            <a:solidFill>
              <a:srgbClr val="FF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8303387" y="6555753"/>
            <a:ext cx="598303" cy="521675"/>
          </a:xfrm>
          <a:custGeom>
            <a:avLst/>
            <a:gdLst/>
            <a:ahLst/>
            <a:cxnLst/>
            <a:rect l="0" t="0" r="0" b="0"/>
            <a:pathLst>
              <a:path w="598303" h="521675">
                <a:moveTo>
                  <a:pt x="598302" y="521149"/>
                </a:moveTo>
                <a:lnTo>
                  <a:pt x="0" y="521674"/>
                </a:lnTo>
                <a:lnTo>
                  <a:pt x="299348" y="0"/>
                </a:lnTo>
                <a:close/>
              </a:path>
            </a:pathLst>
          </a:custGeom>
          <a:solidFill>
            <a:srgbClr val="3CB371"/>
          </a:solidFill>
          <a:ln w="127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223" y="6944995"/>
            <a:ext cx="609092" cy="29121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Freeform 6"/>
          <p:cNvSpPr/>
          <p:nvPr/>
        </p:nvSpPr>
        <p:spPr>
          <a:xfrm>
            <a:off x="8204200" y="6413500"/>
            <a:ext cx="1549401" cy="779307"/>
          </a:xfrm>
          <a:custGeom>
            <a:avLst/>
            <a:gdLst/>
            <a:ahLst/>
            <a:cxnLst/>
            <a:rect l="0" t="0" r="0" b="0"/>
            <a:pathLst>
              <a:path w="1549401" h="779307">
                <a:moveTo>
                  <a:pt x="0" y="0"/>
                </a:moveTo>
                <a:lnTo>
                  <a:pt x="1549400" y="0"/>
                </a:lnTo>
                <a:lnTo>
                  <a:pt x="1549400" y="779306"/>
                </a:lnTo>
                <a:lnTo>
                  <a:pt x="0" y="77930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4" name="Group 13"/>
          <p:cNvGrpSpPr/>
          <p:nvPr/>
        </p:nvGrpSpPr>
        <p:grpSpPr>
          <a:xfrm>
            <a:off x="530987" y="3231911"/>
            <a:ext cx="4325016" cy="568917"/>
            <a:chOff x="530987" y="3231911"/>
            <a:chExt cx="4325016" cy="568917"/>
          </a:xfrm>
        </p:grpSpPr>
        <p:sp>
          <p:nvSpPr>
            <p:cNvPr id="8" name="Freeform 7"/>
            <p:cNvSpPr/>
            <p:nvPr/>
          </p:nvSpPr>
          <p:spPr>
            <a:xfrm>
              <a:off x="530987" y="3279153"/>
              <a:ext cx="598303" cy="521675"/>
            </a:xfrm>
            <a:custGeom>
              <a:avLst/>
              <a:gdLst/>
              <a:ahLst/>
              <a:cxnLst/>
              <a:rect l="0" t="0" r="0" b="0"/>
              <a:pathLst>
                <a:path w="598303" h="521675">
                  <a:moveTo>
                    <a:pt x="598302" y="521149"/>
                  </a:moveTo>
                  <a:lnTo>
                    <a:pt x="0" y="521674"/>
                  </a:lnTo>
                  <a:lnTo>
                    <a:pt x="299348" y="0"/>
                  </a:lnTo>
                  <a:close/>
                </a:path>
              </a:pathLst>
            </a:custGeom>
            <a:solidFill>
              <a:srgbClr val="3CB371"/>
            </a:solidFill>
            <a:ln w="127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Freeform 8"/>
            <p:cNvSpPr/>
            <p:nvPr/>
          </p:nvSpPr>
          <p:spPr>
            <a:xfrm>
              <a:off x="2044148" y="3231911"/>
              <a:ext cx="566194" cy="567814"/>
            </a:xfrm>
            <a:custGeom>
              <a:avLst/>
              <a:gdLst/>
              <a:ahLst/>
              <a:cxnLst/>
              <a:rect l="0" t="0" r="0" b="0"/>
              <a:pathLst>
                <a:path w="566194" h="567814">
                  <a:moveTo>
                    <a:pt x="0" y="0"/>
                  </a:moveTo>
                  <a:lnTo>
                    <a:pt x="566193" y="0"/>
                  </a:lnTo>
                  <a:lnTo>
                    <a:pt x="566193" y="567813"/>
                  </a:lnTo>
                  <a:lnTo>
                    <a:pt x="0" y="567813"/>
                  </a:lnTo>
                  <a:close/>
                </a:path>
              </a:pathLst>
            </a:custGeom>
            <a:solidFill>
              <a:srgbClr val="FF8000"/>
            </a:solidFill>
            <a:ln w="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1279540" y="3279153"/>
              <a:ext cx="598303" cy="521675"/>
            </a:xfrm>
            <a:custGeom>
              <a:avLst/>
              <a:gdLst/>
              <a:ahLst/>
              <a:cxnLst/>
              <a:rect l="0" t="0" r="0" b="0"/>
              <a:pathLst>
                <a:path w="598303" h="521675">
                  <a:moveTo>
                    <a:pt x="598302" y="521149"/>
                  </a:moveTo>
                  <a:lnTo>
                    <a:pt x="0" y="521674"/>
                  </a:lnTo>
                  <a:lnTo>
                    <a:pt x="299348" y="0"/>
                  </a:lnTo>
                  <a:close/>
                </a:path>
              </a:pathLst>
            </a:custGeom>
            <a:solidFill>
              <a:srgbClr val="3CB371"/>
            </a:solidFill>
            <a:ln w="127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776648" y="3279153"/>
              <a:ext cx="598303" cy="521675"/>
            </a:xfrm>
            <a:custGeom>
              <a:avLst/>
              <a:gdLst/>
              <a:ahLst/>
              <a:cxnLst/>
              <a:rect l="0" t="0" r="0" b="0"/>
              <a:pathLst>
                <a:path w="598303" h="521675">
                  <a:moveTo>
                    <a:pt x="598302" y="521149"/>
                  </a:moveTo>
                  <a:lnTo>
                    <a:pt x="0" y="521674"/>
                  </a:lnTo>
                  <a:lnTo>
                    <a:pt x="299348" y="0"/>
                  </a:lnTo>
                  <a:close/>
                </a:path>
              </a:pathLst>
            </a:custGeom>
            <a:solidFill>
              <a:srgbClr val="3CB371"/>
            </a:solidFill>
            <a:ln w="127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289809" y="3231911"/>
              <a:ext cx="566194" cy="567814"/>
            </a:xfrm>
            <a:custGeom>
              <a:avLst/>
              <a:gdLst/>
              <a:ahLst/>
              <a:cxnLst/>
              <a:rect l="0" t="0" r="0" b="0"/>
              <a:pathLst>
                <a:path w="566194" h="567814">
                  <a:moveTo>
                    <a:pt x="0" y="0"/>
                  </a:moveTo>
                  <a:lnTo>
                    <a:pt x="566193" y="0"/>
                  </a:lnTo>
                  <a:lnTo>
                    <a:pt x="566193" y="567813"/>
                  </a:lnTo>
                  <a:lnTo>
                    <a:pt x="0" y="567813"/>
                  </a:lnTo>
                  <a:close/>
                </a:path>
              </a:pathLst>
            </a:custGeom>
            <a:solidFill>
              <a:srgbClr val="FF8000"/>
            </a:solidFill>
            <a:ln w="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3525201" y="3279153"/>
              <a:ext cx="598303" cy="521675"/>
            </a:xfrm>
            <a:custGeom>
              <a:avLst/>
              <a:gdLst/>
              <a:ahLst/>
              <a:cxnLst/>
              <a:rect l="0" t="0" r="0" b="0"/>
              <a:pathLst>
                <a:path w="598303" h="521675">
                  <a:moveTo>
                    <a:pt x="598302" y="521149"/>
                  </a:moveTo>
                  <a:lnTo>
                    <a:pt x="0" y="521674"/>
                  </a:lnTo>
                  <a:lnTo>
                    <a:pt x="299348" y="0"/>
                  </a:lnTo>
                  <a:close/>
                </a:path>
              </a:pathLst>
            </a:custGeom>
            <a:solidFill>
              <a:srgbClr val="3CB371"/>
            </a:solidFill>
            <a:ln w="127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948492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590800"/>
            <a:ext cx="5470652" cy="1685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F-12–13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28385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00" y="1168400"/>
            <a:ext cx="7105269" cy="467347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860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Objects That Come Before and Next (p. F-31).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F-13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1: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02155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619705" y="4370184"/>
            <a:ext cx="593396" cy="714933"/>
            <a:chOff x="2619705" y="4370184"/>
            <a:chExt cx="593396" cy="714933"/>
          </a:xfrm>
        </p:grpSpPr>
        <p:sp>
          <p:nvSpPr>
            <p:cNvPr id="2" name="Freeform 1"/>
            <p:cNvSpPr/>
            <p:nvPr/>
          </p:nvSpPr>
          <p:spPr>
            <a:xfrm>
              <a:off x="2619705" y="4370184"/>
              <a:ext cx="593396" cy="714933"/>
            </a:xfrm>
            <a:custGeom>
              <a:avLst/>
              <a:gdLst/>
              <a:ahLst/>
              <a:cxnLst/>
              <a:rect l="0" t="0" r="0" b="0"/>
              <a:pathLst>
                <a:path w="593396" h="714933">
                  <a:moveTo>
                    <a:pt x="0" y="0"/>
                  </a:moveTo>
                  <a:lnTo>
                    <a:pt x="593395" y="0"/>
                  </a:lnTo>
                  <a:lnTo>
                    <a:pt x="593395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5758" y="4379214"/>
              <a:ext cx="575818" cy="6971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Freeform 3"/>
            <p:cNvSpPr/>
            <p:nvPr/>
          </p:nvSpPr>
          <p:spPr>
            <a:xfrm>
              <a:off x="2619705" y="4370184"/>
              <a:ext cx="593396" cy="714933"/>
            </a:xfrm>
            <a:custGeom>
              <a:avLst/>
              <a:gdLst/>
              <a:ahLst/>
              <a:cxnLst/>
              <a:rect l="0" t="0" r="0" b="0"/>
              <a:pathLst>
                <a:path w="593396" h="714933">
                  <a:moveTo>
                    <a:pt x="0" y="0"/>
                  </a:moveTo>
                  <a:lnTo>
                    <a:pt x="593395" y="0"/>
                  </a:lnTo>
                  <a:lnTo>
                    <a:pt x="593395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187969" y="5237516"/>
            <a:ext cx="593395" cy="714933"/>
            <a:chOff x="1187969" y="5237516"/>
            <a:chExt cx="593395" cy="714933"/>
          </a:xfrm>
        </p:grpSpPr>
        <p:sp>
          <p:nvSpPr>
            <p:cNvPr id="6" name="Freeform 5"/>
            <p:cNvSpPr/>
            <p:nvPr/>
          </p:nvSpPr>
          <p:spPr>
            <a:xfrm>
              <a:off x="1187969" y="5237516"/>
              <a:ext cx="593395" cy="714933"/>
            </a:xfrm>
            <a:custGeom>
              <a:avLst/>
              <a:gdLst/>
              <a:ahLst/>
              <a:cxnLst/>
              <a:rect l="0" t="0" r="0" b="0"/>
              <a:pathLst>
                <a:path w="593395" h="714933">
                  <a:moveTo>
                    <a:pt x="0" y="0"/>
                  </a:moveTo>
                  <a:lnTo>
                    <a:pt x="593394" y="0"/>
                  </a:lnTo>
                  <a:lnTo>
                    <a:pt x="593394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4153" y="5293614"/>
              <a:ext cx="515239" cy="62128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Freeform 7"/>
            <p:cNvSpPr/>
            <p:nvPr/>
          </p:nvSpPr>
          <p:spPr>
            <a:xfrm>
              <a:off x="1187969" y="5237516"/>
              <a:ext cx="593395" cy="714933"/>
            </a:xfrm>
            <a:custGeom>
              <a:avLst/>
              <a:gdLst/>
              <a:ahLst/>
              <a:cxnLst/>
              <a:rect l="0" t="0" r="0" b="0"/>
              <a:pathLst>
                <a:path w="593395" h="714933">
                  <a:moveTo>
                    <a:pt x="0" y="0"/>
                  </a:moveTo>
                  <a:lnTo>
                    <a:pt x="593394" y="0"/>
                  </a:lnTo>
                  <a:lnTo>
                    <a:pt x="593394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02267" y="5800049"/>
            <a:ext cx="593394" cy="714933"/>
            <a:chOff x="3102267" y="5800049"/>
            <a:chExt cx="593394" cy="714933"/>
          </a:xfrm>
        </p:grpSpPr>
        <p:sp>
          <p:nvSpPr>
            <p:cNvPr id="10" name="Freeform 9"/>
            <p:cNvSpPr/>
            <p:nvPr/>
          </p:nvSpPr>
          <p:spPr>
            <a:xfrm>
              <a:off x="3102267" y="5800049"/>
              <a:ext cx="593394" cy="714933"/>
            </a:xfrm>
            <a:custGeom>
              <a:avLst/>
              <a:gdLst/>
              <a:ahLst/>
              <a:cxnLst/>
              <a:rect l="0" t="0" r="0" b="0"/>
              <a:pathLst>
                <a:path w="593394" h="714933">
                  <a:moveTo>
                    <a:pt x="0" y="0"/>
                  </a:moveTo>
                  <a:lnTo>
                    <a:pt x="593393" y="0"/>
                  </a:lnTo>
                  <a:lnTo>
                    <a:pt x="593393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1" name="Picture 10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9727" y="5851779"/>
              <a:ext cx="515239" cy="62128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Freeform 11"/>
            <p:cNvSpPr/>
            <p:nvPr/>
          </p:nvSpPr>
          <p:spPr>
            <a:xfrm>
              <a:off x="3102267" y="5800049"/>
              <a:ext cx="593394" cy="714933"/>
            </a:xfrm>
            <a:custGeom>
              <a:avLst/>
              <a:gdLst/>
              <a:ahLst/>
              <a:cxnLst/>
              <a:rect l="0" t="0" r="0" b="0"/>
              <a:pathLst>
                <a:path w="593394" h="714933">
                  <a:moveTo>
                    <a:pt x="0" y="0"/>
                  </a:moveTo>
                  <a:lnTo>
                    <a:pt x="593393" y="0"/>
                  </a:lnTo>
                  <a:lnTo>
                    <a:pt x="593393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90897" y="5085118"/>
            <a:ext cx="593395" cy="714932"/>
            <a:chOff x="4690897" y="5085118"/>
            <a:chExt cx="593395" cy="714932"/>
          </a:xfrm>
        </p:grpSpPr>
        <p:sp>
          <p:nvSpPr>
            <p:cNvPr id="14" name="Freeform 13"/>
            <p:cNvSpPr/>
            <p:nvPr/>
          </p:nvSpPr>
          <p:spPr>
            <a:xfrm>
              <a:off x="4690897" y="5085118"/>
              <a:ext cx="593395" cy="714932"/>
            </a:xfrm>
            <a:custGeom>
              <a:avLst/>
              <a:gdLst/>
              <a:ahLst/>
              <a:cxnLst/>
              <a:rect l="0" t="0" r="0" b="0"/>
              <a:pathLst>
                <a:path w="593395" h="714932">
                  <a:moveTo>
                    <a:pt x="0" y="0"/>
                  </a:moveTo>
                  <a:lnTo>
                    <a:pt x="593394" y="0"/>
                  </a:lnTo>
                  <a:lnTo>
                    <a:pt x="593394" y="714931"/>
                  </a:lnTo>
                  <a:lnTo>
                    <a:pt x="0" y="714931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5" name="Picture 14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780" y="5147183"/>
              <a:ext cx="545592" cy="62128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6" name="Freeform 15"/>
            <p:cNvSpPr/>
            <p:nvPr/>
          </p:nvSpPr>
          <p:spPr>
            <a:xfrm>
              <a:off x="4690897" y="5085118"/>
              <a:ext cx="593395" cy="714932"/>
            </a:xfrm>
            <a:custGeom>
              <a:avLst/>
              <a:gdLst/>
              <a:ahLst/>
              <a:cxnLst/>
              <a:rect l="0" t="0" r="0" b="0"/>
              <a:pathLst>
                <a:path w="593395" h="714932">
                  <a:moveTo>
                    <a:pt x="0" y="0"/>
                  </a:moveTo>
                  <a:lnTo>
                    <a:pt x="593394" y="0"/>
                  </a:lnTo>
                  <a:lnTo>
                    <a:pt x="593394" y="714931"/>
                  </a:lnTo>
                  <a:lnTo>
                    <a:pt x="0" y="71493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892800" y="5952448"/>
            <a:ext cx="593396" cy="714932"/>
            <a:chOff x="5892800" y="5952448"/>
            <a:chExt cx="593396" cy="714932"/>
          </a:xfrm>
        </p:grpSpPr>
        <p:sp>
          <p:nvSpPr>
            <p:cNvPr id="18" name="Freeform 17"/>
            <p:cNvSpPr/>
            <p:nvPr/>
          </p:nvSpPr>
          <p:spPr>
            <a:xfrm>
              <a:off x="5892800" y="5952448"/>
              <a:ext cx="593396" cy="714932"/>
            </a:xfrm>
            <a:custGeom>
              <a:avLst/>
              <a:gdLst/>
              <a:ahLst/>
              <a:cxnLst/>
              <a:rect l="0" t="0" r="0" b="0"/>
              <a:pathLst>
                <a:path w="593396" h="714932">
                  <a:moveTo>
                    <a:pt x="0" y="0"/>
                  </a:moveTo>
                  <a:lnTo>
                    <a:pt x="593395" y="0"/>
                  </a:lnTo>
                  <a:lnTo>
                    <a:pt x="593395" y="714931"/>
                  </a:lnTo>
                  <a:lnTo>
                    <a:pt x="0" y="714931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9" name="Picture 18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8802" y="5961380"/>
              <a:ext cx="575818" cy="6971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0" name="Freeform 19"/>
            <p:cNvSpPr/>
            <p:nvPr/>
          </p:nvSpPr>
          <p:spPr>
            <a:xfrm>
              <a:off x="5892800" y="5952448"/>
              <a:ext cx="593396" cy="714932"/>
            </a:xfrm>
            <a:custGeom>
              <a:avLst/>
              <a:gdLst/>
              <a:ahLst/>
              <a:cxnLst/>
              <a:rect l="0" t="0" r="0" b="0"/>
              <a:pathLst>
                <a:path w="593396" h="714932">
                  <a:moveTo>
                    <a:pt x="0" y="0"/>
                  </a:moveTo>
                  <a:lnTo>
                    <a:pt x="593395" y="0"/>
                  </a:lnTo>
                  <a:lnTo>
                    <a:pt x="593395" y="714931"/>
                  </a:lnTo>
                  <a:lnTo>
                    <a:pt x="0" y="71493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734240" y="4727650"/>
            <a:ext cx="593393" cy="714934"/>
            <a:chOff x="8734240" y="4727650"/>
            <a:chExt cx="593393" cy="714934"/>
          </a:xfrm>
        </p:grpSpPr>
        <p:sp>
          <p:nvSpPr>
            <p:cNvPr id="22" name="Freeform 21"/>
            <p:cNvSpPr/>
            <p:nvPr/>
          </p:nvSpPr>
          <p:spPr>
            <a:xfrm>
              <a:off x="8734240" y="4727650"/>
              <a:ext cx="593393" cy="714934"/>
            </a:xfrm>
            <a:custGeom>
              <a:avLst/>
              <a:gdLst/>
              <a:ahLst/>
              <a:cxnLst/>
              <a:rect l="0" t="0" r="0" b="0"/>
              <a:pathLst>
                <a:path w="593393" h="714934">
                  <a:moveTo>
                    <a:pt x="0" y="0"/>
                  </a:moveTo>
                  <a:lnTo>
                    <a:pt x="593392" y="0"/>
                  </a:lnTo>
                  <a:lnTo>
                    <a:pt x="593392" y="714933"/>
                  </a:lnTo>
                  <a:lnTo>
                    <a:pt x="0" y="714933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3" name="Picture 22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0366" y="4783709"/>
              <a:ext cx="515239" cy="62128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4" name="Freeform 23"/>
            <p:cNvSpPr/>
            <p:nvPr/>
          </p:nvSpPr>
          <p:spPr>
            <a:xfrm>
              <a:off x="8734240" y="4727650"/>
              <a:ext cx="593393" cy="714934"/>
            </a:xfrm>
            <a:custGeom>
              <a:avLst/>
              <a:gdLst/>
              <a:ahLst/>
              <a:cxnLst/>
              <a:rect l="0" t="0" r="0" b="0"/>
              <a:pathLst>
                <a:path w="593393" h="714934">
                  <a:moveTo>
                    <a:pt x="0" y="0"/>
                  </a:moveTo>
                  <a:lnTo>
                    <a:pt x="593392" y="0"/>
                  </a:lnTo>
                  <a:lnTo>
                    <a:pt x="593392" y="714933"/>
                  </a:lnTo>
                  <a:lnTo>
                    <a:pt x="0" y="71493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579731" y="5237517"/>
            <a:ext cx="593397" cy="714932"/>
            <a:chOff x="7579731" y="5237517"/>
            <a:chExt cx="593397" cy="714932"/>
          </a:xfrm>
        </p:grpSpPr>
        <p:sp>
          <p:nvSpPr>
            <p:cNvPr id="26" name="Freeform 25"/>
            <p:cNvSpPr/>
            <p:nvPr/>
          </p:nvSpPr>
          <p:spPr>
            <a:xfrm>
              <a:off x="7579731" y="5237517"/>
              <a:ext cx="593396" cy="714932"/>
            </a:xfrm>
            <a:custGeom>
              <a:avLst/>
              <a:gdLst/>
              <a:ahLst/>
              <a:cxnLst/>
              <a:rect l="0" t="0" r="0" b="0"/>
              <a:pathLst>
                <a:path w="593396" h="714932">
                  <a:moveTo>
                    <a:pt x="0" y="0"/>
                  </a:moveTo>
                  <a:lnTo>
                    <a:pt x="593395" y="0"/>
                  </a:lnTo>
                  <a:lnTo>
                    <a:pt x="593395" y="714931"/>
                  </a:lnTo>
                  <a:lnTo>
                    <a:pt x="0" y="714931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7" name="Picture 26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7112" y="5289296"/>
              <a:ext cx="515239" cy="62128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8" name="Freeform 27"/>
            <p:cNvSpPr/>
            <p:nvPr/>
          </p:nvSpPr>
          <p:spPr>
            <a:xfrm>
              <a:off x="7579732" y="5237517"/>
              <a:ext cx="593396" cy="714932"/>
            </a:xfrm>
            <a:custGeom>
              <a:avLst/>
              <a:gdLst/>
              <a:ahLst/>
              <a:cxnLst/>
              <a:rect l="0" t="0" r="0" b="0"/>
              <a:pathLst>
                <a:path w="593396" h="714932">
                  <a:moveTo>
                    <a:pt x="0" y="0"/>
                  </a:moveTo>
                  <a:lnTo>
                    <a:pt x="593395" y="0"/>
                  </a:lnTo>
                  <a:lnTo>
                    <a:pt x="593395" y="714931"/>
                  </a:lnTo>
                  <a:lnTo>
                    <a:pt x="0" y="71493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870946" y="4370184"/>
            <a:ext cx="593395" cy="714933"/>
            <a:chOff x="5870946" y="4370184"/>
            <a:chExt cx="593395" cy="714933"/>
          </a:xfrm>
        </p:grpSpPr>
        <p:sp>
          <p:nvSpPr>
            <p:cNvPr id="30" name="Freeform 29"/>
            <p:cNvSpPr/>
            <p:nvPr/>
          </p:nvSpPr>
          <p:spPr>
            <a:xfrm>
              <a:off x="5870946" y="4370184"/>
              <a:ext cx="593395" cy="714933"/>
            </a:xfrm>
            <a:custGeom>
              <a:avLst/>
              <a:gdLst/>
              <a:ahLst/>
              <a:cxnLst/>
              <a:rect l="0" t="0" r="0" b="0"/>
              <a:pathLst>
                <a:path w="593395" h="714933">
                  <a:moveTo>
                    <a:pt x="0" y="0"/>
                  </a:moveTo>
                  <a:lnTo>
                    <a:pt x="593394" y="0"/>
                  </a:lnTo>
                  <a:lnTo>
                    <a:pt x="593394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1" name="Picture 30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6864" y="4432300"/>
              <a:ext cx="545592" cy="62128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2" name="Freeform 31"/>
            <p:cNvSpPr/>
            <p:nvPr/>
          </p:nvSpPr>
          <p:spPr>
            <a:xfrm>
              <a:off x="5870946" y="4370184"/>
              <a:ext cx="593395" cy="714933"/>
            </a:xfrm>
            <a:custGeom>
              <a:avLst/>
              <a:gdLst/>
              <a:ahLst/>
              <a:cxnLst/>
              <a:rect l="0" t="0" r="0" b="0"/>
              <a:pathLst>
                <a:path w="593395" h="714933">
                  <a:moveTo>
                    <a:pt x="0" y="0"/>
                  </a:moveTo>
                  <a:lnTo>
                    <a:pt x="593394" y="0"/>
                  </a:lnTo>
                  <a:lnTo>
                    <a:pt x="593394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F-13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2: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599440" y="2951517"/>
            <a:ext cx="8953119" cy="727673"/>
            <a:chOff x="599440" y="2951517"/>
            <a:chExt cx="8953119" cy="727673"/>
          </a:xfrm>
        </p:grpSpPr>
        <p:grpSp>
          <p:nvGrpSpPr>
            <p:cNvPr id="48" name="Group 47"/>
            <p:cNvGrpSpPr/>
            <p:nvPr/>
          </p:nvGrpSpPr>
          <p:grpSpPr>
            <a:xfrm>
              <a:off x="3695660" y="2951517"/>
              <a:ext cx="2768681" cy="714933"/>
              <a:chOff x="3695660" y="2951517"/>
              <a:chExt cx="2768681" cy="714933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3695660" y="2951517"/>
                <a:ext cx="593396" cy="714932"/>
                <a:chOff x="3695660" y="2951517"/>
                <a:chExt cx="593396" cy="714932"/>
              </a:xfrm>
            </p:grpSpPr>
            <p:pic>
              <p:nvPicPr>
                <p:cNvPr id="36" name="Picture 35"/>
                <p:cNvPicPr>
                  <a:picLocks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11702" y="2960497"/>
                  <a:ext cx="575818" cy="697103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37" name="Freeform 36"/>
                <p:cNvSpPr/>
                <p:nvPr/>
              </p:nvSpPr>
              <p:spPr>
                <a:xfrm>
                  <a:off x="3695660" y="2951517"/>
                  <a:ext cx="593396" cy="71493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3396" h="714932">
                      <a:moveTo>
                        <a:pt x="0" y="0"/>
                      </a:moveTo>
                      <a:lnTo>
                        <a:pt x="593395" y="0"/>
                      </a:lnTo>
                      <a:lnTo>
                        <a:pt x="593395" y="714931"/>
                      </a:lnTo>
                      <a:lnTo>
                        <a:pt x="0" y="71493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4420756" y="2951517"/>
                <a:ext cx="593394" cy="714933"/>
                <a:chOff x="4420756" y="2951517"/>
                <a:chExt cx="593394" cy="714933"/>
              </a:xfrm>
            </p:grpSpPr>
            <p:pic>
              <p:nvPicPr>
                <p:cNvPr id="39" name="Picture 38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56938" y="3007614"/>
                  <a:ext cx="515239" cy="62128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40" name="Freeform 39"/>
                <p:cNvSpPr/>
                <p:nvPr/>
              </p:nvSpPr>
              <p:spPr>
                <a:xfrm>
                  <a:off x="4420756" y="2951517"/>
                  <a:ext cx="593394" cy="71493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3394" h="714933">
                      <a:moveTo>
                        <a:pt x="0" y="0"/>
                      </a:moveTo>
                      <a:lnTo>
                        <a:pt x="593393" y="0"/>
                      </a:lnTo>
                      <a:lnTo>
                        <a:pt x="593393" y="714932"/>
                      </a:lnTo>
                      <a:lnTo>
                        <a:pt x="0" y="71493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>
                <a:off x="5145851" y="2951517"/>
                <a:ext cx="593394" cy="714932"/>
                <a:chOff x="5145851" y="2951517"/>
                <a:chExt cx="593394" cy="714932"/>
              </a:xfrm>
            </p:grpSpPr>
            <p:pic>
              <p:nvPicPr>
                <p:cNvPr id="42" name="Picture 41"/>
                <p:cNvPicPr>
                  <a:picLocks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93284" y="3003296"/>
                  <a:ext cx="515239" cy="62128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43" name="Freeform 42"/>
                <p:cNvSpPr/>
                <p:nvPr/>
              </p:nvSpPr>
              <p:spPr>
                <a:xfrm>
                  <a:off x="5145851" y="2951517"/>
                  <a:ext cx="593394" cy="71493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3394" h="714932">
                      <a:moveTo>
                        <a:pt x="0" y="0"/>
                      </a:moveTo>
                      <a:lnTo>
                        <a:pt x="593393" y="0"/>
                      </a:lnTo>
                      <a:lnTo>
                        <a:pt x="593393" y="714931"/>
                      </a:lnTo>
                      <a:lnTo>
                        <a:pt x="0" y="71493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47" name="Group 46"/>
              <p:cNvGrpSpPr/>
              <p:nvPr/>
            </p:nvGrpSpPr>
            <p:grpSpPr>
              <a:xfrm>
                <a:off x="5870946" y="2951517"/>
                <a:ext cx="593395" cy="714932"/>
                <a:chOff x="5870946" y="2951517"/>
                <a:chExt cx="593395" cy="714932"/>
              </a:xfrm>
            </p:grpSpPr>
            <p:pic>
              <p:nvPicPr>
                <p:cNvPr id="45" name="Picture 44"/>
                <p:cNvPicPr>
                  <a:picLocks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6864" y="3013583"/>
                  <a:ext cx="545592" cy="62128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46" name="Freeform 45"/>
                <p:cNvSpPr/>
                <p:nvPr/>
              </p:nvSpPr>
              <p:spPr>
                <a:xfrm>
                  <a:off x="5870946" y="2951517"/>
                  <a:ext cx="593395" cy="71493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3395" h="714932">
                      <a:moveTo>
                        <a:pt x="0" y="0"/>
                      </a:moveTo>
                      <a:lnTo>
                        <a:pt x="593394" y="0"/>
                      </a:lnTo>
                      <a:lnTo>
                        <a:pt x="593394" y="714931"/>
                      </a:lnTo>
                      <a:lnTo>
                        <a:pt x="0" y="71493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51" name="Group 50"/>
            <p:cNvGrpSpPr/>
            <p:nvPr/>
          </p:nvGrpSpPr>
          <p:grpSpPr>
            <a:xfrm>
              <a:off x="599440" y="3679190"/>
              <a:ext cx="8953119" cy="0"/>
              <a:chOff x="599440" y="3679190"/>
              <a:chExt cx="8953119" cy="0"/>
            </a:xfrm>
          </p:grpSpPr>
          <p:cxnSp>
            <p:nvCxnSpPr>
              <p:cNvPr id="49" name="Straight Connector 48"/>
              <p:cNvCxnSpPr/>
              <p:nvPr/>
            </p:nvCxnSpPr>
            <p:spPr>
              <a:xfrm flipH="1">
                <a:off x="599440" y="3679190"/>
                <a:ext cx="2918460" cy="0"/>
              </a:xfrm>
              <a:prstGeom prst="line">
                <a:avLst/>
              </a:prstGeom>
              <a:ln w="12700" cap="flat" cmpd="sng" algn="ctr">
                <a:solidFill>
                  <a:srgbClr val="C0C0C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H="1">
                <a:off x="6634099" y="3679190"/>
                <a:ext cx="2918460" cy="0"/>
              </a:xfrm>
              <a:prstGeom prst="line">
                <a:avLst/>
              </a:prstGeom>
              <a:ln w="12700" cap="flat" cmpd="sng" algn="ctr">
                <a:solidFill>
                  <a:srgbClr val="C0C0C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323220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1C2EA0-E6A4-46AC-83C2-55FE622E59B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1F92194-756B-46F4-90BE-B91C2658E8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5198848-F9A4-4736-B5C2-C400FB458278}"/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263</Words>
  <Application>Microsoft Office PowerPoint</Application>
  <PresentationFormat>Custom</PresentationFormat>
  <Paragraphs>39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Francis</dc:creator>
  <cp:lastModifiedBy>Lindsay Karpenko</cp:lastModifiedBy>
  <cp:revision>8</cp:revision>
  <dcterms:created xsi:type="dcterms:W3CDTF">2019-07-29T14:03:16Z</dcterms:created>
  <dcterms:modified xsi:type="dcterms:W3CDTF">2020-09-29T19:39:54Z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