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312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982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2061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31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162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9011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551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159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862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969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351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34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E5A87-EC25-474A-A1A9-B1F6A3B23765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692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M-7–8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NSK-55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Acting Out Addition to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98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act out additions within 10 with their bodies or with puppets.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60–61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740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Number Cards 0 to 5 (p. S-10). See p. M-8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64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86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775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60–61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3087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8344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3349" y="3810000"/>
            <a:ext cx="4225671" cy="2678938"/>
            <a:chOff x="3173349" y="3810000"/>
            <a:chExt cx="4225671" cy="2678938"/>
          </a:xfrm>
        </p:grpSpPr>
        <p:sp>
          <p:nvSpPr>
            <p:cNvPr id="2" name="Freeform 1"/>
            <p:cNvSpPr/>
            <p:nvPr/>
          </p:nvSpPr>
          <p:spPr>
            <a:xfrm>
              <a:off x="3258711" y="3960748"/>
              <a:ext cx="4097475" cy="2402784"/>
            </a:xfrm>
            <a:custGeom>
              <a:avLst/>
              <a:gdLst/>
              <a:ahLst/>
              <a:cxnLst/>
              <a:rect l="0" t="0" r="0" b="0"/>
              <a:pathLst>
                <a:path w="4097475" h="2402784">
                  <a:moveTo>
                    <a:pt x="0" y="0"/>
                  </a:moveTo>
                  <a:lnTo>
                    <a:pt x="4097474" y="0"/>
                  </a:lnTo>
                  <a:lnTo>
                    <a:pt x="4097474" y="2402783"/>
                  </a:lnTo>
                  <a:lnTo>
                    <a:pt x="0" y="2402783"/>
                  </a:lnTo>
                  <a:close/>
                </a:path>
              </a:pathLst>
            </a:custGeom>
            <a:solidFill>
              <a:srgbClr val="FFC0CB"/>
            </a:solidFill>
            <a:ln w="38100" cap="flat" cmpd="sng" algn="ctr">
              <a:solidFill>
                <a:srgbClr val="FFC0C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3349" y="3810000"/>
              <a:ext cx="4225671" cy="26789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children are at the picnic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M-7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980" y="5891403"/>
            <a:ext cx="727456" cy="69240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58" y="5891403"/>
            <a:ext cx="669671" cy="6469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459" y="5891403"/>
            <a:ext cx="553085" cy="6356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2" name="Group 11"/>
          <p:cNvGrpSpPr/>
          <p:nvPr/>
        </p:nvGrpSpPr>
        <p:grpSpPr>
          <a:xfrm>
            <a:off x="925195" y="4947793"/>
            <a:ext cx="1812544" cy="1446530"/>
            <a:chOff x="925195" y="4947793"/>
            <a:chExt cx="1812544" cy="1446530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1098" y="4947793"/>
              <a:ext cx="556641" cy="14310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704" y="4947793"/>
              <a:ext cx="600837" cy="14310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195" y="4947793"/>
              <a:ext cx="562737" cy="14465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13" name="Picture 12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080" y="1435608"/>
            <a:ext cx="533146" cy="14837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36" y="1409700"/>
            <a:ext cx="754253" cy="1478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933" y="1468755"/>
            <a:ext cx="668274" cy="14199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556" y="1435608"/>
            <a:ext cx="521462" cy="14825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7" name="TextBox 16"/>
          <p:cNvSpPr txBox="1"/>
          <p:nvPr/>
        </p:nvSpPr>
        <p:spPr>
          <a:xfrm>
            <a:off x="469900" y="215900"/>
            <a:ext cx="283662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Acting out a number story.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4957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882394" y="2534285"/>
            <a:ext cx="1571244" cy="1463040"/>
            <a:chOff x="1882394" y="2534285"/>
            <a:chExt cx="1571244" cy="1463040"/>
          </a:xfrm>
        </p:grpSpPr>
        <p:grpSp>
          <p:nvGrpSpPr>
            <p:cNvPr id="4" name="Group 3"/>
            <p:cNvGrpSpPr/>
            <p:nvPr/>
          </p:nvGrpSpPr>
          <p:grpSpPr>
            <a:xfrm>
              <a:off x="2070040" y="2580827"/>
              <a:ext cx="1272233" cy="1344301"/>
              <a:chOff x="2070040" y="2580827"/>
              <a:chExt cx="1272233" cy="134430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174996" y="2580827"/>
                <a:ext cx="1088381" cy="119416"/>
              </a:xfrm>
              <a:custGeom>
                <a:avLst/>
                <a:gdLst/>
                <a:ahLst/>
                <a:cxnLst/>
                <a:rect l="0" t="0" r="0" b="0"/>
                <a:pathLst>
                  <a:path w="1088381" h="119416">
                    <a:moveTo>
                      <a:pt x="0" y="0"/>
                    </a:moveTo>
                    <a:lnTo>
                      <a:pt x="1088380" y="0"/>
                    </a:lnTo>
                    <a:lnTo>
                      <a:pt x="1088380" y="119415"/>
                    </a:lnTo>
                    <a:lnTo>
                      <a:pt x="0" y="119415"/>
                    </a:lnTo>
                    <a:close/>
                  </a:path>
                </a:pathLst>
              </a:custGeom>
              <a:solidFill>
                <a:srgbClr val="00008B"/>
              </a:solidFill>
              <a:ln w="38100" cap="flat" cmpd="sng" algn="ctr">
                <a:solidFill>
                  <a:srgbClr val="00008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070040" y="2763742"/>
                <a:ext cx="1272233" cy="1161386"/>
              </a:xfrm>
              <a:custGeom>
                <a:avLst/>
                <a:gdLst/>
                <a:ahLst/>
                <a:cxnLst/>
                <a:rect l="0" t="0" r="0" b="0"/>
                <a:pathLst>
                  <a:path w="1272233" h="1161386">
                    <a:moveTo>
                      <a:pt x="0" y="0"/>
                    </a:moveTo>
                    <a:lnTo>
                      <a:pt x="1272232" y="0"/>
                    </a:lnTo>
                    <a:lnTo>
                      <a:pt x="1272232" y="1161385"/>
                    </a:lnTo>
                    <a:lnTo>
                      <a:pt x="0" y="1161385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394" y="2534285"/>
              <a:ext cx="1571244" cy="14630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7219950" y="2900045"/>
            <a:ext cx="1720850" cy="1716024"/>
            <a:chOff x="7219950" y="2900045"/>
            <a:chExt cx="1720850" cy="1716024"/>
          </a:xfrm>
        </p:grpSpPr>
        <p:sp>
          <p:nvSpPr>
            <p:cNvPr id="7" name="Freeform 6"/>
            <p:cNvSpPr/>
            <p:nvPr/>
          </p:nvSpPr>
          <p:spPr>
            <a:xfrm>
              <a:off x="7232650" y="4264457"/>
              <a:ext cx="1663697" cy="351591"/>
            </a:xfrm>
            <a:custGeom>
              <a:avLst/>
              <a:gdLst/>
              <a:ahLst/>
              <a:cxnLst/>
              <a:rect l="0" t="0" r="0" b="0"/>
              <a:pathLst>
                <a:path w="1663697" h="351591">
                  <a:moveTo>
                    <a:pt x="0" y="0"/>
                  </a:moveTo>
                  <a:lnTo>
                    <a:pt x="1663696" y="0"/>
                  </a:lnTo>
                  <a:lnTo>
                    <a:pt x="1663696" y="351590"/>
                  </a:lnTo>
                  <a:lnTo>
                    <a:pt x="0" y="351590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950" y="2900045"/>
              <a:ext cx="1720850" cy="171602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0" name="TextBox 9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children are playing in the sand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104" y="3390519"/>
            <a:ext cx="498348" cy="12811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281" y="3197860"/>
            <a:ext cx="677037" cy="13275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406" y="3130042"/>
            <a:ext cx="599694" cy="13319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339" y="4119880"/>
            <a:ext cx="628142" cy="13348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92" y="4089781"/>
            <a:ext cx="501142" cy="13949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016" y="4577842"/>
            <a:ext cx="521970" cy="13418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107" y="2900045"/>
            <a:ext cx="563499" cy="13417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24" y="2700274"/>
            <a:ext cx="489712" cy="13326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9" name="TextBox 18"/>
          <p:cNvSpPr txBox="1"/>
          <p:nvPr/>
        </p:nvSpPr>
        <p:spPr>
          <a:xfrm>
            <a:off x="469900" y="228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Practise adding and addition language.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6698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09818" y="2160016"/>
            <a:ext cx="899287" cy="1281303"/>
            <a:chOff x="5909818" y="2160016"/>
            <a:chExt cx="899287" cy="1281303"/>
          </a:xfrm>
        </p:grpSpPr>
        <p:sp>
          <p:nvSpPr>
            <p:cNvPr id="2" name="Freeform 1"/>
            <p:cNvSpPr/>
            <p:nvPr/>
          </p:nvSpPr>
          <p:spPr>
            <a:xfrm>
              <a:off x="5938878" y="2248391"/>
              <a:ext cx="831000" cy="1067316"/>
            </a:xfrm>
            <a:custGeom>
              <a:avLst/>
              <a:gdLst/>
              <a:ahLst/>
              <a:cxnLst/>
              <a:rect l="0" t="0" r="0" b="0"/>
              <a:pathLst>
                <a:path w="831000" h="1067316">
                  <a:moveTo>
                    <a:pt x="0" y="0"/>
                  </a:moveTo>
                  <a:lnTo>
                    <a:pt x="830999" y="0"/>
                  </a:lnTo>
                  <a:lnTo>
                    <a:pt x="830999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818" y="2160016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7534910" y="1814830"/>
            <a:ext cx="899287" cy="1281303"/>
            <a:chOff x="7534910" y="1814830"/>
            <a:chExt cx="899287" cy="1281303"/>
          </a:xfrm>
        </p:grpSpPr>
        <p:sp>
          <p:nvSpPr>
            <p:cNvPr id="5" name="Freeform 4"/>
            <p:cNvSpPr/>
            <p:nvPr/>
          </p:nvSpPr>
          <p:spPr>
            <a:xfrm>
              <a:off x="7564013" y="1903183"/>
              <a:ext cx="831002" cy="1067316"/>
            </a:xfrm>
            <a:custGeom>
              <a:avLst/>
              <a:gdLst/>
              <a:ahLst/>
              <a:cxnLst/>
              <a:rect l="0" t="0" r="0" b="0"/>
              <a:pathLst>
                <a:path w="831002" h="1067316">
                  <a:moveTo>
                    <a:pt x="0" y="0"/>
                  </a:moveTo>
                  <a:lnTo>
                    <a:pt x="831001" y="0"/>
                  </a:lnTo>
                  <a:lnTo>
                    <a:pt x="831001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4910" y="1814830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6210808" y="4286377"/>
            <a:ext cx="899287" cy="1281303"/>
            <a:chOff x="6210808" y="4286377"/>
            <a:chExt cx="899287" cy="1281303"/>
          </a:xfrm>
        </p:grpSpPr>
        <p:sp>
          <p:nvSpPr>
            <p:cNvPr id="8" name="Freeform 7"/>
            <p:cNvSpPr/>
            <p:nvPr/>
          </p:nvSpPr>
          <p:spPr>
            <a:xfrm>
              <a:off x="6239851" y="4374669"/>
              <a:ext cx="831008" cy="1067316"/>
            </a:xfrm>
            <a:custGeom>
              <a:avLst/>
              <a:gdLst/>
              <a:ahLst/>
              <a:cxnLst/>
              <a:rect l="0" t="0" r="0" b="0"/>
              <a:pathLst>
                <a:path w="831008" h="1067316">
                  <a:moveTo>
                    <a:pt x="0" y="0"/>
                  </a:moveTo>
                  <a:lnTo>
                    <a:pt x="831007" y="0"/>
                  </a:lnTo>
                  <a:lnTo>
                    <a:pt x="831007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808" y="4286377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7736713" y="3483864"/>
            <a:ext cx="899287" cy="1281303"/>
            <a:chOff x="7736713" y="3483864"/>
            <a:chExt cx="899287" cy="1281303"/>
          </a:xfrm>
        </p:grpSpPr>
        <p:sp>
          <p:nvSpPr>
            <p:cNvPr id="11" name="Freeform 10"/>
            <p:cNvSpPr/>
            <p:nvPr/>
          </p:nvSpPr>
          <p:spPr>
            <a:xfrm>
              <a:off x="7765831" y="3572190"/>
              <a:ext cx="831002" cy="1067318"/>
            </a:xfrm>
            <a:custGeom>
              <a:avLst/>
              <a:gdLst/>
              <a:ahLst/>
              <a:cxnLst/>
              <a:rect l="0" t="0" r="0" b="0"/>
              <a:pathLst>
                <a:path w="831002" h="1067318">
                  <a:moveTo>
                    <a:pt x="0" y="0"/>
                  </a:moveTo>
                  <a:lnTo>
                    <a:pt x="831001" y="0"/>
                  </a:lnTo>
                  <a:lnTo>
                    <a:pt x="831001" y="1067317"/>
                  </a:lnTo>
                  <a:lnTo>
                    <a:pt x="0" y="1067317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6713" y="3483864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pets playing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42238" y="2873883"/>
            <a:ext cx="1378458" cy="1107313"/>
            <a:chOff x="1142238" y="2873883"/>
            <a:chExt cx="1378458" cy="1107313"/>
          </a:xfrm>
        </p:grpSpPr>
        <p:sp>
          <p:nvSpPr>
            <p:cNvPr id="15" name="Freeform 14"/>
            <p:cNvSpPr/>
            <p:nvPr/>
          </p:nvSpPr>
          <p:spPr>
            <a:xfrm>
              <a:off x="1234486" y="2909269"/>
              <a:ext cx="1224424" cy="985816"/>
            </a:xfrm>
            <a:custGeom>
              <a:avLst/>
              <a:gdLst/>
              <a:ahLst/>
              <a:cxnLst/>
              <a:rect l="0" t="0" r="0" b="0"/>
              <a:pathLst>
                <a:path w="1224424" h="985816">
                  <a:moveTo>
                    <a:pt x="0" y="0"/>
                  </a:moveTo>
                  <a:lnTo>
                    <a:pt x="1224423" y="0"/>
                  </a:lnTo>
                  <a:lnTo>
                    <a:pt x="1224423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238" y="2873883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0" name="Group 19"/>
          <p:cNvGrpSpPr/>
          <p:nvPr/>
        </p:nvGrpSpPr>
        <p:grpSpPr>
          <a:xfrm>
            <a:off x="2910078" y="2160016"/>
            <a:ext cx="1378458" cy="1107313"/>
            <a:chOff x="2910078" y="2160016"/>
            <a:chExt cx="1378458" cy="1107313"/>
          </a:xfrm>
        </p:grpSpPr>
        <p:sp>
          <p:nvSpPr>
            <p:cNvPr id="18" name="Freeform 17"/>
            <p:cNvSpPr/>
            <p:nvPr/>
          </p:nvSpPr>
          <p:spPr>
            <a:xfrm>
              <a:off x="3002378" y="2195435"/>
              <a:ext cx="1224424" cy="985816"/>
            </a:xfrm>
            <a:custGeom>
              <a:avLst/>
              <a:gdLst/>
              <a:ahLst/>
              <a:cxnLst/>
              <a:rect l="0" t="0" r="0" b="0"/>
              <a:pathLst>
                <a:path w="1224424" h="985816">
                  <a:moveTo>
                    <a:pt x="0" y="0"/>
                  </a:moveTo>
                  <a:lnTo>
                    <a:pt x="1224423" y="0"/>
                  </a:lnTo>
                  <a:lnTo>
                    <a:pt x="1224423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0078" y="2160016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3358642" y="3829050"/>
            <a:ext cx="1378458" cy="1107313"/>
            <a:chOff x="3358642" y="3829050"/>
            <a:chExt cx="1378458" cy="1107313"/>
          </a:xfrm>
        </p:grpSpPr>
        <p:sp>
          <p:nvSpPr>
            <p:cNvPr id="21" name="Freeform 20"/>
            <p:cNvSpPr/>
            <p:nvPr/>
          </p:nvSpPr>
          <p:spPr>
            <a:xfrm>
              <a:off x="3450942" y="3864478"/>
              <a:ext cx="1224423" cy="985816"/>
            </a:xfrm>
            <a:custGeom>
              <a:avLst/>
              <a:gdLst/>
              <a:ahLst/>
              <a:cxnLst/>
              <a:rect l="0" t="0" r="0" b="0"/>
              <a:pathLst>
                <a:path w="1224423" h="985816">
                  <a:moveTo>
                    <a:pt x="0" y="0"/>
                  </a:moveTo>
                  <a:lnTo>
                    <a:pt x="1224422" y="0"/>
                  </a:lnTo>
                  <a:lnTo>
                    <a:pt x="1224422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8642" y="3829050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1646174" y="4631563"/>
            <a:ext cx="1378458" cy="1107313"/>
            <a:chOff x="1646174" y="4631563"/>
            <a:chExt cx="1378458" cy="1107313"/>
          </a:xfrm>
        </p:grpSpPr>
        <p:sp>
          <p:nvSpPr>
            <p:cNvPr id="24" name="Freeform 23"/>
            <p:cNvSpPr/>
            <p:nvPr/>
          </p:nvSpPr>
          <p:spPr>
            <a:xfrm>
              <a:off x="1738443" y="4666963"/>
              <a:ext cx="1224423" cy="985815"/>
            </a:xfrm>
            <a:custGeom>
              <a:avLst/>
              <a:gdLst/>
              <a:ahLst/>
              <a:cxnLst/>
              <a:rect l="0" t="0" r="0" b="0"/>
              <a:pathLst>
                <a:path w="1224423" h="985815">
                  <a:moveTo>
                    <a:pt x="0" y="0"/>
                  </a:moveTo>
                  <a:lnTo>
                    <a:pt x="1224422" y="0"/>
                  </a:lnTo>
                  <a:lnTo>
                    <a:pt x="1224422" y="985814"/>
                  </a:lnTo>
                  <a:lnTo>
                    <a:pt x="0" y="985814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6174" y="4631563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956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1856684" y="883728"/>
            <a:ext cx="6353305" cy="4424149"/>
            <a:chOff x="1856684" y="883728"/>
            <a:chExt cx="6353305" cy="4424149"/>
          </a:xfrm>
        </p:grpSpPr>
        <p:grpSp>
          <p:nvGrpSpPr>
            <p:cNvPr id="58" name="Group 57"/>
            <p:cNvGrpSpPr/>
            <p:nvPr/>
          </p:nvGrpSpPr>
          <p:grpSpPr>
            <a:xfrm>
              <a:off x="1856684" y="883728"/>
              <a:ext cx="6353301" cy="2170549"/>
              <a:chOff x="1856684" y="883728"/>
              <a:chExt cx="6353301" cy="217054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56684" y="883882"/>
                <a:ext cx="695966" cy="2170394"/>
                <a:chOff x="1856684" y="883882"/>
                <a:chExt cx="695966" cy="2170394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1856685" y="883882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1856685" y="12603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1856684" y="16367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1856684" y="20131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1856685" y="23895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1856685" y="276599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664873" y="883882"/>
                <a:ext cx="695965" cy="2170394"/>
                <a:chOff x="2664873" y="883882"/>
                <a:chExt cx="695965" cy="2170394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664873" y="883882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664873" y="1260305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2664873" y="1636729"/>
                  <a:ext cx="695965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7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64873" y="2013152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2664873" y="2389575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2664873" y="276599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 rot="10800000">
                <a:off x="3473067" y="883807"/>
                <a:ext cx="695969" cy="2170385"/>
                <a:chOff x="3473067" y="883807"/>
                <a:chExt cx="695969" cy="2170385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3473067" y="883807"/>
                  <a:ext cx="695969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8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3473067" y="1260223"/>
                  <a:ext cx="695969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9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3473067" y="1636644"/>
                  <a:ext cx="695969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0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3473067" y="2013069"/>
                  <a:ext cx="695969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7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3473067" y="2389492"/>
                  <a:ext cx="695969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0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473067" y="2765914"/>
                  <a:ext cx="695969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8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rot="10800000">
                <a:off x="4281261" y="883871"/>
                <a:ext cx="695954" cy="2170388"/>
                <a:chOff x="4281261" y="883871"/>
                <a:chExt cx="695954" cy="2170388"/>
              </a:xfrm>
            </p:grpSpPr>
            <p:sp>
              <p:nvSpPr>
                <p:cNvPr id="23" name="Freeform 22"/>
                <p:cNvSpPr/>
                <p:nvPr/>
              </p:nvSpPr>
              <p:spPr>
                <a:xfrm>
                  <a:off x="4281261" y="883871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4281261" y="1260304"/>
                  <a:ext cx="695954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80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4281261" y="1636713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4281261" y="2013137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4281261" y="2389560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4281261" y="2765981"/>
                  <a:ext cx="69595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8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5089436" y="883883"/>
                <a:ext cx="695965" cy="2170394"/>
                <a:chOff x="5089436" y="883883"/>
                <a:chExt cx="695965" cy="2170394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5089436" y="88388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5089436" y="126030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5089436" y="16367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5089436" y="201315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5089436" y="238957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5089436" y="276599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5897625" y="883883"/>
                <a:ext cx="695964" cy="2170394"/>
                <a:chOff x="5897625" y="883883"/>
                <a:chExt cx="695964" cy="2170394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5897625" y="883883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5897625" y="1260306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5897625" y="1636729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5897625" y="2013153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5897625" y="2389576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5897625" y="2765999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 rot="10800000">
                <a:off x="6705832" y="883794"/>
                <a:ext cx="695964" cy="2170373"/>
                <a:chOff x="6705832" y="883794"/>
                <a:chExt cx="695964" cy="2170373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6705832" y="883794"/>
                  <a:ext cx="695964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7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6705832" y="1260195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6705832" y="1636615"/>
                  <a:ext cx="695964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80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6705832" y="2013039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6705832" y="2389462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6705832" y="2765886"/>
                  <a:ext cx="695964" cy="2882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81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80"/>
                      </a:lnTo>
                      <a:lnTo>
                        <a:pt x="0" y="288280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 rot="10800000">
                <a:off x="7514017" y="883728"/>
                <a:ext cx="695968" cy="2170392"/>
                <a:chOff x="7514017" y="883728"/>
                <a:chExt cx="695968" cy="2170392"/>
              </a:xfrm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7514017" y="883728"/>
                  <a:ext cx="695968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80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7514017" y="1260151"/>
                  <a:ext cx="695968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9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7514017" y="1636573"/>
                  <a:ext cx="695968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80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7514017" y="2012997"/>
                  <a:ext cx="695968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8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7514017" y="2389421"/>
                  <a:ext cx="695968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7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7514017" y="2765842"/>
                  <a:ext cx="695968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8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115" name="Group 114"/>
            <p:cNvGrpSpPr/>
            <p:nvPr/>
          </p:nvGrpSpPr>
          <p:grpSpPr>
            <a:xfrm>
              <a:off x="1856684" y="3137324"/>
              <a:ext cx="6353305" cy="2170553"/>
              <a:chOff x="1856684" y="3137324"/>
              <a:chExt cx="6353305" cy="2170553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1856684" y="3137482"/>
                <a:ext cx="695965" cy="2170394"/>
                <a:chOff x="1856684" y="3137482"/>
                <a:chExt cx="695965" cy="2170394"/>
              </a:xfrm>
            </p:grpSpPr>
            <p:sp>
              <p:nvSpPr>
                <p:cNvPr id="59" name="Freeform 58"/>
                <p:cNvSpPr/>
                <p:nvPr/>
              </p:nvSpPr>
              <p:spPr>
                <a:xfrm>
                  <a:off x="1856684" y="313748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1856684" y="35139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1856684" y="389032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1856684" y="42667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1856684" y="4643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1856684" y="5019597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2664873" y="3137482"/>
                <a:ext cx="695965" cy="2170394"/>
                <a:chOff x="2664873" y="3137482"/>
                <a:chExt cx="695965" cy="2170394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2664873" y="313748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2664873" y="35139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2664873" y="389032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2664873" y="42667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2664873" y="4643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2664873" y="5019597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 rot="10800000">
                <a:off x="3473067" y="3137481"/>
                <a:ext cx="695969" cy="2170389"/>
                <a:chOff x="3473067" y="3137481"/>
                <a:chExt cx="695969" cy="2170389"/>
              </a:xfrm>
            </p:grpSpPr>
            <p:sp>
              <p:nvSpPr>
                <p:cNvPr id="73" name="Freeform 72"/>
                <p:cNvSpPr/>
                <p:nvPr/>
              </p:nvSpPr>
              <p:spPr>
                <a:xfrm>
                  <a:off x="3473067" y="3137481"/>
                  <a:ext cx="695969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4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3473067" y="3513898"/>
                  <a:ext cx="695969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3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3473067" y="3890323"/>
                  <a:ext cx="695969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3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3473067" y="4266748"/>
                  <a:ext cx="695969" cy="2882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5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4"/>
                      </a:lnTo>
                      <a:lnTo>
                        <a:pt x="0" y="288274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>
                  <a:off x="3473067" y="4643179"/>
                  <a:ext cx="695969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4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>
                  <a:off x="3473067" y="5019591"/>
                  <a:ext cx="695969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9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 rot="10800000">
                <a:off x="4281261" y="3137481"/>
                <a:ext cx="695963" cy="2170389"/>
                <a:chOff x="4281261" y="3137481"/>
                <a:chExt cx="695963" cy="2170389"/>
              </a:xfrm>
            </p:grpSpPr>
            <p:sp>
              <p:nvSpPr>
                <p:cNvPr id="80" name="Freeform 79"/>
                <p:cNvSpPr/>
                <p:nvPr/>
              </p:nvSpPr>
              <p:spPr>
                <a:xfrm>
                  <a:off x="4281261" y="3137481"/>
                  <a:ext cx="695963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4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>
                  <a:off x="4281261" y="3513898"/>
                  <a:ext cx="695963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3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2" name="Freeform 81"/>
                <p:cNvSpPr/>
                <p:nvPr/>
              </p:nvSpPr>
              <p:spPr>
                <a:xfrm>
                  <a:off x="4281261" y="3890323"/>
                  <a:ext cx="695963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3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4281261" y="426675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4281261" y="4643179"/>
                  <a:ext cx="695963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4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4281261" y="5019591"/>
                  <a:ext cx="695963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9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089436" y="3137483"/>
                <a:ext cx="695965" cy="2170394"/>
                <a:chOff x="5089436" y="3137483"/>
                <a:chExt cx="695965" cy="2170394"/>
              </a:xfrm>
            </p:grpSpPr>
            <p:sp>
              <p:nvSpPr>
                <p:cNvPr id="87" name="Freeform 86"/>
                <p:cNvSpPr/>
                <p:nvPr/>
              </p:nvSpPr>
              <p:spPr>
                <a:xfrm>
                  <a:off x="5089436" y="313748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8" name="Freeform 87"/>
                <p:cNvSpPr/>
                <p:nvPr/>
              </p:nvSpPr>
              <p:spPr>
                <a:xfrm>
                  <a:off x="5089436" y="3513906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9" name="Freeform 88"/>
                <p:cNvSpPr/>
                <p:nvPr/>
              </p:nvSpPr>
              <p:spPr>
                <a:xfrm>
                  <a:off x="5089436" y="38903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0" name="Freeform 89"/>
                <p:cNvSpPr/>
                <p:nvPr/>
              </p:nvSpPr>
              <p:spPr>
                <a:xfrm>
                  <a:off x="5089436" y="426675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1" name="Freeform 90"/>
                <p:cNvSpPr/>
                <p:nvPr/>
              </p:nvSpPr>
              <p:spPr>
                <a:xfrm>
                  <a:off x="5089436" y="464317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2" name="Freeform 91"/>
                <p:cNvSpPr/>
                <p:nvPr/>
              </p:nvSpPr>
              <p:spPr>
                <a:xfrm>
                  <a:off x="5089436" y="501959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00" name="Group 99"/>
              <p:cNvGrpSpPr/>
              <p:nvPr/>
            </p:nvGrpSpPr>
            <p:grpSpPr>
              <a:xfrm>
                <a:off x="5897626" y="3137483"/>
                <a:ext cx="695963" cy="2170394"/>
                <a:chOff x="5897626" y="3137483"/>
                <a:chExt cx="695963" cy="2170394"/>
              </a:xfrm>
            </p:grpSpPr>
            <p:sp>
              <p:nvSpPr>
                <p:cNvPr id="94" name="Freeform 93"/>
                <p:cNvSpPr/>
                <p:nvPr/>
              </p:nvSpPr>
              <p:spPr>
                <a:xfrm>
                  <a:off x="5897626" y="3137483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5" name="Freeform 94"/>
                <p:cNvSpPr/>
                <p:nvPr/>
              </p:nvSpPr>
              <p:spPr>
                <a:xfrm>
                  <a:off x="5897626" y="3513906"/>
                  <a:ext cx="695963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0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6" name="Freeform 95"/>
                <p:cNvSpPr/>
                <p:nvPr/>
              </p:nvSpPr>
              <p:spPr>
                <a:xfrm>
                  <a:off x="5897626" y="389032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>
                  <a:off x="5897626" y="4266753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8" name="Freeform 97"/>
                <p:cNvSpPr/>
                <p:nvPr/>
              </p:nvSpPr>
              <p:spPr>
                <a:xfrm>
                  <a:off x="5897626" y="4643176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9" name="Freeform 98"/>
                <p:cNvSpPr/>
                <p:nvPr/>
              </p:nvSpPr>
              <p:spPr>
                <a:xfrm>
                  <a:off x="5897626" y="501959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07" name="Group 106"/>
              <p:cNvGrpSpPr/>
              <p:nvPr/>
            </p:nvGrpSpPr>
            <p:grpSpPr>
              <a:xfrm rot="10800000">
                <a:off x="6705834" y="3137329"/>
                <a:ext cx="695965" cy="2170388"/>
                <a:chOff x="6705834" y="3137329"/>
                <a:chExt cx="695965" cy="2170388"/>
              </a:xfrm>
            </p:grpSpPr>
            <p:sp>
              <p:nvSpPr>
                <p:cNvPr id="101" name="Freeform 100"/>
                <p:cNvSpPr/>
                <p:nvPr/>
              </p:nvSpPr>
              <p:spPr>
                <a:xfrm>
                  <a:off x="6705834" y="3137329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6705834" y="3513752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3" name="Freeform 102"/>
                <p:cNvSpPr/>
                <p:nvPr/>
              </p:nvSpPr>
              <p:spPr>
                <a:xfrm>
                  <a:off x="6705834" y="3890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4" name="Freeform 103"/>
                <p:cNvSpPr/>
                <p:nvPr/>
              </p:nvSpPr>
              <p:spPr>
                <a:xfrm>
                  <a:off x="6705834" y="4266599"/>
                  <a:ext cx="695965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7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6705834" y="464302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6705834" y="5019437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 rot="10800000">
                <a:off x="7514023" y="3137324"/>
                <a:ext cx="695966" cy="2170395"/>
                <a:chOff x="7514023" y="3137324"/>
                <a:chExt cx="695966" cy="2170395"/>
              </a:xfrm>
            </p:grpSpPr>
            <p:sp>
              <p:nvSpPr>
                <p:cNvPr id="108" name="Freeform 107"/>
                <p:cNvSpPr/>
                <p:nvPr/>
              </p:nvSpPr>
              <p:spPr>
                <a:xfrm>
                  <a:off x="7514023" y="3137324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9" name="Freeform 108"/>
                <p:cNvSpPr/>
                <p:nvPr/>
              </p:nvSpPr>
              <p:spPr>
                <a:xfrm>
                  <a:off x="7514023" y="3513749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0" name="Freeform 109"/>
                <p:cNvSpPr/>
                <p:nvPr/>
              </p:nvSpPr>
              <p:spPr>
                <a:xfrm>
                  <a:off x="7514023" y="3890171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7514023" y="4266595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>
                  <a:off x="7514023" y="4643018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3" name="Freeform 112"/>
                <p:cNvSpPr/>
                <p:nvPr/>
              </p:nvSpPr>
              <p:spPr>
                <a:xfrm>
                  <a:off x="7514023" y="5019439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sp>
        <p:nvSpPr>
          <p:cNvPr id="117" name="TextBox 116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bugs climbing the wall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M-8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118" name="Picture 11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27" y="5423535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9" name="Picture 11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79" y="58672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0" name="Picture 119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80" y="5307838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1" name="Picture 120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746" y="5445887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2" name="Picture 12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640" y="58672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3" name="Picture 12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033" y="5616067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4" name="Picture 12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44" y="1283335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5" name="Picture 12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932" y="25525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868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827014" y="4058158"/>
            <a:ext cx="1420241" cy="946277"/>
            <a:chOff x="5827014" y="4058158"/>
            <a:chExt cx="1420241" cy="946277"/>
          </a:xfrm>
        </p:grpSpPr>
        <p:sp>
          <p:nvSpPr>
            <p:cNvPr id="2" name="Freeform 1"/>
            <p:cNvSpPr/>
            <p:nvPr/>
          </p:nvSpPr>
          <p:spPr>
            <a:xfrm>
              <a:off x="5896864" y="4120596"/>
              <a:ext cx="1280669" cy="772164"/>
            </a:xfrm>
            <a:custGeom>
              <a:avLst/>
              <a:gdLst/>
              <a:ahLst/>
              <a:cxnLst/>
              <a:rect l="0" t="0" r="0" b="0"/>
              <a:pathLst>
                <a:path w="1280669" h="772164">
                  <a:moveTo>
                    <a:pt x="0" y="0"/>
                  </a:moveTo>
                  <a:lnTo>
                    <a:pt x="1280668" y="0"/>
                  </a:lnTo>
                  <a:lnTo>
                    <a:pt x="1280668" y="772163"/>
                  </a:lnTo>
                  <a:lnTo>
                    <a:pt x="0" y="772163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7014" y="4058158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2569464" y="3934714"/>
            <a:ext cx="1420241" cy="946277"/>
            <a:chOff x="2569464" y="3934714"/>
            <a:chExt cx="1420241" cy="946277"/>
          </a:xfrm>
        </p:grpSpPr>
        <p:sp>
          <p:nvSpPr>
            <p:cNvPr id="5" name="Freeform 4"/>
            <p:cNvSpPr/>
            <p:nvPr/>
          </p:nvSpPr>
          <p:spPr>
            <a:xfrm>
              <a:off x="2594864" y="3997152"/>
              <a:ext cx="1280669" cy="772164"/>
            </a:xfrm>
            <a:custGeom>
              <a:avLst/>
              <a:gdLst/>
              <a:ahLst/>
              <a:cxnLst/>
              <a:rect l="0" t="0" r="0" b="0"/>
              <a:pathLst>
                <a:path w="1280669" h="772164">
                  <a:moveTo>
                    <a:pt x="0" y="0"/>
                  </a:moveTo>
                  <a:lnTo>
                    <a:pt x="1280668" y="0"/>
                  </a:lnTo>
                  <a:lnTo>
                    <a:pt x="1280668" y="772163"/>
                  </a:lnTo>
                  <a:lnTo>
                    <a:pt x="0" y="772163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464" y="3934714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2127504" y="1539748"/>
            <a:ext cx="591947" cy="2001151"/>
            <a:chOff x="2127504" y="1539748"/>
            <a:chExt cx="591947" cy="2001151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504" y="1539748"/>
              <a:ext cx="591947" cy="16563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2133600" y="3263900"/>
              <a:ext cx="66319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Sam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49566" y="1539748"/>
            <a:ext cx="745617" cy="2001151"/>
            <a:chOff x="7449566" y="1539748"/>
            <a:chExt cx="745617" cy="2001151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9566" y="1539748"/>
              <a:ext cx="745617" cy="16563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7594600" y="3263900"/>
              <a:ext cx="550037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Ella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6959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fish did they catch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M-8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03173" y="4569333"/>
            <a:ext cx="1420241" cy="946277"/>
            <a:chOff x="1003173" y="4569333"/>
            <a:chExt cx="1420241" cy="946277"/>
          </a:xfrm>
        </p:grpSpPr>
        <p:sp>
          <p:nvSpPr>
            <p:cNvPr id="15" name="Freeform 14"/>
            <p:cNvSpPr/>
            <p:nvPr/>
          </p:nvSpPr>
          <p:spPr>
            <a:xfrm>
              <a:off x="1028637" y="4631835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173" y="456933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0" name="Group 19"/>
          <p:cNvGrpSpPr/>
          <p:nvPr/>
        </p:nvGrpSpPr>
        <p:grpSpPr>
          <a:xfrm>
            <a:off x="2719451" y="5197983"/>
            <a:ext cx="1420241" cy="946277"/>
            <a:chOff x="2719451" y="5197983"/>
            <a:chExt cx="1420241" cy="946277"/>
          </a:xfrm>
        </p:grpSpPr>
        <p:sp>
          <p:nvSpPr>
            <p:cNvPr id="18" name="Freeform 17"/>
            <p:cNvSpPr/>
            <p:nvPr/>
          </p:nvSpPr>
          <p:spPr>
            <a:xfrm>
              <a:off x="2744851" y="5260358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9451" y="519798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7619238" y="4251579"/>
            <a:ext cx="1420241" cy="946277"/>
            <a:chOff x="7619238" y="4251579"/>
            <a:chExt cx="1420241" cy="946277"/>
          </a:xfrm>
        </p:grpSpPr>
        <p:sp>
          <p:nvSpPr>
            <p:cNvPr id="21" name="Freeform 20"/>
            <p:cNvSpPr/>
            <p:nvPr/>
          </p:nvSpPr>
          <p:spPr>
            <a:xfrm>
              <a:off x="7689026" y="4314081"/>
              <a:ext cx="1280668" cy="772163"/>
            </a:xfrm>
            <a:custGeom>
              <a:avLst/>
              <a:gdLst/>
              <a:ahLst/>
              <a:cxnLst/>
              <a:rect l="0" t="0" r="0" b="0"/>
              <a:pathLst>
                <a:path w="1280668" h="772163">
                  <a:moveTo>
                    <a:pt x="0" y="0"/>
                  </a:moveTo>
                  <a:lnTo>
                    <a:pt x="1280667" y="0"/>
                  </a:lnTo>
                  <a:lnTo>
                    <a:pt x="1280667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238" y="4251579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6308725" y="5197983"/>
            <a:ext cx="1420241" cy="946277"/>
            <a:chOff x="6308725" y="5197983"/>
            <a:chExt cx="1420241" cy="946277"/>
          </a:xfrm>
        </p:grpSpPr>
        <p:sp>
          <p:nvSpPr>
            <p:cNvPr id="24" name="Freeform 23"/>
            <p:cNvSpPr/>
            <p:nvPr/>
          </p:nvSpPr>
          <p:spPr>
            <a:xfrm>
              <a:off x="6378575" y="5260358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8725" y="519798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9" name="Group 28"/>
          <p:cNvGrpSpPr/>
          <p:nvPr/>
        </p:nvGrpSpPr>
        <p:grpSpPr>
          <a:xfrm>
            <a:off x="8074914" y="5515610"/>
            <a:ext cx="1420241" cy="946277"/>
            <a:chOff x="8074914" y="5515610"/>
            <a:chExt cx="1420241" cy="946277"/>
          </a:xfrm>
        </p:grpSpPr>
        <p:sp>
          <p:nvSpPr>
            <p:cNvPr id="27" name="Freeform 26"/>
            <p:cNvSpPr/>
            <p:nvPr/>
          </p:nvSpPr>
          <p:spPr>
            <a:xfrm>
              <a:off x="8144764" y="5578112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8" name="Picture 2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914" y="5515610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14497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68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927" y="1917700"/>
            <a:ext cx="7264146" cy="46329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215900"/>
            <a:ext cx="291312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0407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7AAA2C-6936-4F39-AB14-B5EEB6BE5D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B433B9E-C483-49E0-BA99-250ED78DAB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11CC42-54BF-4A14-8A10-EDF5E11FD10A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213</Words>
  <Application>Microsoft Office PowerPoint</Application>
  <PresentationFormat>Custom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5</cp:revision>
  <dcterms:created xsi:type="dcterms:W3CDTF">2019-07-29T17:16:44Z</dcterms:created>
  <dcterms:modified xsi:type="dcterms:W3CDTF">2020-09-29T17:01:53Z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