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83312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560" y="-10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86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242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3807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00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3279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194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850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0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323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679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1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E7861-78C5-4935-8258-AC80E7F3660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629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optional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M-36–39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666666"/>
                </a:solidFill>
                <a:latin typeface="Century Gothic"/>
              </a:rPr>
              <a:t>NSK-63</a:t>
            </a:r>
            <a:endParaRPr lang="en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Adding to 10 with Objects (2)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model additions within 10 using objects and ten-frames, where one addend may be greater than 5.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84–86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8058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35100" y="4058539"/>
            <a:ext cx="7705979" cy="1416431"/>
            <a:chOff x="1435100" y="4058539"/>
            <a:chExt cx="7705979" cy="1416431"/>
          </a:xfrm>
        </p:grpSpPr>
        <p:grpSp>
          <p:nvGrpSpPr>
            <p:cNvPr id="4" name="Group 3"/>
            <p:cNvGrpSpPr/>
            <p:nvPr/>
          </p:nvGrpSpPr>
          <p:grpSpPr>
            <a:xfrm>
              <a:off x="5320411" y="4058539"/>
              <a:ext cx="1410589" cy="1331722"/>
              <a:chOff x="5320411" y="4058539"/>
              <a:chExt cx="1410589" cy="1331722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01781" y="4267217"/>
                <a:ext cx="1144816" cy="858503"/>
              </a:xfrm>
              <a:custGeom>
                <a:avLst/>
                <a:gdLst/>
                <a:ahLst/>
                <a:cxnLst/>
                <a:rect l="0" t="0" r="0" b="0"/>
                <a:pathLst>
                  <a:path w="1144816" h="858503">
                    <a:moveTo>
                      <a:pt x="0" y="0"/>
                    </a:moveTo>
                    <a:lnTo>
                      <a:pt x="1144815" y="0"/>
                    </a:lnTo>
                    <a:lnTo>
                      <a:pt x="1144815" y="858502"/>
                    </a:lnTo>
                    <a:lnTo>
                      <a:pt x="0" y="858502"/>
                    </a:lnTo>
                    <a:close/>
                  </a:path>
                </a:pathLst>
              </a:custGeom>
              <a:solidFill>
                <a:srgbClr val="D07853"/>
              </a:solidFill>
              <a:ln w="38100" cap="flat" cmpd="sng" algn="ctr">
                <a:solidFill>
                  <a:srgbClr val="D0785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0411" y="4058539"/>
                <a:ext cx="1410589" cy="133172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2059051" y="4058539"/>
              <a:ext cx="1410589" cy="1331722"/>
              <a:chOff x="2059051" y="4058539"/>
              <a:chExt cx="1410589" cy="1331722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2209646" y="4086602"/>
                <a:ext cx="421980" cy="232021"/>
              </a:xfrm>
              <a:custGeom>
                <a:avLst/>
                <a:gdLst/>
                <a:ahLst/>
                <a:cxnLst/>
                <a:rect l="0" t="0" r="0" b="0"/>
                <a:pathLst>
                  <a:path w="421980" h="232021">
                    <a:moveTo>
                      <a:pt x="0" y="0"/>
                    </a:moveTo>
                    <a:lnTo>
                      <a:pt x="421979" y="0"/>
                    </a:lnTo>
                    <a:lnTo>
                      <a:pt x="421979" y="232020"/>
                    </a:lnTo>
                    <a:lnTo>
                      <a:pt x="0" y="232020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2100693" y="4318622"/>
                <a:ext cx="217906" cy="217905"/>
              </a:xfrm>
              <a:custGeom>
                <a:avLst/>
                <a:gdLst/>
                <a:ahLst/>
                <a:cxnLst/>
                <a:rect l="0" t="0" r="0" b="0"/>
                <a:pathLst>
                  <a:path w="217906" h="217905">
                    <a:moveTo>
                      <a:pt x="0" y="0"/>
                    </a:moveTo>
                    <a:lnTo>
                      <a:pt x="217905" y="0"/>
                    </a:lnTo>
                    <a:lnTo>
                      <a:pt x="217905" y="217904"/>
                    </a:lnTo>
                    <a:lnTo>
                      <a:pt x="0" y="217904"/>
                    </a:lnTo>
                    <a:close/>
                  </a:path>
                </a:pathLst>
              </a:custGeom>
              <a:solidFill>
                <a:srgbClr val="FFAD5B"/>
              </a:solidFill>
              <a:ln w="381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9051" y="4058539"/>
                <a:ext cx="1410589" cy="133172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462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4" name="Group 13"/>
            <p:cNvGrpSpPr/>
            <p:nvPr/>
          </p:nvGrpSpPr>
          <p:grpSpPr>
            <a:xfrm>
              <a:off x="1435100" y="4826000"/>
              <a:ext cx="5824982" cy="488265"/>
              <a:chOff x="1435100" y="4826000"/>
              <a:chExt cx="5824982" cy="488265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6228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4351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924300" y="48260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896100" y="48260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chickens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M-37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A5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9153779" y="2884297"/>
            <a:ext cx="388620" cy="388620"/>
          </a:xfrm>
          <a:prstGeom prst="ellipse">
            <a:avLst/>
          </a:prstGeom>
          <a:solidFill>
            <a:srgbClr val="804000">
              <a:alpha val="60000"/>
            </a:srgbClr>
          </a:solidFill>
          <a:ln w="25400" cap="flat" cmpd="sng" algn="ctr">
            <a:solidFill>
              <a:srgbClr val="804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2862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8704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536700" y="4230497"/>
            <a:ext cx="7604379" cy="1257173"/>
            <a:chOff x="1536700" y="4230497"/>
            <a:chExt cx="7604379" cy="1257173"/>
          </a:xfrm>
        </p:grpSpPr>
        <p:grpSp>
          <p:nvGrpSpPr>
            <p:cNvPr id="4" name="Group 3"/>
            <p:cNvGrpSpPr/>
            <p:nvPr/>
          </p:nvGrpSpPr>
          <p:grpSpPr>
            <a:xfrm>
              <a:off x="5486908" y="4252849"/>
              <a:ext cx="783590" cy="1118616"/>
              <a:chOff x="5486908" y="4252849"/>
              <a:chExt cx="783590" cy="1118616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11060" y="4294889"/>
                <a:ext cx="708161" cy="1029456"/>
              </a:xfrm>
              <a:custGeom>
                <a:avLst/>
                <a:gdLst/>
                <a:ahLst/>
                <a:cxnLst/>
                <a:rect l="0" t="0" r="0" b="0"/>
                <a:pathLst>
                  <a:path w="708161" h="1029456">
                    <a:moveTo>
                      <a:pt x="0" y="0"/>
                    </a:moveTo>
                    <a:lnTo>
                      <a:pt x="708160" y="0"/>
                    </a:lnTo>
                    <a:lnTo>
                      <a:pt x="708160" y="1029455"/>
                    </a:lnTo>
                    <a:lnTo>
                      <a:pt x="0" y="1029455"/>
                    </a:lnTo>
                    <a:close/>
                  </a:path>
                </a:pathLst>
              </a:cu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6908" y="4252849"/>
                <a:ext cx="783590" cy="111861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458" y="4230497"/>
              <a:ext cx="774827" cy="11633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589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1" name="Group 10"/>
            <p:cNvGrpSpPr/>
            <p:nvPr/>
          </p:nvGrpSpPr>
          <p:grpSpPr>
            <a:xfrm>
              <a:off x="1536700" y="4813300"/>
              <a:ext cx="5824982" cy="488265"/>
              <a:chOff x="1536700" y="4813300"/>
              <a:chExt cx="5824982" cy="488265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7244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5367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025900" y="48133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997700" y="48133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469900" y="69596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cats do Sharon and Rick count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M-37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00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9153779" y="2884297"/>
            <a:ext cx="388620" cy="388620"/>
          </a:xfrm>
          <a:prstGeom prst="ellipse">
            <a:avLst/>
          </a:prstGeom>
          <a:solidFill>
            <a:srgbClr val="C0C0C0">
              <a:alpha val="60000"/>
            </a:srgbClr>
          </a:solidFill>
          <a:ln w="25400" cap="flat" cmpd="sng" algn="ctr">
            <a:solidFill>
              <a:srgbClr val="80808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261158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677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M-37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49" y="2308987"/>
            <a:ext cx="7242175" cy="34427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62009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M-38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675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M-38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Adding with Objects in Frames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66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Ten-Frames (p. S-29). See p. M-38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6469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pp. M-38</a:t>
            </a:r>
            <a:r>
              <a:rPr lang="en-CA" sz="1600" dirty="0" smtClean="0"/>
              <a:t>–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39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4447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84–86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6853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81822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70200" y="4711065"/>
            <a:ext cx="4443730" cy="711327"/>
            <a:chOff x="2870200" y="4711065"/>
            <a:chExt cx="4443730" cy="711327"/>
          </a:xfrm>
        </p:grpSpPr>
        <p:sp>
          <p:nvSpPr>
            <p:cNvPr id="2" name="TextBox 1"/>
            <p:cNvSpPr txBox="1"/>
            <p:nvPr/>
          </p:nvSpPr>
          <p:spPr>
            <a:xfrm>
              <a:off x="56769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8850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28702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150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914900" y="4851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9153779" y="2876169"/>
            <a:ext cx="388620" cy="388620"/>
          </a:xfrm>
          <a:prstGeom prst="ellipse">
            <a:avLst/>
          </a:prstGeom>
          <a:solidFill>
            <a:srgbClr val="005500">
              <a:alpha val="60000"/>
            </a:srgbClr>
          </a:solidFill>
          <a:ln w="25400" cap="flat" cmpd="sng" algn="ctr">
            <a:solidFill>
              <a:srgbClr val="00404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69900" y="6946900"/>
            <a:ext cx="9565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Can we show 6 in a five-frame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What can we use to show 6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M-36–37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995473"/>
              </p:ext>
            </p:extLst>
          </p:nvPr>
        </p:nvGraphicFramePr>
        <p:xfrm>
          <a:off x="3768979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69900" y="215900"/>
            <a:ext cx="9565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Using a ten-frame to add with objects.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3162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70200" y="4711065"/>
            <a:ext cx="4438015" cy="711327"/>
            <a:chOff x="2870200" y="4711065"/>
            <a:chExt cx="4438015" cy="711327"/>
          </a:xfrm>
        </p:grpSpPr>
        <p:sp>
          <p:nvSpPr>
            <p:cNvPr id="2" name="TextBox 1"/>
            <p:cNvSpPr txBox="1"/>
            <p:nvPr/>
          </p:nvSpPr>
          <p:spPr>
            <a:xfrm>
              <a:off x="56769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3135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28702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6435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914900" y="4851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005500">
              <a:alpha val="60000"/>
            </a:srgbClr>
          </a:solidFill>
          <a:ln w="25400" cap="flat" cmpd="sng" algn="ctr">
            <a:solidFill>
              <a:srgbClr val="00404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69900" y="6946900"/>
            <a:ext cx="9565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bunnies are there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974916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83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70200" y="4252468"/>
            <a:ext cx="4424299" cy="1223264"/>
            <a:chOff x="2870200" y="4252468"/>
            <a:chExt cx="4424299" cy="1223264"/>
          </a:xfrm>
        </p:grpSpPr>
        <p:grpSp>
          <p:nvGrpSpPr>
            <p:cNvPr id="4" name="Group 3"/>
            <p:cNvGrpSpPr/>
            <p:nvPr/>
          </p:nvGrpSpPr>
          <p:grpSpPr>
            <a:xfrm>
              <a:off x="5737479" y="4252468"/>
              <a:ext cx="1557020" cy="1223264"/>
              <a:chOff x="5737479" y="4252468"/>
              <a:chExt cx="1557020" cy="1223264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6226049" y="4794488"/>
                <a:ext cx="383359" cy="538287"/>
              </a:xfrm>
              <a:custGeom>
                <a:avLst/>
                <a:gdLst/>
                <a:ahLst/>
                <a:cxnLst/>
                <a:rect l="0" t="0" r="0" b="0"/>
                <a:pathLst>
                  <a:path w="383359" h="538287">
                    <a:moveTo>
                      <a:pt x="0" y="0"/>
                    </a:moveTo>
                    <a:lnTo>
                      <a:pt x="383358" y="0"/>
                    </a:lnTo>
                    <a:lnTo>
                      <a:pt x="383358" y="538286"/>
                    </a:lnTo>
                    <a:lnTo>
                      <a:pt x="0" y="538286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37479" y="4252468"/>
                <a:ext cx="1557020" cy="122326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248152" y="4413631"/>
              <a:ext cx="735584" cy="900938"/>
              <a:chOff x="3248152" y="4413631"/>
              <a:chExt cx="735584" cy="90093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3259825" y="4437669"/>
                <a:ext cx="629803" cy="829586"/>
              </a:xfrm>
              <a:custGeom>
                <a:avLst/>
                <a:gdLst/>
                <a:ahLst/>
                <a:cxnLst/>
                <a:rect l="0" t="0" r="0" b="0"/>
                <a:pathLst>
                  <a:path w="629803" h="829586">
                    <a:moveTo>
                      <a:pt x="0" y="0"/>
                    </a:moveTo>
                    <a:lnTo>
                      <a:pt x="629802" y="0"/>
                    </a:lnTo>
                    <a:lnTo>
                      <a:pt x="629802" y="829585"/>
                    </a:lnTo>
                    <a:lnTo>
                      <a:pt x="0" y="82958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8152" y="4413631"/>
                <a:ext cx="735584" cy="90093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2870200" y="4864100"/>
              <a:ext cx="3229229" cy="415498"/>
              <a:chOff x="2870200" y="4864100"/>
              <a:chExt cx="3229229" cy="41549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676900" y="4864100"/>
                <a:ext cx="51396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 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870200" y="4864100"/>
                <a:ext cx="51396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8 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914900" y="4864100"/>
                <a:ext cx="43390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800">
                  <a:solidFill>
                    <a:srgbClr val="0000FF"/>
                  </a:solidFill>
                  <a:latin typeface="Century Gothic"/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animals are there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9152763" y="2190369"/>
            <a:ext cx="388620" cy="388620"/>
          </a:xfrm>
          <a:prstGeom prst="ellipse">
            <a:avLst/>
          </a:prstGeom>
          <a:solidFill>
            <a:srgbClr val="7D9EC0">
              <a:alpha val="60000"/>
            </a:srgbClr>
          </a:solidFill>
          <a:ln w="25400" cap="flat" cmpd="sng" algn="ctr">
            <a:solidFill>
              <a:srgbClr val="0000FF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9152763" y="2901569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8B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176473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44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870200" y="4351020"/>
            <a:ext cx="4125976" cy="973328"/>
            <a:chOff x="2870200" y="4351020"/>
            <a:chExt cx="4125976" cy="973328"/>
          </a:xfrm>
        </p:grpSpPr>
        <p:grpSp>
          <p:nvGrpSpPr>
            <p:cNvPr id="4" name="Group 3"/>
            <p:cNvGrpSpPr/>
            <p:nvPr/>
          </p:nvGrpSpPr>
          <p:grpSpPr>
            <a:xfrm>
              <a:off x="6080125" y="4351020"/>
              <a:ext cx="916051" cy="973328"/>
              <a:chOff x="6080125" y="4351020"/>
              <a:chExt cx="916051" cy="973328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6116612" y="4371574"/>
                <a:ext cx="786494" cy="924345"/>
              </a:xfrm>
              <a:custGeom>
                <a:avLst/>
                <a:gdLst/>
                <a:ahLst/>
                <a:cxnLst/>
                <a:rect l="0" t="0" r="0" b="0"/>
                <a:pathLst>
                  <a:path w="786494" h="924345">
                    <a:moveTo>
                      <a:pt x="0" y="0"/>
                    </a:moveTo>
                    <a:lnTo>
                      <a:pt x="786493" y="0"/>
                    </a:lnTo>
                    <a:lnTo>
                      <a:pt x="786493" y="924344"/>
                    </a:lnTo>
                    <a:lnTo>
                      <a:pt x="0" y="924344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0125" y="4351020"/>
                <a:ext cx="916051" cy="9733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202813" y="4351020"/>
              <a:ext cx="915924" cy="973201"/>
              <a:chOff x="3202813" y="4351020"/>
              <a:chExt cx="915924" cy="973201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3239113" y="4371595"/>
                <a:ext cx="786492" cy="924346"/>
              </a:xfrm>
              <a:custGeom>
                <a:avLst/>
                <a:gdLst/>
                <a:ahLst/>
                <a:cxnLst/>
                <a:rect l="0" t="0" r="0" b="0"/>
                <a:pathLst>
                  <a:path w="786492" h="924346">
                    <a:moveTo>
                      <a:pt x="0" y="0"/>
                    </a:moveTo>
                    <a:lnTo>
                      <a:pt x="786491" y="0"/>
                    </a:lnTo>
                    <a:lnTo>
                      <a:pt x="786491" y="924345"/>
                    </a:lnTo>
                    <a:lnTo>
                      <a:pt x="0" y="924345"/>
                    </a:lnTo>
                    <a:close/>
                  </a:path>
                </a:pathLst>
              </a:custGeom>
              <a:solidFill>
                <a:srgbClr val="FFC0CB"/>
              </a:solidFill>
              <a:ln w="38100" cap="flat" cmpd="sng" algn="ctr">
                <a:solidFill>
                  <a:srgbClr val="FFC0C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02813" y="4351020"/>
                <a:ext cx="915924" cy="97320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5676900" y="48387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70200" y="48387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14900" y="4838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9152763" y="2901569"/>
            <a:ext cx="388620" cy="388620"/>
          </a:xfrm>
          <a:prstGeom prst="ellipse">
            <a:avLst/>
          </a:prstGeom>
          <a:solidFill>
            <a:srgbClr val="FFFF79">
              <a:alpha val="60000"/>
            </a:srgbClr>
          </a:solidFill>
          <a:ln w="25400" cap="flat" cmpd="sng" algn="ctr">
            <a:solidFill>
              <a:srgbClr val="FF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flowers are there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597823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30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498600" y="4458970"/>
            <a:ext cx="7642479" cy="1028700"/>
            <a:chOff x="1498600" y="4458970"/>
            <a:chExt cx="7642479" cy="1028700"/>
          </a:xfrm>
        </p:grpSpPr>
        <p:grpSp>
          <p:nvGrpSpPr>
            <p:cNvPr id="4" name="Group 3"/>
            <p:cNvGrpSpPr/>
            <p:nvPr/>
          </p:nvGrpSpPr>
          <p:grpSpPr>
            <a:xfrm>
              <a:off x="5391531" y="4517390"/>
              <a:ext cx="1402969" cy="920750"/>
              <a:chOff x="5391531" y="4517390"/>
              <a:chExt cx="1402969" cy="920750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49505" y="4555283"/>
                <a:ext cx="1158750" cy="826827"/>
              </a:xfrm>
              <a:custGeom>
                <a:avLst/>
                <a:gdLst/>
                <a:ahLst/>
                <a:cxnLst/>
                <a:rect l="0" t="0" r="0" b="0"/>
                <a:pathLst>
                  <a:path w="1158750" h="826827">
                    <a:moveTo>
                      <a:pt x="0" y="0"/>
                    </a:moveTo>
                    <a:lnTo>
                      <a:pt x="1158749" y="0"/>
                    </a:lnTo>
                    <a:lnTo>
                      <a:pt x="1158749" y="826826"/>
                    </a:lnTo>
                    <a:lnTo>
                      <a:pt x="0" y="826826"/>
                    </a:lnTo>
                    <a:close/>
                  </a:path>
                </a:pathLst>
              </a:custGeom>
              <a:solidFill>
                <a:srgbClr val="9C743D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531" y="4517390"/>
                <a:ext cx="1402969" cy="92075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1498600" y="4826000"/>
              <a:ext cx="5824982" cy="488265"/>
              <a:chOff x="1498600" y="4826000"/>
              <a:chExt cx="5824982" cy="488265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46863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4986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987800" y="48260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959600" y="48260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201418" y="4517390"/>
              <a:ext cx="1402969" cy="920750"/>
              <a:chOff x="2201418" y="4517390"/>
              <a:chExt cx="1402969" cy="920750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2359391" y="4555282"/>
                <a:ext cx="1158750" cy="826829"/>
              </a:xfrm>
              <a:custGeom>
                <a:avLst/>
                <a:gdLst/>
                <a:ahLst/>
                <a:cxnLst/>
                <a:rect l="0" t="0" r="0" b="0"/>
                <a:pathLst>
                  <a:path w="1158750" h="826829">
                    <a:moveTo>
                      <a:pt x="0" y="0"/>
                    </a:moveTo>
                    <a:lnTo>
                      <a:pt x="1158749" y="0"/>
                    </a:lnTo>
                    <a:lnTo>
                      <a:pt x="1158749" y="826828"/>
                    </a:lnTo>
                    <a:lnTo>
                      <a:pt x="0" y="826828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1418" y="4517390"/>
                <a:ext cx="1402969" cy="92075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13" name="Picture 1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589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5" name="Oval 14"/>
          <p:cNvSpPr/>
          <p:nvPr/>
        </p:nvSpPr>
        <p:spPr>
          <a:xfrm>
            <a:off x="9152763" y="2190369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9C743D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9C743D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horses do they count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266971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72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2933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E4E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9153779" y="2884297"/>
            <a:ext cx="388620" cy="388620"/>
          </a:xfrm>
          <a:prstGeom prst="ellipse">
            <a:avLst/>
          </a:prstGeom>
          <a:solidFill>
            <a:srgbClr val="C0C0C0">
              <a:alpha val="60000"/>
            </a:srgbClr>
          </a:solidFill>
          <a:ln w="25400" cap="flat" cmpd="sng" algn="ctr">
            <a:solidFill>
              <a:srgbClr val="80808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" name="Group 15"/>
          <p:cNvGrpSpPr/>
          <p:nvPr/>
        </p:nvGrpSpPr>
        <p:grpSpPr>
          <a:xfrm>
            <a:off x="1308100" y="4484370"/>
            <a:ext cx="7832979" cy="1028700"/>
            <a:chOff x="1308100" y="4484370"/>
            <a:chExt cx="7832979" cy="1028700"/>
          </a:xfrm>
        </p:grpSpPr>
        <p:grpSp>
          <p:nvGrpSpPr>
            <p:cNvPr id="6" name="Group 5"/>
            <p:cNvGrpSpPr/>
            <p:nvPr/>
          </p:nvGrpSpPr>
          <p:grpSpPr>
            <a:xfrm>
              <a:off x="5323840" y="4490466"/>
              <a:ext cx="1432560" cy="920623"/>
              <a:chOff x="5323840" y="4490466"/>
              <a:chExt cx="1432560" cy="920623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5400553" y="4505852"/>
                <a:ext cx="1327155" cy="878841"/>
              </a:xfrm>
              <a:custGeom>
                <a:avLst/>
                <a:gdLst/>
                <a:ahLst/>
                <a:cxnLst/>
                <a:rect l="0" t="0" r="0" b="0"/>
                <a:pathLst>
                  <a:path w="1327155" h="878841">
                    <a:moveTo>
                      <a:pt x="0" y="0"/>
                    </a:moveTo>
                    <a:lnTo>
                      <a:pt x="1327154" y="0"/>
                    </a:lnTo>
                    <a:lnTo>
                      <a:pt x="1327154" y="878840"/>
                    </a:lnTo>
                    <a:lnTo>
                      <a:pt x="0" y="878840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3840" y="4490466"/>
                <a:ext cx="1432560" cy="92062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2138680" y="4490466"/>
              <a:ext cx="1432560" cy="920623"/>
              <a:chOff x="2138680" y="4490466"/>
              <a:chExt cx="1432560" cy="920623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2304322" y="4918456"/>
                <a:ext cx="321029" cy="284748"/>
              </a:xfrm>
              <a:custGeom>
                <a:avLst/>
                <a:gdLst/>
                <a:ahLst/>
                <a:cxnLst/>
                <a:rect l="0" t="0" r="0" b="0"/>
                <a:pathLst>
                  <a:path w="321029" h="284748">
                    <a:moveTo>
                      <a:pt x="0" y="0"/>
                    </a:moveTo>
                    <a:lnTo>
                      <a:pt x="321028" y="0"/>
                    </a:lnTo>
                    <a:lnTo>
                      <a:pt x="321028" y="284747"/>
                    </a:lnTo>
                    <a:lnTo>
                      <a:pt x="0" y="284747"/>
                    </a:lnTo>
                    <a:close/>
                  </a:path>
                </a:pathLst>
              </a:custGeom>
              <a:solidFill>
                <a:srgbClr val="FFC0CB"/>
              </a:solidFill>
              <a:ln w="38100" cap="flat" cmpd="sng" algn="ctr">
                <a:solidFill>
                  <a:srgbClr val="FFC0C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38680" y="4490466"/>
                <a:ext cx="1432560" cy="92062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843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5" name="Group 14"/>
            <p:cNvGrpSpPr/>
            <p:nvPr/>
          </p:nvGrpSpPr>
          <p:grpSpPr>
            <a:xfrm>
              <a:off x="1308100" y="4864100"/>
              <a:ext cx="5824982" cy="488265"/>
              <a:chOff x="1308100" y="4864100"/>
              <a:chExt cx="5824982" cy="48826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4958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081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797300" y="48641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769100" y="48641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cows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524923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010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FFA5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9153779" y="2871597"/>
            <a:ext cx="388620" cy="388620"/>
          </a:xfrm>
          <a:prstGeom prst="ellipse">
            <a:avLst/>
          </a:prstGeom>
          <a:solidFill>
            <a:srgbClr val="FDDCAA">
              <a:alpha val="60000"/>
            </a:srgbClr>
          </a:solidFill>
          <a:ln w="25400" cap="flat" cmpd="sng" algn="ctr">
            <a:solidFill>
              <a:srgbClr val="FDDCAA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" name="Group 15"/>
          <p:cNvGrpSpPr/>
          <p:nvPr/>
        </p:nvGrpSpPr>
        <p:grpSpPr>
          <a:xfrm>
            <a:off x="1409700" y="4281805"/>
            <a:ext cx="7731379" cy="1269365"/>
            <a:chOff x="1409700" y="4281805"/>
            <a:chExt cx="7731379" cy="1269365"/>
          </a:xfrm>
        </p:grpSpPr>
        <p:grpSp>
          <p:nvGrpSpPr>
            <p:cNvPr id="6" name="Group 5"/>
            <p:cNvGrpSpPr/>
            <p:nvPr/>
          </p:nvGrpSpPr>
          <p:grpSpPr>
            <a:xfrm>
              <a:off x="5326380" y="4281805"/>
              <a:ext cx="1531620" cy="1187704"/>
              <a:chOff x="5326380" y="4281805"/>
              <a:chExt cx="1531620" cy="1187704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6281044" y="4524729"/>
                <a:ext cx="538855" cy="516167"/>
              </a:xfrm>
              <a:custGeom>
                <a:avLst/>
                <a:gdLst/>
                <a:ahLst/>
                <a:cxnLst/>
                <a:rect l="0" t="0" r="0" b="0"/>
                <a:pathLst>
                  <a:path w="538855" h="516167">
                    <a:moveTo>
                      <a:pt x="0" y="0"/>
                    </a:moveTo>
                    <a:lnTo>
                      <a:pt x="538854" y="0"/>
                    </a:lnTo>
                    <a:lnTo>
                      <a:pt x="538854" y="516166"/>
                    </a:lnTo>
                    <a:lnTo>
                      <a:pt x="0" y="516166"/>
                    </a:lnTo>
                    <a:close/>
                  </a:path>
                </a:pathLst>
              </a:custGeom>
              <a:solidFill>
                <a:srgbClr val="FDDCAA"/>
              </a:solidFill>
              <a:ln w="38100" cap="flat" cmpd="sng" algn="ctr">
                <a:solidFill>
                  <a:srgbClr val="FDDCA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6380" y="4281805"/>
                <a:ext cx="1531620" cy="11877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2104009" y="4281805"/>
              <a:ext cx="1531620" cy="1187704"/>
              <a:chOff x="2104009" y="4281805"/>
              <a:chExt cx="1531620" cy="1187704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2200553" y="4322467"/>
                <a:ext cx="1411438" cy="940069"/>
              </a:xfrm>
              <a:custGeom>
                <a:avLst/>
                <a:gdLst/>
                <a:ahLst/>
                <a:cxnLst/>
                <a:rect l="0" t="0" r="0" b="0"/>
                <a:pathLst>
                  <a:path w="1411438" h="940069">
                    <a:moveTo>
                      <a:pt x="0" y="0"/>
                    </a:moveTo>
                    <a:lnTo>
                      <a:pt x="1411437" y="0"/>
                    </a:lnTo>
                    <a:lnTo>
                      <a:pt x="1411437" y="940068"/>
                    </a:lnTo>
                    <a:lnTo>
                      <a:pt x="0" y="940068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4009" y="4281805"/>
                <a:ext cx="1531620" cy="11877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5224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5" name="Group 14"/>
            <p:cNvGrpSpPr/>
            <p:nvPr/>
          </p:nvGrpSpPr>
          <p:grpSpPr>
            <a:xfrm>
              <a:off x="1409700" y="4864100"/>
              <a:ext cx="5824982" cy="488265"/>
              <a:chOff x="1409700" y="4864100"/>
              <a:chExt cx="5824982" cy="48826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5974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4097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898900" y="48641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870700" y="48641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sheep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286402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810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38F9E5-CC1B-4E38-8F5E-321342AE43D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E504017-4861-4B56-910D-C02D90569E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3A49CE-47EE-4478-A436-7D914F31748D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343</Words>
  <Application>Microsoft Office PowerPoint</Application>
  <PresentationFormat>Custom</PresentationFormat>
  <Paragraphs>69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6</cp:revision>
  <dcterms:created xsi:type="dcterms:W3CDTF">2019-07-29T17:21:02Z</dcterms:created>
  <dcterms:modified xsi:type="dcterms:W3CDTF">2020-09-30T15:30:02Z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