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0160000" cy="8331200"/>
  <p:notesSz cx="6858000" cy="9144000"/>
  <p:embeddedFontLst>
    <p:embeddedFont>
      <p:font typeface="Century Gothic" panose="020B050202020202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2" y="-72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497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573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8959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6760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2735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3237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3142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3146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8365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2864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596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56CB1-374A-42BA-9C59-83E0A518EA27}" type="datetimeFigureOut">
              <a:rPr lang="en-CA" smtClean="0"/>
              <a:t>2020-09-30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899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K.2 Unit 9 Number Sense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M-23–25</a:t>
            </a:r>
            <a:endParaRPr lang="en-CA" sz="1600" dirty="0" smtClean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043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 smtClean="0">
                <a:solidFill>
                  <a:srgbClr val="666666"/>
                </a:solidFill>
                <a:latin typeface="Century Gothic"/>
              </a:rPr>
              <a:t>NSK-59</a:t>
            </a:r>
            <a:endParaRPr lang="en-CA" sz="27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Making 10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find out how many more to make 10 when given a number from 1 to 9.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K.2 pp. 71–73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5659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7516" y="2175002"/>
            <a:ext cx="3935984" cy="35341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185" y="2859913"/>
            <a:ext cx="3401822" cy="29508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0" y="6946900"/>
            <a:ext cx="8841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more to make 10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9149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7516" y="2175002"/>
            <a:ext cx="3935984" cy="35341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114" y="2056892"/>
            <a:ext cx="4040886" cy="366496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57200" y="6959600"/>
            <a:ext cx="8841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more to make 10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2193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8841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circles did I draw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How many more make 10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1800733" y="2179066"/>
            <a:ext cx="843534" cy="843534"/>
          </a:xfrm>
          <a:prstGeom prst="ellipse">
            <a:avLst/>
          </a:prstGeom>
          <a:solidFill>
            <a:srgbClr val="AFEEEE"/>
          </a:solidFill>
          <a:ln w="38100" cap="flat" cmpd="sng" algn="ctr">
            <a:solidFill>
              <a:srgbClr val="AFEEE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Oval 3"/>
          <p:cNvSpPr/>
          <p:nvPr/>
        </p:nvSpPr>
        <p:spPr>
          <a:xfrm>
            <a:off x="3437001" y="2179066"/>
            <a:ext cx="843534" cy="843534"/>
          </a:xfrm>
          <a:prstGeom prst="ellipse">
            <a:avLst/>
          </a:prstGeom>
          <a:solidFill>
            <a:srgbClr val="AFEEEE"/>
          </a:solidFill>
          <a:ln w="38100" cap="flat" cmpd="sng" algn="ctr">
            <a:solidFill>
              <a:srgbClr val="AFEEE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1800733" y="3365754"/>
            <a:ext cx="843534" cy="843534"/>
          </a:xfrm>
          <a:prstGeom prst="ellipse">
            <a:avLst/>
          </a:prstGeom>
          <a:solidFill>
            <a:srgbClr val="AFEEEE"/>
          </a:solidFill>
          <a:ln w="38100" cap="flat" cmpd="sng" algn="ctr">
            <a:solidFill>
              <a:srgbClr val="AFEEE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3437001" y="3365754"/>
            <a:ext cx="843534" cy="843534"/>
          </a:xfrm>
          <a:prstGeom prst="ellipse">
            <a:avLst/>
          </a:prstGeom>
          <a:solidFill>
            <a:srgbClr val="AFEEEE"/>
          </a:solidFill>
          <a:ln w="38100" cap="flat" cmpd="sng" algn="ctr">
            <a:solidFill>
              <a:srgbClr val="AFEEE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1806575" y="4552442"/>
            <a:ext cx="843534" cy="843534"/>
          </a:xfrm>
          <a:prstGeom prst="ellipse">
            <a:avLst/>
          </a:prstGeom>
          <a:solidFill>
            <a:srgbClr val="AFEEEE"/>
          </a:solidFill>
          <a:ln w="38100" cap="flat" cmpd="sng" algn="ctr">
            <a:solidFill>
              <a:srgbClr val="AFEEE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3442716" y="4552442"/>
            <a:ext cx="843534" cy="843534"/>
          </a:xfrm>
          <a:prstGeom prst="ellipse">
            <a:avLst/>
          </a:prstGeom>
          <a:solidFill>
            <a:srgbClr val="AFEEEE"/>
          </a:solidFill>
          <a:ln w="38100" cap="flat" cmpd="sng" algn="ctr">
            <a:solidFill>
              <a:srgbClr val="AFEEE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469900" y="203200"/>
            <a:ext cx="466610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Finding how many more without a ten-frame.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8446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Making 10 (p.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M-49).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4190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M-24–25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5538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070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Making 10 (p.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M-49).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325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" y="6934200"/>
            <a:ext cx="9451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Use BLM Making 10 (p.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M-49).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 Counting on to 10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83361" y="3249930"/>
            <a:ext cx="2229739" cy="2359868"/>
            <a:chOff x="983361" y="3249930"/>
            <a:chExt cx="2229739" cy="2359868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361" y="3249930"/>
              <a:ext cx="2229739" cy="19461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1574800" y="5194300"/>
              <a:ext cx="85547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" 8 "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639312" y="3211322"/>
            <a:ext cx="2332736" cy="2506198"/>
            <a:chOff x="3639312" y="3211322"/>
            <a:chExt cx="2332736" cy="2506198"/>
          </a:xfrm>
        </p:grpSpPr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9312" y="3211322"/>
              <a:ext cx="2332736" cy="202349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4656576" y="5194300"/>
              <a:ext cx="85547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" 9 "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604000" y="2858389"/>
            <a:ext cx="2487549" cy="2751409"/>
            <a:chOff x="6604000" y="2858389"/>
            <a:chExt cx="2487549" cy="2751409"/>
          </a:xfrm>
        </p:grpSpPr>
        <p:pic>
          <p:nvPicPr>
            <p:cNvPr id="10" name="Picture 9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4000" y="2858389"/>
              <a:ext cx="2487549" cy="23329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1" name="TextBox 10"/>
            <p:cNvSpPr txBox="1"/>
            <p:nvPr/>
          </p:nvSpPr>
          <p:spPr>
            <a:xfrm>
              <a:off x="7459980" y="5194300"/>
              <a:ext cx="12689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" 10 "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159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9451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3: More or less than 10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endParaRPr lang="en-CA" sz="1600">
              <a:solidFill>
                <a:srgbClr val="666666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892300"/>
            <a:ext cx="14975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8 + 4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1892300"/>
            <a:ext cx="149725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7 + 6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3187700"/>
            <a:ext cx="14847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4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2400" y="3187700"/>
            <a:ext cx="149829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1 + 8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" y="4470400"/>
            <a:ext cx="14857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3 + 9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29500" y="215900"/>
            <a:ext cx="258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advanced students.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2674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K.2 pp. 71–73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8979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M-23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75978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9552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circles did I draw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more make 10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p. M-23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9153779" y="3764280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9153779" y="44088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4" name="Group 13"/>
          <p:cNvGrpSpPr/>
          <p:nvPr/>
        </p:nvGrpSpPr>
        <p:grpSpPr>
          <a:xfrm>
            <a:off x="2720610" y="5639349"/>
            <a:ext cx="4718780" cy="614483"/>
            <a:chOff x="2720610" y="5639349"/>
            <a:chExt cx="4718780" cy="614483"/>
          </a:xfrm>
        </p:grpSpPr>
        <p:sp>
          <p:nvSpPr>
            <p:cNvPr id="8" name="TextBox 7"/>
            <p:cNvSpPr txBox="1"/>
            <p:nvPr/>
          </p:nvSpPr>
          <p:spPr>
            <a:xfrm>
              <a:off x="5384800" y="5715000"/>
              <a:ext cx="112288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more</a:t>
              </a:r>
              <a:endParaRPr lang="en-CA" sz="28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13500" y="5715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35400" y="5715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824907" y="5639349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6" y="0"/>
                  </a:moveTo>
                  <a:lnTo>
                    <a:pt x="522266" y="0"/>
                  </a:lnTo>
                  <a:lnTo>
                    <a:pt x="532552" y="2091"/>
                  </a:lnTo>
                  <a:lnTo>
                    <a:pt x="550942" y="7146"/>
                  </a:lnTo>
                  <a:lnTo>
                    <a:pt x="568377" y="17432"/>
                  </a:lnTo>
                  <a:lnTo>
                    <a:pt x="576568" y="22486"/>
                  </a:lnTo>
                  <a:lnTo>
                    <a:pt x="590950" y="36868"/>
                  </a:lnTo>
                  <a:lnTo>
                    <a:pt x="601146" y="53255"/>
                  </a:lnTo>
                  <a:lnTo>
                    <a:pt x="606291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2"/>
                  </a:lnTo>
                  <a:lnTo>
                    <a:pt x="614482" y="512068"/>
                  </a:lnTo>
                  <a:lnTo>
                    <a:pt x="613437" y="517211"/>
                  </a:lnTo>
                  <a:lnTo>
                    <a:pt x="613437" y="522354"/>
                  </a:lnTo>
                  <a:lnTo>
                    <a:pt x="611432" y="532551"/>
                  </a:lnTo>
                  <a:lnTo>
                    <a:pt x="606291" y="550942"/>
                  </a:lnTo>
                  <a:lnTo>
                    <a:pt x="596093" y="568374"/>
                  </a:lnTo>
                  <a:lnTo>
                    <a:pt x="590950" y="576567"/>
                  </a:lnTo>
                  <a:lnTo>
                    <a:pt x="576568" y="590948"/>
                  </a:lnTo>
                  <a:lnTo>
                    <a:pt x="560183" y="601146"/>
                  </a:lnTo>
                  <a:lnTo>
                    <a:pt x="550942" y="606289"/>
                  </a:lnTo>
                  <a:lnTo>
                    <a:pt x="532552" y="611431"/>
                  </a:lnTo>
                  <a:lnTo>
                    <a:pt x="522266" y="613437"/>
                  </a:lnTo>
                  <a:lnTo>
                    <a:pt x="517211" y="613437"/>
                  </a:lnTo>
                  <a:lnTo>
                    <a:pt x="512070" y="614482"/>
                  </a:lnTo>
                  <a:lnTo>
                    <a:pt x="102416" y="614482"/>
                  </a:lnTo>
                  <a:lnTo>
                    <a:pt x="96223" y="613437"/>
                  </a:lnTo>
                  <a:lnTo>
                    <a:pt x="91172" y="613437"/>
                  </a:lnTo>
                  <a:lnTo>
                    <a:pt x="80885" y="611431"/>
                  </a:lnTo>
                  <a:lnTo>
                    <a:pt x="62492" y="606289"/>
                  </a:lnTo>
                  <a:lnTo>
                    <a:pt x="45064" y="596004"/>
                  </a:lnTo>
                  <a:lnTo>
                    <a:pt x="36867" y="590948"/>
                  </a:lnTo>
                  <a:lnTo>
                    <a:pt x="22575" y="576567"/>
                  </a:lnTo>
                  <a:lnTo>
                    <a:pt x="12289" y="560181"/>
                  </a:lnTo>
                  <a:lnTo>
                    <a:pt x="7147" y="550942"/>
                  </a:lnTo>
                  <a:lnTo>
                    <a:pt x="2093" y="532551"/>
                  </a:lnTo>
                  <a:lnTo>
                    <a:pt x="0" y="522354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7" y="62494"/>
                  </a:lnTo>
                  <a:lnTo>
                    <a:pt x="17431" y="45061"/>
                  </a:lnTo>
                  <a:lnTo>
                    <a:pt x="22575" y="36868"/>
                  </a:lnTo>
                  <a:lnTo>
                    <a:pt x="36867" y="22486"/>
                  </a:lnTo>
                  <a:lnTo>
                    <a:pt x="53255" y="12289"/>
                  </a:lnTo>
                  <a:lnTo>
                    <a:pt x="62492" y="7146"/>
                  </a:lnTo>
                  <a:lnTo>
                    <a:pt x="80885" y="2091"/>
                  </a:lnTo>
                  <a:lnTo>
                    <a:pt x="91172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720610" y="5639349"/>
              <a:ext cx="614484" cy="614483"/>
            </a:xfrm>
            <a:custGeom>
              <a:avLst/>
              <a:gdLst/>
              <a:ahLst/>
              <a:cxnLst/>
              <a:rect l="0" t="0" r="0" b="0"/>
              <a:pathLst>
                <a:path w="614484" h="614483">
                  <a:moveTo>
                    <a:pt x="102415" y="0"/>
                  </a:moveTo>
                  <a:lnTo>
                    <a:pt x="522265" y="0"/>
                  </a:lnTo>
                  <a:lnTo>
                    <a:pt x="532551" y="2091"/>
                  </a:lnTo>
                  <a:lnTo>
                    <a:pt x="550940" y="7145"/>
                  </a:lnTo>
                  <a:lnTo>
                    <a:pt x="568375" y="17432"/>
                  </a:lnTo>
                  <a:lnTo>
                    <a:pt x="576567" y="22486"/>
                  </a:lnTo>
                  <a:lnTo>
                    <a:pt x="590949" y="36866"/>
                  </a:lnTo>
                  <a:lnTo>
                    <a:pt x="601147" y="53255"/>
                  </a:lnTo>
                  <a:lnTo>
                    <a:pt x="606288" y="62494"/>
                  </a:lnTo>
                  <a:lnTo>
                    <a:pt x="611430" y="80883"/>
                  </a:lnTo>
                  <a:lnTo>
                    <a:pt x="613436" y="91168"/>
                  </a:lnTo>
                  <a:lnTo>
                    <a:pt x="613436" y="96224"/>
                  </a:lnTo>
                  <a:lnTo>
                    <a:pt x="614483" y="102411"/>
                  </a:lnTo>
                  <a:lnTo>
                    <a:pt x="614483" y="512068"/>
                  </a:lnTo>
                  <a:lnTo>
                    <a:pt x="613436" y="517210"/>
                  </a:lnTo>
                  <a:lnTo>
                    <a:pt x="613436" y="522354"/>
                  </a:lnTo>
                  <a:lnTo>
                    <a:pt x="611430" y="532550"/>
                  </a:lnTo>
                  <a:lnTo>
                    <a:pt x="606288" y="550943"/>
                  </a:lnTo>
                  <a:lnTo>
                    <a:pt x="596093" y="568374"/>
                  </a:lnTo>
                  <a:lnTo>
                    <a:pt x="590949" y="576568"/>
                  </a:lnTo>
                  <a:lnTo>
                    <a:pt x="576567" y="590948"/>
                  </a:lnTo>
                  <a:lnTo>
                    <a:pt x="560181" y="601145"/>
                  </a:lnTo>
                  <a:lnTo>
                    <a:pt x="550940" y="606286"/>
                  </a:lnTo>
                  <a:lnTo>
                    <a:pt x="532551" y="611431"/>
                  </a:lnTo>
                  <a:lnTo>
                    <a:pt x="522265" y="613436"/>
                  </a:lnTo>
                  <a:lnTo>
                    <a:pt x="517211" y="613436"/>
                  </a:lnTo>
                  <a:lnTo>
                    <a:pt x="512070" y="614482"/>
                  </a:lnTo>
                  <a:lnTo>
                    <a:pt x="102415" y="614482"/>
                  </a:lnTo>
                  <a:lnTo>
                    <a:pt x="96225" y="613436"/>
                  </a:lnTo>
                  <a:lnTo>
                    <a:pt x="91171" y="613436"/>
                  </a:lnTo>
                  <a:lnTo>
                    <a:pt x="80884" y="611431"/>
                  </a:lnTo>
                  <a:lnTo>
                    <a:pt x="62495" y="606286"/>
                  </a:lnTo>
                  <a:lnTo>
                    <a:pt x="45063" y="596004"/>
                  </a:lnTo>
                  <a:lnTo>
                    <a:pt x="36870" y="590948"/>
                  </a:lnTo>
                  <a:lnTo>
                    <a:pt x="22574" y="576568"/>
                  </a:lnTo>
                  <a:lnTo>
                    <a:pt x="12289" y="560180"/>
                  </a:lnTo>
                  <a:lnTo>
                    <a:pt x="7148" y="550943"/>
                  </a:lnTo>
                  <a:lnTo>
                    <a:pt x="2092" y="532550"/>
                  </a:lnTo>
                  <a:lnTo>
                    <a:pt x="0" y="522354"/>
                  </a:lnTo>
                  <a:lnTo>
                    <a:pt x="0" y="91168"/>
                  </a:lnTo>
                  <a:lnTo>
                    <a:pt x="2092" y="80883"/>
                  </a:lnTo>
                  <a:lnTo>
                    <a:pt x="7148" y="62494"/>
                  </a:lnTo>
                  <a:lnTo>
                    <a:pt x="17433" y="45059"/>
                  </a:lnTo>
                  <a:lnTo>
                    <a:pt x="22574" y="36866"/>
                  </a:lnTo>
                  <a:lnTo>
                    <a:pt x="36870" y="22486"/>
                  </a:lnTo>
                  <a:lnTo>
                    <a:pt x="53254" y="12288"/>
                  </a:lnTo>
                  <a:lnTo>
                    <a:pt x="62495" y="7145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4772758" y="5639349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1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6"/>
                  </a:lnTo>
                  <a:lnTo>
                    <a:pt x="590950" y="36868"/>
                  </a:lnTo>
                  <a:lnTo>
                    <a:pt x="601148" y="53255"/>
                  </a:lnTo>
                  <a:lnTo>
                    <a:pt x="606290" y="62494"/>
                  </a:lnTo>
                  <a:lnTo>
                    <a:pt x="611432" y="80883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1"/>
                  </a:lnTo>
                  <a:lnTo>
                    <a:pt x="614482" y="512068"/>
                  </a:lnTo>
                  <a:lnTo>
                    <a:pt x="613438" y="517211"/>
                  </a:lnTo>
                  <a:lnTo>
                    <a:pt x="613438" y="522354"/>
                  </a:lnTo>
                  <a:lnTo>
                    <a:pt x="611432" y="532550"/>
                  </a:lnTo>
                  <a:lnTo>
                    <a:pt x="606290" y="550943"/>
                  </a:lnTo>
                  <a:lnTo>
                    <a:pt x="596092" y="568374"/>
                  </a:lnTo>
                  <a:lnTo>
                    <a:pt x="590950" y="576568"/>
                  </a:lnTo>
                  <a:lnTo>
                    <a:pt x="576567" y="590948"/>
                  </a:lnTo>
                  <a:lnTo>
                    <a:pt x="560180" y="601146"/>
                  </a:lnTo>
                  <a:lnTo>
                    <a:pt x="550942" y="606286"/>
                  </a:lnTo>
                  <a:lnTo>
                    <a:pt x="532550" y="611431"/>
                  </a:lnTo>
                  <a:lnTo>
                    <a:pt x="522266" y="613436"/>
                  </a:lnTo>
                  <a:lnTo>
                    <a:pt x="517211" y="613436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7" y="613436"/>
                  </a:lnTo>
                  <a:lnTo>
                    <a:pt x="91171" y="613436"/>
                  </a:lnTo>
                  <a:lnTo>
                    <a:pt x="80884" y="611431"/>
                  </a:lnTo>
                  <a:lnTo>
                    <a:pt x="62495" y="606286"/>
                  </a:lnTo>
                  <a:lnTo>
                    <a:pt x="45063" y="596004"/>
                  </a:lnTo>
                  <a:lnTo>
                    <a:pt x="36871" y="590948"/>
                  </a:lnTo>
                  <a:lnTo>
                    <a:pt x="22573" y="576568"/>
                  </a:lnTo>
                  <a:lnTo>
                    <a:pt x="12288" y="560180"/>
                  </a:lnTo>
                  <a:lnTo>
                    <a:pt x="7148" y="550943"/>
                  </a:lnTo>
                  <a:lnTo>
                    <a:pt x="2093" y="532550"/>
                  </a:lnTo>
                  <a:lnTo>
                    <a:pt x="0" y="522354"/>
                  </a:lnTo>
                  <a:lnTo>
                    <a:pt x="0" y="91169"/>
                  </a:lnTo>
                  <a:lnTo>
                    <a:pt x="2093" y="80883"/>
                  </a:lnTo>
                  <a:lnTo>
                    <a:pt x="7148" y="62494"/>
                  </a:lnTo>
                  <a:lnTo>
                    <a:pt x="17433" y="45059"/>
                  </a:lnTo>
                  <a:lnTo>
                    <a:pt x="22573" y="36868"/>
                  </a:lnTo>
                  <a:lnTo>
                    <a:pt x="36871" y="22486"/>
                  </a:lnTo>
                  <a:lnTo>
                    <a:pt x="53253" y="12289"/>
                  </a:lnTo>
                  <a:lnTo>
                    <a:pt x="62495" y="7146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69900" y="203200"/>
            <a:ext cx="9552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Using a ten-frame to find how many more make 10.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974724"/>
              </p:ext>
            </p:extLst>
          </p:nvPr>
        </p:nvGraphicFramePr>
        <p:xfrm>
          <a:off x="1523999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7" name="Oval 16"/>
          <p:cNvSpPr/>
          <p:nvPr/>
        </p:nvSpPr>
        <p:spPr>
          <a:xfrm>
            <a:off x="2084070" y="43453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3512439" y="43453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/>
          <p:cNvSpPr/>
          <p:nvPr/>
        </p:nvSpPr>
        <p:spPr>
          <a:xfrm>
            <a:off x="6309360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Oval 19"/>
          <p:cNvSpPr/>
          <p:nvPr/>
        </p:nvSpPr>
        <p:spPr>
          <a:xfrm>
            <a:off x="7705472" y="2935605"/>
            <a:ext cx="388619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Oval 20"/>
          <p:cNvSpPr/>
          <p:nvPr/>
        </p:nvSpPr>
        <p:spPr>
          <a:xfrm>
            <a:off x="2084070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/>
          <p:cNvSpPr/>
          <p:nvPr/>
        </p:nvSpPr>
        <p:spPr>
          <a:xfrm>
            <a:off x="352513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/>
          <p:cNvSpPr/>
          <p:nvPr/>
        </p:nvSpPr>
        <p:spPr>
          <a:xfrm>
            <a:off x="4921250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715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9552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Repeat with another number.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p. M-23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9153779" y="369379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9153779" y="44342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4" name="Group 13"/>
          <p:cNvGrpSpPr/>
          <p:nvPr/>
        </p:nvGrpSpPr>
        <p:grpSpPr>
          <a:xfrm>
            <a:off x="2720610" y="5639349"/>
            <a:ext cx="4718780" cy="614483"/>
            <a:chOff x="2720610" y="5639349"/>
            <a:chExt cx="4718780" cy="614483"/>
          </a:xfrm>
        </p:grpSpPr>
        <p:sp>
          <p:nvSpPr>
            <p:cNvPr id="8" name="TextBox 7"/>
            <p:cNvSpPr txBox="1"/>
            <p:nvPr/>
          </p:nvSpPr>
          <p:spPr>
            <a:xfrm>
              <a:off x="5372100" y="5715000"/>
              <a:ext cx="112288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more</a:t>
              </a:r>
              <a:endParaRPr lang="en-CA" sz="28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00800" y="5715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35400" y="5715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824907" y="5639349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5" y="0"/>
                  </a:lnTo>
                  <a:lnTo>
                    <a:pt x="532552" y="2091"/>
                  </a:lnTo>
                  <a:lnTo>
                    <a:pt x="550942" y="7146"/>
                  </a:lnTo>
                  <a:lnTo>
                    <a:pt x="568377" y="17432"/>
                  </a:lnTo>
                  <a:lnTo>
                    <a:pt x="576568" y="22486"/>
                  </a:lnTo>
                  <a:lnTo>
                    <a:pt x="590950" y="36868"/>
                  </a:lnTo>
                  <a:lnTo>
                    <a:pt x="601145" y="53255"/>
                  </a:lnTo>
                  <a:lnTo>
                    <a:pt x="606291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2"/>
                  </a:lnTo>
                  <a:lnTo>
                    <a:pt x="614482" y="512068"/>
                  </a:lnTo>
                  <a:lnTo>
                    <a:pt x="613437" y="517211"/>
                  </a:lnTo>
                  <a:lnTo>
                    <a:pt x="613437" y="522354"/>
                  </a:lnTo>
                  <a:lnTo>
                    <a:pt x="611432" y="532551"/>
                  </a:lnTo>
                  <a:lnTo>
                    <a:pt x="606291" y="550942"/>
                  </a:lnTo>
                  <a:lnTo>
                    <a:pt x="596093" y="568374"/>
                  </a:lnTo>
                  <a:lnTo>
                    <a:pt x="590950" y="576567"/>
                  </a:lnTo>
                  <a:lnTo>
                    <a:pt x="576568" y="590948"/>
                  </a:lnTo>
                  <a:lnTo>
                    <a:pt x="560183" y="601146"/>
                  </a:lnTo>
                  <a:lnTo>
                    <a:pt x="550942" y="606289"/>
                  </a:lnTo>
                  <a:lnTo>
                    <a:pt x="532552" y="611431"/>
                  </a:lnTo>
                  <a:lnTo>
                    <a:pt x="522265" y="613437"/>
                  </a:lnTo>
                  <a:lnTo>
                    <a:pt x="517211" y="613437"/>
                  </a:lnTo>
                  <a:lnTo>
                    <a:pt x="512070" y="614482"/>
                  </a:lnTo>
                  <a:lnTo>
                    <a:pt x="102414" y="614482"/>
                  </a:lnTo>
                  <a:lnTo>
                    <a:pt x="96222" y="613437"/>
                  </a:lnTo>
                  <a:lnTo>
                    <a:pt x="91172" y="613437"/>
                  </a:lnTo>
                  <a:lnTo>
                    <a:pt x="80885" y="611431"/>
                  </a:lnTo>
                  <a:lnTo>
                    <a:pt x="62491" y="606289"/>
                  </a:lnTo>
                  <a:lnTo>
                    <a:pt x="45064" y="596004"/>
                  </a:lnTo>
                  <a:lnTo>
                    <a:pt x="36866" y="590948"/>
                  </a:lnTo>
                  <a:lnTo>
                    <a:pt x="22575" y="576567"/>
                  </a:lnTo>
                  <a:lnTo>
                    <a:pt x="12288" y="560181"/>
                  </a:lnTo>
                  <a:lnTo>
                    <a:pt x="7147" y="550942"/>
                  </a:lnTo>
                  <a:lnTo>
                    <a:pt x="2093" y="532551"/>
                  </a:lnTo>
                  <a:lnTo>
                    <a:pt x="0" y="522354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7" y="62494"/>
                  </a:lnTo>
                  <a:lnTo>
                    <a:pt x="17430" y="45061"/>
                  </a:lnTo>
                  <a:lnTo>
                    <a:pt x="22575" y="36868"/>
                  </a:lnTo>
                  <a:lnTo>
                    <a:pt x="36866" y="22486"/>
                  </a:lnTo>
                  <a:lnTo>
                    <a:pt x="53255" y="12289"/>
                  </a:lnTo>
                  <a:lnTo>
                    <a:pt x="62491" y="7146"/>
                  </a:lnTo>
                  <a:lnTo>
                    <a:pt x="80885" y="2091"/>
                  </a:lnTo>
                  <a:lnTo>
                    <a:pt x="91172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720610" y="5639349"/>
              <a:ext cx="614484" cy="614483"/>
            </a:xfrm>
            <a:custGeom>
              <a:avLst/>
              <a:gdLst/>
              <a:ahLst/>
              <a:cxnLst/>
              <a:rect l="0" t="0" r="0" b="0"/>
              <a:pathLst>
                <a:path w="614484" h="614483">
                  <a:moveTo>
                    <a:pt x="102415" y="0"/>
                  </a:moveTo>
                  <a:lnTo>
                    <a:pt x="522265" y="0"/>
                  </a:lnTo>
                  <a:lnTo>
                    <a:pt x="532551" y="2091"/>
                  </a:lnTo>
                  <a:lnTo>
                    <a:pt x="550940" y="7145"/>
                  </a:lnTo>
                  <a:lnTo>
                    <a:pt x="568375" y="17432"/>
                  </a:lnTo>
                  <a:lnTo>
                    <a:pt x="576567" y="22486"/>
                  </a:lnTo>
                  <a:lnTo>
                    <a:pt x="590948" y="36866"/>
                  </a:lnTo>
                  <a:lnTo>
                    <a:pt x="601147" y="53255"/>
                  </a:lnTo>
                  <a:lnTo>
                    <a:pt x="606287" y="62494"/>
                  </a:lnTo>
                  <a:lnTo>
                    <a:pt x="611432" y="80883"/>
                  </a:lnTo>
                  <a:lnTo>
                    <a:pt x="613435" y="91168"/>
                  </a:lnTo>
                  <a:lnTo>
                    <a:pt x="613435" y="96224"/>
                  </a:lnTo>
                  <a:lnTo>
                    <a:pt x="614483" y="102411"/>
                  </a:lnTo>
                  <a:lnTo>
                    <a:pt x="614483" y="512068"/>
                  </a:lnTo>
                  <a:lnTo>
                    <a:pt x="613435" y="517210"/>
                  </a:lnTo>
                  <a:lnTo>
                    <a:pt x="613435" y="522354"/>
                  </a:lnTo>
                  <a:lnTo>
                    <a:pt x="611432" y="532550"/>
                  </a:lnTo>
                  <a:lnTo>
                    <a:pt x="606287" y="550943"/>
                  </a:lnTo>
                  <a:lnTo>
                    <a:pt x="596091" y="568374"/>
                  </a:lnTo>
                  <a:lnTo>
                    <a:pt x="590948" y="576568"/>
                  </a:lnTo>
                  <a:lnTo>
                    <a:pt x="576567" y="590948"/>
                  </a:lnTo>
                  <a:lnTo>
                    <a:pt x="560181" y="601145"/>
                  </a:lnTo>
                  <a:lnTo>
                    <a:pt x="550940" y="606286"/>
                  </a:lnTo>
                  <a:lnTo>
                    <a:pt x="532551" y="611431"/>
                  </a:lnTo>
                  <a:lnTo>
                    <a:pt x="522265" y="613436"/>
                  </a:lnTo>
                  <a:lnTo>
                    <a:pt x="517211" y="613436"/>
                  </a:lnTo>
                  <a:lnTo>
                    <a:pt x="512070" y="614482"/>
                  </a:lnTo>
                  <a:lnTo>
                    <a:pt x="102415" y="614482"/>
                  </a:lnTo>
                  <a:lnTo>
                    <a:pt x="96225" y="613436"/>
                  </a:lnTo>
                  <a:lnTo>
                    <a:pt x="91171" y="613436"/>
                  </a:lnTo>
                  <a:lnTo>
                    <a:pt x="80884" y="611431"/>
                  </a:lnTo>
                  <a:lnTo>
                    <a:pt x="62495" y="606286"/>
                  </a:lnTo>
                  <a:lnTo>
                    <a:pt x="45063" y="596004"/>
                  </a:lnTo>
                  <a:lnTo>
                    <a:pt x="36870" y="590948"/>
                  </a:lnTo>
                  <a:lnTo>
                    <a:pt x="22574" y="576568"/>
                  </a:lnTo>
                  <a:lnTo>
                    <a:pt x="12289" y="560180"/>
                  </a:lnTo>
                  <a:lnTo>
                    <a:pt x="7148" y="550943"/>
                  </a:lnTo>
                  <a:lnTo>
                    <a:pt x="2092" y="532550"/>
                  </a:lnTo>
                  <a:lnTo>
                    <a:pt x="0" y="522354"/>
                  </a:lnTo>
                  <a:lnTo>
                    <a:pt x="0" y="91168"/>
                  </a:lnTo>
                  <a:lnTo>
                    <a:pt x="2092" y="80883"/>
                  </a:lnTo>
                  <a:lnTo>
                    <a:pt x="7148" y="62494"/>
                  </a:lnTo>
                  <a:lnTo>
                    <a:pt x="17433" y="45059"/>
                  </a:lnTo>
                  <a:lnTo>
                    <a:pt x="22574" y="36866"/>
                  </a:lnTo>
                  <a:lnTo>
                    <a:pt x="36870" y="22486"/>
                  </a:lnTo>
                  <a:lnTo>
                    <a:pt x="53254" y="12288"/>
                  </a:lnTo>
                  <a:lnTo>
                    <a:pt x="62495" y="7145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4772758" y="5639349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1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6"/>
                  </a:lnTo>
                  <a:lnTo>
                    <a:pt x="590950" y="36868"/>
                  </a:lnTo>
                  <a:lnTo>
                    <a:pt x="601148" y="53255"/>
                  </a:lnTo>
                  <a:lnTo>
                    <a:pt x="606290" y="62494"/>
                  </a:lnTo>
                  <a:lnTo>
                    <a:pt x="611432" y="80883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1"/>
                  </a:lnTo>
                  <a:lnTo>
                    <a:pt x="614482" y="512068"/>
                  </a:lnTo>
                  <a:lnTo>
                    <a:pt x="613438" y="517211"/>
                  </a:lnTo>
                  <a:lnTo>
                    <a:pt x="613438" y="522354"/>
                  </a:lnTo>
                  <a:lnTo>
                    <a:pt x="611432" y="532550"/>
                  </a:lnTo>
                  <a:lnTo>
                    <a:pt x="606290" y="550943"/>
                  </a:lnTo>
                  <a:lnTo>
                    <a:pt x="596092" y="568374"/>
                  </a:lnTo>
                  <a:lnTo>
                    <a:pt x="590950" y="576568"/>
                  </a:lnTo>
                  <a:lnTo>
                    <a:pt x="576567" y="590948"/>
                  </a:lnTo>
                  <a:lnTo>
                    <a:pt x="560180" y="601146"/>
                  </a:lnTo>
                  <a:lnTo>
                    <a:pt x="550942" y="606286"/>
                  </a:lnTo>
                  <a:lnTo>
                    <a:pt x="532550" y="611431"/>
                  </a:lnTo>
                  <a:lnTo>
                    <a:pt x="522266" y="613436"/>
                  </a:lnTo>
                  <a:lnTo>
                    <a:pt x="517211" y="613436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7" y="613436"/>
                  </a:lnTo>
                  <a:lnTo>
                    <a:pt x="91171" y="613436"/>
                  </a:lnTo>
                  <a:lnTo>
                    <a:pt x="80884" y="611431"/>
                  </a:lnTo>
                  <a:lnTo>
                    <a:pt x="62495" y="606286"/>
                  </a:lnTo>
                  <a:lnTo>
                    <a:pt x="45063" y="596004"/>
                  </a:lnTo>
                  <a:lnTo>
                    <a:pt x="36871" y="590948"/>
                  </a:lnTo>
                  <a:lnTo>
                    <a:pt x="22573" y="576568"/>
                  </a:lnTo>
                  <a:lnTo>
                    <a:pt x="12288" y="560180"/>
                  </a:lnTo>
                  <a:lnTo>
                    <a:pt x="7148" y="550943"/>
                  </a:lnTo>
                  <a:lnTo>
                    <a:pt x="2093" y="532550"/>
                  </a:lnTo>
                  <a:lnTo>
                    <a:pt x="0" y="522354"/>
                  </a:lnTo>
                  <a:lnTo>
                    <a:pt x="0" y="91169"/>
                  </a:lnTo>
                  <a:lnTo>
                    <a:pt x="2093" y="80883"/>
                  </a:lnTo>
                  <a:lnTo>
                    <a:pt x="7148" y="62494"/>
                  </a:lnTo>
                  <a:lnTo>
                    <a:pt x="17433" y="45059"/>
                  </a:lnTo>
                  <a:lnTo>
                    <a:pt x="22573" y="36868"/>
                  </a:lnTo>
                  <a:lnTo>
                    <a:pt x="36871" y="22486"/>
                  </a:lnTo>
                  <a:lnTo>
                    <a:pt x="53253" y="12289"/>
                  </a:lnTo>
                  <a:lnTo>
                    <a:pt x="62495" y="7146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298199"/>
              </p:ext>
            </p:extLst>
          </p:nvPr>
        </p:nvGraphicFramePr>
        <p:xfrm>
          <a:off x="1523999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446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841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boxes are in a ten-frame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8841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Using fingers to find how many more make 10.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855447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137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841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fingers do you have on both hands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391" y="2175002"/>
            <a:ext cx="3935984" cy="35341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7516" y="2175002"/>
            <a:ext cx="3935984" cy="35341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33878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2319782"/>
            <a:ext cx="3627501" cy="34020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59600"/>
            <a:ext cx="8841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more to make 10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7516" y="2175002"/>
            <a:ext cx="3935984" cy="35341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26357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719" y="2909189"/>
            <a:ext cx="3251581" cy="283806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7516" y="2175002"/>
            <a:ext cx="3935984" cy="35341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44500" y="6959600"/>
            <a:ext cx="8841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more to make 10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4118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593" y="2212848"/>
            <a:ext cx="3477133" cy="34582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7516" y="2175002"/>
            <a:ext cx="3935984" cy="35341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82600" y="6946900"/>
            <a:ext cx="8841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more to make 10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4040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A76C23-2EA7-4A35-985D-E22768FDE5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697EC3-9D85-471F-B5DA-186304E3835B}"/>
</file>

<file path=customXml/itemProps3.xml><?xml version="1.0" encoding="utf-8"?>
<ds:datastoreItem xmlns:ds="http://schemas.openxmlformats.org/officeDocument/2006/customXml" ds:itemID="{7BA82912-2713-4F49-9921-90D24BFDE2F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381</Words>
  <Application>Microsoft Office PowerPoint</Application>
  <PresentationFormat>Custom</PresentationFormat>
  <Paragraphs>50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natalie.francis</cp:lastModifiedBy>
  <cp:revision>8</cp:revision>
  <dcterms:created xsi:type="dcterms:W3CDTF">2019-07-29T17:18:34Z</dcterms:created>
  <dcterms:modified xsi:type="dcterms:W3CDTF">2020-09-30T13:48:41Z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