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0160000" cy="83947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" y="-198"/>
      </p:cViewPr>
      <p:guideLst>
        <p:guide orient="horz" pos="264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07800"/>
            <a:ext cx="8636000" cy="17994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56997"/>
            <a:ext cx="7112000" cy="21453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836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258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6179"/>
            <a:ext cx="2286000" cy="7162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6179"/>
            <a:ext cx="6688667" cy="7162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4880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8748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94374"/>
            <a:ext cx="8636000" cy="166728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58033"/>
            <a:ext cx="8636000" cy="18363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612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58765"/>
            <a:ext cx="4487333" cy="554011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58765"/>
            <a:ext cx="4487333" cy="554011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070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79092"/>
            <a:ext cx="4489098" cy="7831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62208"/>
            <a:ext cx="4489098" cy="48366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79092"/>
            <a:ext cx="4490861" cy="7831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62208"/>
            <a:ext cx="4490861" cy="48366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3170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4724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021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4234"/>
            <a:ext cx="3342570" cy="14224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4235"/>
            <a:ext cx="5679722" cy="71646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56670"/>
            <a:ext cx="3342570" cy="57422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2888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76290"/>
            <a:ext cx="6096000" cy="6937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50082"/>
            <a:ext cx="6096000" cy="50368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70019"/>
            <a:ext cx="6096000" cy="9852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1072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6177"/>
            <a:ext cx="9144000" cy="13991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58765"/>
            <a:ext cx="9144000" cy="5540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80645"/>
            <a:ext cx="2370667" cy="4469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127BF-3BA6-4B10-BAE3-027E21833D8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80645"/>
            <a:ext cx="3217333" cy="4469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80645"/>
            <a:ext cx="2370667" cy="4469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7665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361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recommended	BC: recommended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recommended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K.1 Unit 4 Patterns and Algebra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F-2–3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PAK-1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Counting to 40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count fluently to 40.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K.1 p. 111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8531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67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F-3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 I Start, You Finish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1810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863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F-3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 Counting correctly or incorrectly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endParaRPr lang="en-CA" sz="1600">
              <a:solidFill>
                <a:srgbClr val="66666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419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K.1 p. 111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5764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F-2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3276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444500" y="1117600"/>
            <a:ext cx="34910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Let's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count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past 30.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9900" y="6946900"/>
            <a:ext cx="283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F-2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127" y="1828800"/>
            <a:ext cx="101598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69900" y="1905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Learning numbers to 40.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320013" y="2238629"/>
            <a:ext cx="5512839" cy="4082199"/>
            <a:chOff x="2320013" y="2238629"/>
            <a:chExt cx="5512839" cy="4082199"/>
          </a:xfrm>
        </p:grpSpPr>
        <p:grpSp>
          <p:nvGrpSpPr>
            <p:cNvPr id="56" name="Group 55"/>
            <p:cNvGrpSpPr/>
            <p:nvPr/>
          </p:nvGrpSpPr>
          <p:grpSpPr>
            <a:xfrm>
              <a:off x="2320013" y="2238629"/>
              <a:ext cx="5512839" cy="3986785"/>
              <a:chOff x="2320013" y="2238629"/>
              <a:chExt cx="5512839" cy="3986785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320013" y="2238629"/>
                <a:ext cx="1141986" cy="1141987"/>
                <a:chOff x="2320013" y="2238629"/>
                <a:chExt cx="1141986" cy="1141987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2320013" y="2238629"/>
                  <a:ext cx="1141986" cy="114198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6" h="1141987">
                      <a:moveTo>
                        <a:pt x="0" y="0"/>
                      </a:moveTo>
                      <a:lnTo>
                        <a:pt x="1141985" y="0"/>
                      </a:lnTo>
                      <a:lnTo>
                        <a:pt x="1141985" y="1141986"/>
                      </a:lnTo>
                      <a:lnTo>
                        <a:pt x="0" y="114198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3" name="Picture 2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91663" y="2445639"/>
                  <a:ext cx="487807" cy="75272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4" name="Picture 3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80234" y="2395220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9" name="Group 8"/>
              <p:cNvGrpSpPr/>
              <p:nvPr/>
            </p:nvGrpSpPr>
            <p:grpSpPr>
              <a:xfrm>
                <a:off x="3776965" y="2238629"/>
                <a:ext cx="1141986" cy="1141987"/>
                <a:chOff x="3776965" y="2238629"/>
                <a:chExt cx="1141986" cy="1141987"/>
              </a:xfrm>
            </p:grpSpPr>
            <p:sp>
              <p:nvSpPr>
                <p:cNvPr id="6" name="Freeform 5"/>
                <p:cNvSpPr/>
                <p:nvPr/>
              </p:nvSpPr>
              <p:spPr>
                <a:xfrm>
                  <a:off x="3776965" y="2238629"/>
                  <a:ext cx="1141986" cy="114198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6" h="1141987">
                      <a:moveTo>
                        <a:pt x="0" y="0"/>
                      </a:moveTo>
                      <a:lnTo>
                        <a:pt x="1141985" y="0"/>
                      </a:lnTo>
                      <a:lnTo>
                        <a:pt x="1141985" y="1141986"/>
                      </a:lnTo>
                      <a:lnTo>
                        <a:pt x="0" y="114198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7" name="Picture 6"/>
                <p:cNvPicPr>
                  <a:picLocks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77944" y="2428748"/>
                  <a:ext cx="475107" cy="786511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8" name="Picture 7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19728" y="2395220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3" name="Group 12"/>
              <p:cNvGrpSpPr/>
              <p:nvPr/>
            </p:nvGrpSpPr>
            <p:grpSpPr>
              <a:xfrm>
                <a:off x="5233915" y="2238629"/>
                <a:ext cx="1141988" cy="1141987"/>
                <a:chOff x="5233915" y="2238629"/>
                <a:chExt cx="1141988" cy="1141987"/>
              </a:xfrm>
            </p:grpSpPr>
            <p:sp>
              <p:nvSpPr>
                <p:cNvPr id="10" name="Freeform 9"/>
                <p:cNvSpPr/>
                <p:nvPr/>
              </p:nvSpPr>
              <p:spPr>
                <a:xfrm>
                  <a:off x="5233915" y="2238629"/>
                  <a:ext cx="1141988" cy="114198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8" h="1141987">
                      <a:moveTo>
                        <a:pt x="0" y="0"/>
                      </a:moveTo>
                      <a:lnTo>
                        <a:pt x="1141987" y="0"/>
                      </a:lnTo>
                      <a:lnTo>
                        <a:pt x="1141987" y="1141986"/>
                      </a:lnTo>
                      <a:lnTo>
                        <a:pt x="0" y="114198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1" name="Picture 10"/>
                <p:cNvPicPr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6948" y="2458339"/>
                  <a:ext cx="497967" cy="75209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12" name="Picture 11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95392" y="2394712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7" name="Group 16"/>
              <p:cNvGrpSpPr/>
              <p:nvPr/>
            </p:nvGrpSpPr>
            <p:grpSpPr>
              <a:xfrm>
                <a:off x="6690868" y="2238629"/>
                <a:ext cx="1141984" cy="1141987"/>
                <a:chOff x="6690868" y="2238629"/>
                <a:chExt cx="1141984" cy="1141987"/>
              </a:xfrm>
            </p:grpSpPr>
            <p:sp>
              <p:nvSpPr>
                <p:cNvPr id="14" name="Freeform 13"/>
                <p:cNvSpPr/>
                <p:nvPr/>
              </p:nvSpPr>
              <p:spPr>
                <a:xfrm>
                  <a:off x="6690868" y="2238629"/>
                  <a:ext cx="1141984" cy="114198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4" h="1141987">
                      <a:moveTo>
                        <a:pt x="0" y="0"/>
                      </a:moveTo>
                      <a:lnTo>
                        <a:pt x="1141983" y="0"/>
                      </a:lnTo>
                      <a:lnTo>
                        <a:pt x="1141983" y="1141986"/>
                      </a:lnTo>
                      <a:lnTo>
                        <a:pt x="0" y="114198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5" name="Picture 14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64908" y="2395220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16" name="Picture 15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55892" y="2395220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1" name="Group 20"/>
              <p:cNvGrpSpPr/>
              <p:nvPr/>
            </p:nvGrpSpPr>
            <p:grpSpPr>
              <a:xfrm>
                <a:off x="2320013" y="3661028"/>
                <a:ext cx="1141986" cy="1141986"/>
                <a:chOff x="2320013" y="3661028"/>
                <a:chExt cx="1141986" cy="1141986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2320013" y="3661028"/>
                  <a:ext cx="1141986" cy="1141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6" h="1141986">
                      <a:moveTo>
                        <a:pt x="0" y="0"/>
                      </a:moveTo>
                      <a:lnTo>
                        <a:pt x="1141985" y="0"/>
                      </a:lnTo>
                      <a:lnTo>
                        <a:pt x="1141985" y="1141985"/>
                      </a:lnTo>
                      <a:lnTo>
                        <a:pt x="0" y="1141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9" name="Picture 18"/>
                <p:cNvPicPr>
                  <a:picLocks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78963" y="3843274"/>
                  <a:ext cx="527177" cy="79209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20" name="Picture 19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80234" y="3817874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5" name="Group 24"/>
              <p:cNvGrpSpPr/>
              <p:nvPr/>
            </p:nvGrpSpPr>
            <p:grpSpPr>
              <a:xfrm>
                <a:off x="3776965" y="3661028"/>
                <a:ext cx="1141986" cy="1141986"/>
                <a:chOff x="3776965" y="3661028"/>
                <a:chExt cx="1141986" cy="1141986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3776965" y="3661028"/>
                  <a:ext cx="1141986" cy="1141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6" h="1141986">
                      <a:moveTo>
                        <a:pt x="0" y="0"/>
                      </a:moveTo>
                      <a:lnTo>
                        <a:pt x="1141985" y="0"/>
                      </a:lnTo>
                      <a:lnTo>
                        <a:pt x="1141985" y="1141985"/>
                      </a:lnTo>
                      <a:lnTo>
                        <a:pt x="0" y="1141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3" name="Picture 22"/>
                <p:cNvPicPr>
                  <a:picLocks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65244" y="3817874"/>
                  <a:ext cx="479679" cy="82829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24" name="Picture 23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56228" y="3817874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9" name="Group 28"/>
              <p:cNvGrpSpPr/>
              <p:nvPr/>
            </p:nvGrpSpPr>
            <p:grpSpPr>
              <a:xfrm>
                <a:off x="5233916" y="3661028"/>
                <a:ext cx="1141987" cy="1141986"/>
                <a:chOff x="5233916" y="3661028"/>
                <a:chExt cx="1141987" cy="1141986"/>
              </a:xfrm>
            </p:grpSpPr>
            <p:sp>
              <p:nvSpPr>
                <p:cNvPr id="26" name="Freeform 25"/>
                <p:cNvSpPr/>
                <p:nvPr/>
              </p:nvSpPr>
              <p:spPr>
                <a:xfrm>
                  <a:off x="5233916" y="3661028"/>
                  <a:ext cx="1141987" cy="1141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7" h="1141986">
                      <a:moveTo>
                        <a:pt x="0" y="0"/>
                      </a:moveTo>
                      <a:lnTo>
                        <a:pt x="1141986" y="0"/>
                      </a:lnTo>
                      <a:lnTo>
                        <a:pt x="1141986" y="1141985"/>
                      </a:lnTo>
                      <a:lnTo>
                        <a:pt x="0" y="1141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27" name="Picture 26"/>
                <p:cNvPicPr>
                  <a:picLocks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71388" y="3850513"/>
                  <a:ext cx="553720" cy="782955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28" name="Picture 27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95392" y="3817366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3" name="Group 32"/>
              <p:cNvGrpSpPr/>
              <p:nvPr/>
            </p:nvGrpSpPr>
            <p:grpSpPr>
              <a:xfrm>
                <a:off x="6690868" y="3661028"/>
                <a:ext cx="1141984" cy="1141986"/>
                <a:chOff x="6690868" y="3661028"/>
                <a:chExt cx="1141984" cy="1141986"/>
              </a:xfrm>
            </p:grpSpPr>
            <p:sp>
              <p:nvSpPr>
                <p:cNvPr id="30" name="Freeform 29"/>
                <p:cNvSpPr/>
                <p:nvPr/>
              </p:nvSpPr>
              <p:spPr>
                <a:xfrm>
                  <a:off x="6690868" y="3661028"/>
                  <a:ext cx="1141984" cy="1141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4" h="1141986">
                      <a:moveTo>
                        <a:pt x="0" y="0"/>
                      </a:moveTo>
                      <a:lnTo>
                        <a:pt x="1141983" y="0"/>
                      </a:lnTo>
                      <a:lnTo>
                        <a:pt x="1141983" y="1141985"/>
                      </a:lnTo>
                      <a:lnTo>
                        <a:pt x="0" y="1141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31" name="Picture 30"/>
                <p:cNvPicPr>
                  <a:picLocks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64908" y="3805174"/>
                  <a:ext cx="514858" cy="82765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32" name="Picture 31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55892" y="3817874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7" name="Group 36"/>
              <p:cNvGrpSpPr/>
              <p:nvPr/>
            </p:nvGrpSpPr>
            <p:grpSpPr>
              <a:xfrm>
                <a:off x="2320013" y="5083428"/>
                <a:ext cx="1141986" cy="1141986"/>
                <a:chOff x="2320013" y="5083428"/>
                <a:chExt cx="1141986" cy="1141986"/>
              </a:xfrm>
            </p:grpSpPr>
            <p:sp>
              <p:nvSpPr>
                <p:cNvPr id="34" name="Freeform 33"/>
                <p:cNvSpPr/>
                <p:nvPr/>
              </p:nvSpPr>
              <p:spPr>
                <a:xfrm>
                  <a:off x="2320013" y="5083428"/>
                  <a:ext cx="1141986" cy="1141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6" h="1141986">
                      <a:moveTo>
                        <a:pt x="0" y="0"/>
                      </a:moveTo>
                      <a:lnTo>
                        <a:pt x="1141985" y="0"/>
                      </a:lnTo>
                      <a:lnTo>
                        <a:pt x="1141985" y="1141985"/>
                      </a:lnTo>
                      <a:lnTo>
                        <a:pt x="0" y="1141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35" name="Picture 34"/>
                <p:cNvPicPr>
                  <a:picLocks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01950" y="5240274"/>
                  <a:ext cx="467233" cy="82308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36" name="Picture 35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80234" y="5225161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41" name="Group 40"/>
              <p:cNvGrpSpPr/>
              <p:nvPr/>
            </p:nvGrpSpPr>
            <p:grpSpPr>
              <a:xfrm>
                <a:off x="3776965" y="5083428"/>
                <a:ext cx="1141986" cy="1141986"/>
                <a:chOff x="3776965" y="5083428"/>
                <a:chExt cx="1141986" cy="1141986"/>
              </a:xfrm>
            </p:grpSpPr>
            <p:sp>
              <p:nvSpPr>
                <p:cNvPr id="38" name="Freeform 37"/>
                <p:cNvSpPr/>
                <p:nvPr/>
              </p:nvSpPr>
              <p:spPr>
                <a:xfrm>
                  <a:off x="3776965" y="5083428"/>
                  <a:ext cx="1141986" cy="1141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6" h="1141986">
                      <a:moveTo>
                        <a:pt x="0" y="0"/>
                      </a:moveTo>
                      <a:lnTo>
                        <a:pt x="1141985" y="0"/>
                      </a:lnTo>
                      <a:lnTo>
                        <a:pt x="1141985" y="1141985"/>
                      </a:lnTo>
                      <a:lnTo>
                        <a:pt x="0" y="1141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39" name="Picture 38"/>
                <p:cNvPicPr>
                  <a:picLocks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16984" y="5220589"/>
                  <a:ext cx="523367" cy="84226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40" name="Picture 39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56228" y="5225161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55" name="Group 54"/>
            <p:cNvGrpSpPr/>
            <p:nvPr/>
          </p:nvGrpSpPr>
          <p:grpSpPr>
            <a:xfrm>
              <a:off x="5180781" y="5012777"/>
              <a:ext cx="1272654" cy="1308051"/>
              <a:chOff x="5180781" y="5012777"/>
              <a:chExt cx="1272654" cy="1308051"/>
            </a:xfrm>
          </p:grpSpPr>
          <p:sp>
            <p:nvSpPr>
              <p:cNvPr id="53" name="Freeform 52"/>
              <p:cNvSpPr/>
              <p:nvPr/>
            </p:nvSpPr>
            <p:spPr>
              <a:xfrm>
                <a:off x="5267336" y="5121528"/>
                <a:ext cx="1054216" cy="1031911"/>
              </a:xfrm>
              <a:custGeom>
                <a:avLst/>
                <a:gdLst/>
                <a:ahLst/>
                <a:cxnLst/>
                <a:rect l="0" t="0" r="0" b="0"/>
                <a:pathLst>
                  <a:path w="1054216" h="1031911">
                    <a:moveTo>
                      <a:pt x="0" y="0"/>
                    </a:moveTo>
                    <a:lnTo>
                      <a:pt x="1054215" y="0"/>
                    </a:lnTo>
                    <a:lnTo>
                      <a:pt x="1054215" y="1031910"/>
                    </a:lnTo>
                    <a:lnTo>
                      <a:pt x="0" y="1031910"/>
                    </a:lnTo>
                    <a:close/>
                  </a:path>
                </a:pathLst>
              </a:custGeom>
              <a:solidFill>
                <a:srgbClr val="FFAD5B"/>
              </a:solidFill>
              <a:ln w="12700" cap="flat" cmpd="sng" algn="ctr">
                <a:solidFill>
                  <a:srgbClr val="FFAD5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180781" y="5012777"/>
                <a:ext cx="1272654" cy="130805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7900" dirty="0" smtClean="0">
                    <a:solidFill>
                      <a:srgbClr val="000000"/>
                    </a:solidFill>
                    <a:latin typeface="Arial"/>
                  </a:rPr>
                  <a:t>?</a:t>
                </a:r>
                <a:endParaRPr lang="en-CA" sz="79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5246114" y="5061446"/>
            <a:ext cx="1141987" cy="1141987"/>
            <a:chOff x="5233916" y="5083428"/>
            <a:chExt cx="1141987" cy="1141987"/>
          </a:xfrm>
          <a:solidFill>
            <a:schemeClr val="bg1"/>
          </a:solidFill>
        </p:grpSpPr>
        <p:sp>
          <p:nvSpPr>
            <p:cNvPr id="42" name="Freeform 41"/>
            <p:cNvSpPr/>
            <p:nvPr/>
          </p:nvSpPr>
          <p:spPr>
            <a:xfrm>
              <a:off x="5233916" y="5083428"/>
              <a:ext cx="1141987" cy="1141987"/>
            </a:xfrm>
            <a:custGeom>
              <a:avLst/>
              <a:gdLst/>
              <a:ahLst/>
              <a:cxnLst/>
              <a:rect l="0" t="0" r="0" b="0"/>
              <a:pathLst>
                <a:path w="1141987" h="1141987">
                  <a:moveTo>
                    <a:pt x="0" y="0"/>
                  </a:moveTo>
                  <a:lnTo>
                    <a:pt x="1141986" y="0"/>
                  </a:lnTo>
                  <a:lnTo>
                    <a:pt x="1141986" y="1141986"/>
                  </a:lnTo>
                  <a:lnTo>
                    <a:pt x="0" y="1141986"/>
                  </a:lnTo>
                  <a:close/>
                </a:path>
              </a:pathLst>
            </a:custGeom>
            <a:grpFill/>
            <a:ln w="2540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3" name="Picture 4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8251" y="5290439"/>
              <a:ext cx="487807" cy="752729"/>
            </a:xfrm>
            <a:prstGeom prst="rect">
              <a:avLst/>
            </a:prstGeom>
            <a:grpFill/>
          </p:spPr>
        </p:pic>
        <p:pic>
          <p:nvPicPr>
            <p:cNvPr id="44" name="Picture 43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4061" y="5257673"/>
              <a:ext cx="527177" cy="792099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95359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664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F-2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905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Counting one at a time.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9114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90500"/>
            <a:ext cx="38716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Adding 31 to 40 to the number chart.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8956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Then count from 1 to 40.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F-2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052223" y="5574920"/>
            <a:ext cx="509748" cy="509750"/>
            <a:chOff x="9052223" y="5574920"/>
            <a:chExt cx="509748" cy="509750"/>
          </a:xfrm>
        </p:grpSpPr>
        <p:sp>
          <p:nvSpPr>
            <p:cNvPr id="4" name="Freeform 3"/>
            <p:cNvSpPr/>
            <p:nvPr/>
          </p:nvSpPr>
          <p:spPr>
            <a:xfrm>
              <a:off x="9052223" y="5574920"/>
              <a:ext cx="509748" cy="509750"/>
            </a:xfrm>
            <a:custGeom>
              <a:avLst/>
              <a:gdLst/>
              <a:ahLst/>
              <a:cxnLst/>
              <a:rect l="0" t="0" r="0" b="0"/>
              <a:pathLst>
                <a:path w="509748" h="509750">
                  <a:moveTo>
                    <a:pt x="0" y="0"/>
                  </a:moveTo>
                  <a:lnTo>
                    <a:pt x="509747" y="0"/>
                  </a:lnTo>
                  <a:lnTo>
                    <a:pt x="509747" y="509749"/>
                  </a:lnTo>
                  <a:lnTo>
                    <a:pt x="0" y="509749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61780" y="5698490"/>
              <a:ext cx="291211" cy="2564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9" name="Group 8"/>
          <p:cNvGrpSpPr/>
          <p:nvPr/>
        </p:nvGrpSpPr>
        <p:grpSpPr>
          <a:xfrm>
            <a:off x="3416094" y="5574922"/>
            <a:ext cx="509749" cy="509748"/>
            <a:chOff x="3416094" y="5574922"/>
            <a:chExt cx="509749" cy="509748"/>
          </a:xfrm>
        </p:grpSpPr>
        <p:sp>
          <p:nvSpPr>
            <p:cNvPr id="7" name="Freeform 6"/>
            <p:cNvSpPr/>
            <p:nvPr/>
          </p:nvSpPr>
          <p:spPr>
            <a:xfrm>
              <a:off x="3416094" y="5574922"/>
              <a:ext cx="509749" cy="509748"/>
            </a:xfrm>
            <a:custGeom>
              <a:avLst/>
              <a:gdLst/>
              <a:ahLst/>
              <a:cxnLst/>
              <a:rect l="0" t="0" r="0" b="0"/>
              <a:pathLst>
                <a:path w="509749" h="509748">
                  <a:moveTo>
                    <a:pt x="0" y="0"/>
                  </a:moveTo>
                  <a:lnTo>
                    <a:pt x="509748" y="0"/>
                  </a:lnTo>
                  <a:lnTo>
                    <a:pt x="509748" y="509747"/>
                  </a:lnTo>
                  <a:lnTo>
                    <a:pt x="0" y="5097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5901" y="5727954"/>
              <a:ext cx="312928" cy="2477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2" name="Group 11"/>
          <p:cNvGrpSpPr/>
          <p:nvPr/>
        </p:nvGrpSpPr>
        <p:grpSpPr>
          <a:xfrm>
            <a:off x="2476739" y="5574923"/>
            <a:ext cx="509751" cy="509747"/>
            <a:chOff x="2476739" y="5574923"/>
            <a:chExt cx="509751" cy="509747"/>
          </a:xfrm>
        </p:grpSpPr>
        <p:sp>
          <p:nvSpPr>
            <p:cNvPr id="10" name="Freeform 9"/>
            <p:cNvSpPr/>
            <p:nvPr/>
          </p:nvSpPr>
          <p:spPr>
            <a:xfrm>
              <a:off x="2476739" y="5574923"/>
              <a:ext cx="509751" cy="509747"/>
            </a:xfrm>
            <a:custGeom>
              <a:avLst/>
              <a:gdLst/>
              <a:ahLst/>
              <a:cxnLst/>
              <a:rect l="0" t="0" r="0" b="0"/>
              <a:pathLst>
                <a:path w="509751" h="509747">
                  <a:moveTo>
                    <a:pt x="0" y="0"/>
                  </a:moveTo>
                  <a:lnTo>
                    <a:pt x="509750" y="0"/>
                  </a:lnTo>
                  <a:lnTo>
                    <a:pt x="509750" y="509746"/>
                  </a:lnTo>
                  <a:lnTo>
                    <a:pt x="0" y="5097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1" name="Picture 1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1054" y="5714492"/>
              <a:ext cx="295402" cy="2564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5" name="Group 14"/>
          <p:cNvGrpSpPr/>
          <p:nvPr/>
        </p:nvGrpSpPr>
        <p:grpSpPr>
          <a:xfrm>
            <a:off x="598029" y="5574923"/>
            <a:ext cx="509751" cy="509747"/>
            <a:chOff x="598029" y="5574923"/>
            <a:chExt cx="509751" cy="509747"/>
          </a:xfrm>
        </p:grpSpPr>
        <p:sp>
          <p:nvSpPr>
            <p:cNvPr id="13" name="Freeform 12"/>
            <p:cNvSpPr/>
            <p:nvPr/>
          </p:nvSpPr>
          <p:spPr>
            <a:xfrm>
              <a:off x="598029" y="5574923"/>
              <a:ext cx="509751" cy="509747"/>
            </a:xfrm>
            <a:custGeom>
              <a:avLst/>
              <a:gdLst/>
              <a:ahLst/>
              <a:cxnLst/>
              <a:rect l="0" t="0" r="0" b="0"/>
              <a:pathLst>
                <a:path w="509751" h="509747">
                  <a:moveTo>
                    <a:pt x="0" y="0"/>
                  </a:moveTo>
                  <a:lnTo>
                    <a:pt x="509750" y="0"/>
                  </a:lnTo>
                  <a:lnTo>
                    <a:pt x="509750" y="509746"/>
                  </a:lnTo>
                  <a:lnTo>
                    <a:pt x="0" y="5097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4" name="Picture 1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93" y="5727954"/>
              <a:ext cx="269494" cy="23456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8" name="Group 17"/>
          <p:cNvGrpSpPr/>
          <p:nvPr/>
        </p:nvGrpSpPr>
        <p:grpSpPr>
          <a:xfrm>
            <a:off x="6234152" y="5574923"/>
            <a:ext cx="509760" cy="509747"/>
            <a:chOff x="6234152" y="5574923"/>
            <a:chExt cx="509760" cy="509747"/>
          </a:xfrm>
        </p:grpSpPr>
        <p:sp>
          <p:nvSpPr>
            <p:cNvPr id="16" name="Freeform 15"/>
            <p:cNvSpPr/>
            <p:nvPr/>
          </p:nvSpPr>
          <p:spPr>
            <a:xfrm>
              <a:off x="6234152" y="5574923"/>
              <a:ext cx="509760" cy="509747"/>
            </a:xfrm>
            <a:custGeom>
              <a:avLst/>
              <a:gdLst/>
              <a:ahLst/>
              <a:cxnLst/>
              <a:rect l="0" t="0" r="0" b="0"/>
              <a:pathLst>
                <a:path w="509760" h="509747">
                  <a:moveTo>
                    <a:pt x="0" y="0"/>
                  </a:moveTo>
                  <a:lnTo>
                    <a:pt x="509759" y="0"/>
                  </a:lnTo>
                  <a:lnTo>
                    <a:pt x="509759" y="509746"/>
                  </a:lnTo>
                  <a:lnTo>
                    <a:pt x="0" y="5097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7" name="Picture 16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7239" y="5727954"/>
              <a:ext cx="286766" cy="22161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1" name="Group 20"/>
          <p:cNvGrpSpPr/>
          <p:nvPr/>
        </p:nvGrpSpPr>
        <p:grpSpPr>
          <a:xfrm>
            <a:off x="4355448" y="5574922"/>
            <a:ext cx="509749" cy="509748"/>
            <a:chOff x="4355448" y="5574922"/>
            <a:chExt cx="509749" cy="509748"/>
          </a:xfrm>
        </p:grpSpPr>
        <p:sp>
          <p:nvSpPr>
            <p:cNvPr id="19" name="Freeform 18"/>
            <p:cNvSpPr/>
            <p:nvPr/>
          </p:nvSpPr>
          <p:spPr>
            <a:xfrm>
              <a:off x="4355448" y="5574922"/>
              <a:ext cx="509749" cy="509748"/>
            </a:xfrm>
            <a:custGeom>
              <a:avLst/>
              <a:gdLst/>
              <a:ahLst/>
              <a:cxnLst/>
              <a:rect l="0" t="0" r="0" b="0"/>
              <a:pathLst>
                <a:path w="509749" h="509748">
                  <a:moveTo>
                    <a:pt x="0" y="0"/>
                  </a:moveTo>
                  <a:lnTo>
                    <a:pt x="509748" y="0"/>
                  </a:lnTo>
                  <a:lnTo>
                    <a:pt x="509748" y="509747"/>
                  </a:lnTo>
                  <a:lnTo>
                    <a:pt x="0" y="5097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0" name="Picture 1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4210" y="5714492"/>
              <a:ext cx="282448" cy="23901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4" name="Group 23"/>
          <p:cNvGrpSpPr/>
          <p:nvPr/>
        </p:nvGrpSpPr>
        <p:grpSpPr>
          <a:xfrm>
            <a:off x="1537385" y="5574923"/>
            <a:ext cx="509749" cy="509747"/>
            <a:chOff x="1537385" y="5574923"/>
            <a:chExt cx="509749" cy="509747"/>
          </a:xfrm>
        </p:grpSpPr>
        <p:sp>
          <p:nvSpPr>
            <p:cNvPr id="22" name="Freeform 21"/>
            <p:cNvSpPr/>
            <p:nvPr/>
          </p:nvSpPr>
          <p:spPr>
            <a:xfrm>
              <a:off x="1537385" y="5574923"/>
              <a:ext cx="509749" cy="509747"/>
            </a:xfrm>
            <a:custGeom>
              <a:avLst/>
              <a:gdLst/>
              <a:ahLst/>
              <a:cxnLst/>
              <a:rect l="0" t="0" r="0" b="0"/>
              <a:pathLst>
                <a:path w="509749" h="509747">
                  <a:moveTo>
                    <a:pt x="0" y="0"/>
                  </a:moveTo>
                  <a:lnTo>
                    <a:pt x="509748" y="0"/>
                  </a:lnTo>
                  <a:lnTo>
                    <a:pt x="509748" y="509746"/>
                  </a:lnTo>
                  <a:lnTo>
                    <a:pt x="0" y="5097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3" name="Picture 22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2872" y="5727954"/>
              <a:ext cx="308483" cy="2477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7" name="Group 26"/>
          <p:cNvGrpSpPr/>
          <p:nvPr/>
        </p:nvGrpSpPr>
        <p:grpSpPr>
          <a:xfrm>
            <a:off x="8112867" y="5574922"/>
            <a:ext cx="509753" cy="509748"/>
            <a:chOff x="8112867" y="5574922"/>
            <a:chExt cx="509753" cy="509748"/>
          </a:xfrm>
        </p:grpSpPr>
        <p:sp>
          <p:nvSpPr>
            <p:cNvPr id="25" name="Freeform 24"/>
            <p:cNvSpPr/>
            <p:nvPr/>
          </p:nvSpPr>
          <p:spPr>
            <a:xfrm>
              <a:off x="8112867" y="5574922"/>
              <a:ext cx="509753" cy="509748"/>
            </a:xfrm>
            <a:custGeom>
              <a:avLst/>
              <a:gdLst/>
              <a:ahLst/>
              <a:cxnLst/>
              <a:rect l="0" t="0" r="0" b="0"/>
              <a:pathLst>
                <a:path w="509753" h="509748">
                  <a:moveTo>
                    <a:pt x="0" y="0"/>
                  </a:moveTo>
                  <a:lnTo>
                    <a:pt x="509752" y="0"/>
                  </a:lnTo>
                  <a:lnTo>
                    <a:pt x="509752" y="509747"/>
                  </a:lnTo>
                  <a:lnTo>
                    <a:pt x="0" y="5097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6" name="Picture 25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3730" y="5714492"/>
              <a:ext cx="247777" cy="2564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0" name="Group 29"/>
          <p:cNvGrpSpPr/>
          <p:nvPr/>
        </p:nvGrpSpPr>
        <p:grpSpPr>
          <a:xfrm>
            <a:off x="5294804" y="5574923"/>
            <a:ext cx="509749" cy="509747"/>
            <a:chOff x="5294804" y="5574923"/>
            <a:chExt cx="509749" cy="509747"/>
          </a:xfrm>
        </p:grpSpPr>
        <p:sp>
          <p:nvSpPr>
            <p:cNvPr id="28" name="Freeform 27"/>
            <p:cNvSpPr/>
            <p:nvPr/>
          </p:nvSpPr>
          <p:spPr>
            <a:xfrm>
              <a:off x="5294804" y="5574923"/>
              <a:ext cx="509749" cy="509747"/>
            </a:xfrm>
            <a:custGeom>
              <a:avLst/>
              <a:gdLst/>
              <a:ahLst/>
              <a:cxnLst/>
              <a:rect l="0" t="0" r="0" b="0"/>
              <a:pathLst>
                <a:path w="509749" h="509747">
                  <a:moveTo>
                    <a:pt x="0" y="0"/>
                  </a:moveTo>
                  <a:lnTo>
                    <a:pt x="509748" y="0"/>
                  </a:lnTo>
                  <a:lnTo>
                    <a:pt x="509748" y="509746"/>
                  </a:lnTo>
                  <a:lnTo>
                    <a:pt x="0" y="5097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9" name="Picture 28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95" y="5701157"/>
              <a:ext cx="308483" cy="2564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3" name="Group 32"/>
          <p:cNvGrpSpPr/>
          <p:nvPr/>
        </p:nvGrpSpPr>
        <p:grpSpPr>
          <a:xfrm>
            <a:off x="7173513" y="5574922"/>
            <a:ext cx="509751" cy="509748"/>
            <a:chOff x="7173513" y="5574922"/>
            <a:chExt cx="509751" cy="509748"/>
          </a:xfrm>
        </p:grpSpPr>
        <p:sp>
          <p:nvSpPr>
            <p:cNvPr id="31" name="Freeform 30"/>
            <p:cNvSpPr/>
            <p:nvPr/>
          </p:nvSpPr>
          <p:spPr>
            <a:xfrm>
              <a:off x="7173513" y="5574922"/>
              <a:ext cx="509751" cy="509748"/>
            </a:xfrm>
            <a:custGeom>
              <a:avLst/>
              <a:gdLst/>
              <a:ahLst/>
              <a:cxnLst/>
              <a:rect l="0" t="0" r="0" b="0"/>
              <a:pathLst>
                <a:path w="509751" h="509748">
                  <a:moveTo>
                    <a:pt x="0" y="0"/>
                  </a:moveTo>
                  <a:lnTo>
                    <a:pt x="509750" y="0"/>
                  </a:lnTo>
                  <a:lnTo>
                    <a:pt x="509750" y="509747"/>
                  </a:lnTo>
                  <a:lnTo>
                    <a:pt x="0" y="5097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2" name="Picture 31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2086" y="5714492"/>
              <a:ext cx="278130" cy="23901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34" name="Picture 33"/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666" y="1701800"/>
            <a:ext cx="7122795" cy="28950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87232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F-3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I Start, You Finish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8828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600" y="1955800"/>
            <a:ext cx="4616323" cy="14348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660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F-3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Preparing for the AP pages.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3234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F-3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5947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Use BLM Hundreds Chart (p. I-40). See p. F-3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422" y="850900"/>
            <a:ext cx="5210556" cy="52482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Oval 4"/>
          <p:cNvSpPr/>
          <p:nvPr/>
        </p:nvSpPr>
        <p:spPr>
          <a:xfrm>
            <a:off x="546100" y="5590286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468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D632B9-E189-4C68-BDFE-815F366A3CF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B341866-4D74-40E0-B081-8DF075DA3A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2A4CF1-B910-4FCA-9D51-716344C25163}"/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197</Words>
  <Application>Microsoft Office PowerPoint</Application>
  <PresentationFormat>Custom</PresentationFormat>
  <Paragraphs>32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Francis</dc:creator>
  <cp:lastModifiedBy>Lindsay Karpenko</cp:lastModifiedBy>
  <cp:revision>9</cp:revision>
  <dcterms:created xsi:type="dcterms:W3CDTF">2019-07-29T14:01:13Z</dcterms:created>
  <dcterms:modified xsi:type="dcterms:W3CDTF">2020-09-29T19:28:50Z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