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7620000"/>
  <p:notesSz cx="6858000" cy="9144000"/>
  <p:embeddedFontLst>
    <p:embeddedFont>
      <p:font typeface="Gill Sans MT" panose="020B0502020104020203" pitchFamily="34" charset="0"/>
      <p:regular r:id="rId23"/>
      <p:bold r:id="rId24"/>
      <p:italic r:id="rId25"/>
      <p:boldItalic r:id="rId26"/>
    </p:embeddedFont>
    <p:embeddedFont>
      <p:font typeface="Century Gothic" panose="020B050202020202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" y="-348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5.fntdata"/><Relationship Id="rId30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5291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5297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988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0737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6470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319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876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558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4039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8695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3387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7EB19-2852-4982-8704-F194F4AEC192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496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K.1 Unit 4 Patterns and Algebra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F-8–10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PAK-3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Patterns in Motion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reproduce, identify, and say what comes next in rhythmic and kinesthetic patterns consisting of mostly two or three elements.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K.1 pp. 115–117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29090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31179" y="1819397"/>
            <a:ext cx="952047" cy="1560478"/>
            <a:chOff x="2531179" y="1819397"/>
            <a:chExt cx="952047" cy="1560478"/>
          </a:xfrm>
        </p:grpSpPr>
        <p:grpSp>
          <p:nvGrpSpPr>
            <p:cNvPr id="4" name="Group 3"/>
            <p:cNvGrpSpPr/>
            <p:nvPr/>
          </p:nvGrpSpPr>
          <p:grpSpPr>
            <a:xfrm>
              <a:off x="2771267" y="2069465"/>
              <a:ext cx="434467" cy="1268349"/>
              <a:chOff x="2771267" y="2069465"/>
              <a:chExt cx="434467" cy="1268349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2848679" y="2751667"/>
                <a:ext cx="298451" cy="449573"/>
              </a:xfrm>
              <a:custGeom>
                <a:avLst/>
                <a:gdLst/>
                <a:ahLst/>
                <a:cxnLst/>
                <a:rect l="0" t="0" r="0" b="0"/>
                <a:pathLst>
                  <a:path w="298451" h="449573">
                    <a:moveTo>
                      <a:pt x="0" y="0"/>
                    </a:moveTo>
                    <a:lnTo>
                      <a:pt x="298450" y="0"/>
                    </a:lnTo>
                    <a:lnTo>
                      <a:pt x="298450" y="449572"/>
                    </a:lnTo>
                    <a:lnTo>
                      <a:pt x="0" y="449572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71267" y="2069465"/>
                <a:ext cx="434467" cy="126834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2531179" y="1819397"/>
              <a:ext cx="952047" cy="1560478"/>
              <a:chOff x="2531179" y="1819397"/>
              <a:chExt cx="952047" cy="1560478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2531179" y="1819397"/>
                <a:ext cx="952047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7" h="1560478">
                    <a:moveTo>
                      <a:pt x="0" y="0"/>
                    </a:moveTo>
                    <a:lnTo>
                      <a:pt x="952046" y="0"/>
                    </a:lnTo>
                    <a:lnTo>
                      <a:pt x="952046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646680" y="1866900"/>
                <a:ext cx="732688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face left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57200" y="1819397"/>
            <a:ext cx="952048" cy="1560478"/>
            <a:chOff x="457200" y="1819397"/>
            <a:chExt cx="952048" cy="1560478"/>
          </a:xfrm>
        </p:grpSpPr>
        <p:grpSp>
          <p:nvGrpSpPr>
            <p:cNvPr id="11" name="Group 10"/>
            <p:cNvGrpSpPr/>
            <p:nvPr/>
          </p:nvGrpSpPr>
          <p:grpSpPr>
            <a:xfrm>
              <a:off x="616458" y="2126996"/>
              <a:ext cx="684276" cy="1214755"/>
              <a:chOff x="616458" y="2126996"/>
              <a:chExt cx="684276" cy="1214755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745067" y="2853267"/>
                <a:ext cx="523955" cy="292101"/>
              </a:xfrm>
              <a:custGeom>
                <a:avLst/>
                <a:gdLst/>
                <a:ahLst/>
                <a:cxnLst/>
                <a:rect l="0" t="0" r="0" b="0"/>
                <a:pathLst>
                  <a:path w="523955" h="292101">
                    <a:moveTo>
                      <a:pt x="0" y="0"/>
                    </a:moveTo>
                    <a:lnTo>
                      <a:pt x="523954" y="0"/>
                    </a:lnTo>
                    <a:lnTo>
                      <a:pt x="523954" y="292100"/>
                    </a:lnTo>
                    <a:lnTo>
                      <a:pt x="0" y="292100"/>
                    </a:lnTo>
                    <a:close/>
                  </a:path>
                </a:pathLst>
              </a:custGeom>
              <a:solidFill>
                <a:srgbClr val="7D9EC0"/>
              </a:solidFill>
              <a:ln w="254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0" name="Picture 9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6458" y="2126996"/>
                <a:ext cx="684276" cy="121475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457200" y="1819397"/>
              <a:ext cx="952048" cy="1560478"/>
              <a:chOff x="457200" y="1819397"/>
              <a:chExt cx="952048" cy="1560478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457200" y="1819397"/>
                <a:ext cx="952048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78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67080" y="1866900"/>
                <a:ext cx="335483" cy="3693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sit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1494189" y="1820642"/>
            <a:ext cx="952048" cy="1561749"/>
            <a:chOff x="1494189" y="1820642"/>
            <a:chExt cx="952048" cy="1561749"/>
          </a:xfrm>
        </p:grpSpPr>
        <p:grpSp>
          <p:nvGrpSpPr>
            <p:cNvPr id="18" name="Group 17"/>
            <p:cNvGrpSpPr/>
            <p:nvPr/>
          </p:nvGrpSpPr>
          <p:grpSpPr>
            <a:xfrm>
              <a:off x="1678813" y="2046732"/>
              <a:ext cx="557530" cy="1335659"/>
              <a:chOff x="1678813" y="2046732"/>
              <a:chExt cx="557530" cy="1335659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1727176" y="2742222"/>
                <a:ext cx="452386" cy="466247"/>
              </a:xfrm>
              <a:custGeom>
                <a:avLst/>
                <a:gdLst/>
                <a:ahLst/>
                <a:cxnLst/>
                <a:rect l="0" t="0" r="0" b="0"/>
                <a:pathLst>
                  <a:path w="452386" h="466247">
                    <a:moveTo>
                      <a:pt x="0" y="0"/>
                    </a:moveTo>
                    <a:lnTo>
                      <a:pt x="452385" y="0"/>
                    </a:lnTo>
                    <a:lnTo>
                      <a:pt x="452385" y="466246"/>
                    </a:lnTo>
                    <a:lnTo>
                      <a:pt x="0" y="466246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7" name="Picture 16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78813" y="2046732"/>
                <a:ext cx="557530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19" name="Freeform 18"/>
            <p:cNvSpPr/>
            <p:nvPr/>
          </p:nvSpPr>
          <p:spPr>
            <a:xfrm>
              <a:off x="1494189" y="1820642"/>
              <a:ext cx="952048" cy="1560477"/>
            </a:xfrm>
            <a:custGeom>
              <a:avLst/>
              <a:gdLst/>
              <a:ahLst/>
              <a:cxnLst/>
              <a:rect l="0" t="0" r="0" b="0"/>
              <a:pathLst>
                <a:path w="952048" h="1560477">
                  <a:moveTo>
                    <a:pt x="0" y="0"/>
                  </a:moveTo>
                  <a:lnTo>
                    <a:pt x="952047" y="0"/>
                  </a:lnTo>
                  <a:lnTo>
                    <a:pt x="952047" y="1560476"/>
                  </a:lnTo>
                  <a:lnTo>
                    <a:pt x="0" y="156047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719580" y="18669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clap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22" name="Freeform 21"/>
          <p:cNvSpPr/>
          <p:nvPr/>
        </p:nvSpPr>
        <p:spPr>
          <a:xfrm>
            <a:off x="6299200" y="5515555"/>
            <a:ext cx="3463535" cy="1760996"/>
          </a:xfrm>
          <a:custGeom>
            <a:avLst/>
            <a:gdLst/>
            <a:ahLst/>
            <a:cxnLst/>
            <a:rect l="0" t="0" r="0" b="0"/>
            <a:pathLst>
              <a:path w="3463535" h="1760996">
                <a:moveTo>
                  <a:pt x="0" y="0"/>
                </a:moveTo>
                <a:lnTo>
                  <a:pt x="3463534" y="0"/>
                </a:lnTo>
                <a:lnTo>
                  <a:pt x="3463534" y="1760995"/>
                </a:lnTo>
                <a:lnTo>
                  <a:pt x="0" y="1760995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29" name="Group 28"/>
          <p:cNvGrpSpPr/>
          <p:nvPr/>
        </p:nvGrpSpPr>
        <p:grpSpPr>
          <a:xfrm>
            <a:off x="8672590" y="5622162"/>
            <a:ext cx="952045" cy="1560481"/>
            <a:chOff x="8672590" y="5622162"/>
            <a:chExt cx="952045" cy="1560481"/>
          </a:xfrm>
        </p:grpSpPr>
        <p:grpSp>
          <p:nvGrpSpPr>
            <p:cNvPr id="25" name="Group 24"/>
            <p:cNvGrpSpPr/>
            <p:nvPr/>
          </p:nvGrpSpPr>
          <p:grpSpPr>
            <a:xfrm>
              <a:off x="8672590" y="5622162"/>
              <a:ext cx="952045" cy="1560481"/>
              <a:chOff x="8672590" y="5622162"/>
              <a:chExt cx="952045" cy="1560481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8672590" y="5622162"/>
                <a:ext cx="952045" cy="1560481"/>
              </a:xfrm>
              <a:custGeom>
                <a:avLst/>
                <a:gdLst/>
                <a:ahLst/>
                <a:cxnLst/>
                <a:rect l="0" t="0" r="0" b="0"/>
                <a:pathLst>
                  <a:path w="952045" h="1560481">
                    <a:moveTo>
                      <a:pt x="0" y="0"/>
                    </a:moveTo>
                    <a:lnTo>
                      <a:pt x="952044" y="0"/>
                    </a:lnTo>
                    <a:lnTo>
                      <a:pt x="952044" y="1560480"/>
                    </a:lnTo>
                    <a:lnTo>
                      <a:pt x="0" y="156048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742680" y="5676900"/>
                <a:ext cx="810920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face right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8917432" y="5888482"/>
              <a:ext cx="489331" cy="1243330"/>
              <a:chOff x="8917432" y="5888482"/>
              <a:chExt cx="489331" cy="1243330"/>
            </a:xfrm>
          </p:grpSpPr>
          <p:sp>
            <p:nvSpPr>
              <p:cNvPr id="26" name="Freeform 25"/>
              <p:cNvSpPr/>
              <p:nvPr/>
            </p:nvSpPr>
            <p:spPr>
              <a:xfrm>
                <a:off x="9000066" y="6582833"/>
                <a:ext cx="342901" cy="355601"/>
              </a:xfrm>
              <a:custGeom>
                <a:avLst/>
                <a:gdLst/>
                <a:ahLst/>
                <a:cxnLst/>
                <a:rect l="0" t="0" r="0" b="0"/>
                <a:pathLst>
                  <a:path w="342901" h="355601">
                    <a:moveTo>
                      <a:pt x="0" y="0"/>
                    </a:moveTo>
                    <a:lnTo>
                      <a:pt x="342900" y="0"/>
                    </a:lnTo>
                    <a:lnTo>
                      <a:pt x="342900" y="355600"/>
                    </a:lnTo>
                    <a:lnTo>
                      <a:pt x="0" y="355600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7" name="Picture 26"/>
              <p:cNvPicPr>
                <a:picLocks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17432" y="5888482"/>
                <a:ext cx="489331" cy="12433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grpSp>
        <p:nvGrpSpPr>
          <p:cNvPr id="36" name="Group 35"/>
          <p:cNvGrpSpPr/>
          <p:nvPr/>
        </p:nvGrpSpPr>
        <p:grpSpPr>
          <a:xfrm>
            <a:off x="6441237" y="5622160"/>
            <a:ext cx="952045" cy="1560483"/>
            <a:chOff x="6441237" y="5622160"/>
            <a:chExt cx="952045" cy="1560483"/>
          </a:xfrm>
        </p:grpSpPr>
        <p:grpSp>
          <p:nvGrpSpPr>
            <p:cNvPr id="34" name="Group 33"/>
            <p:cNvGrpSpPr/>
            <p:nvPr/>
          </p:nvGrpSpPr>
          <p:grpSpPr>
            <a:xfrm>
              <a:off x="6441237" y="5622160"/>
              <a:ext cx="952045" cy="1560483"/>
              <a:chOff x="6441237" y="5622160"/>
              <a:chExt cx="952045" cy="1560483"/>
            </a:xfrm>
          </p:grpSpPr>
          <p:sp>
            <p:nvSpPr>
              <p:cNvPr id="30" name="Freeform 29"/>
              <p:cNvSpPr/>
              <p:nvPr/>
            </p:nvSpPr>
            <p:spPr>
              <a:xfrm>
                <a:off x="6441237" y="5622160"/>
                <a:ext cx="952045" cy="1560483"/>
              </a:xfrm>
              <a:custGeom>
                <a:avLst/>
                <a:gdLst/>
                <a:ahLst/>
                <a:cxnLst/>
                <a:rect l="0" t="0" r="0" b="0"/>
                <a:pathLst>
                  <a:path w="952045" h="1560483">
                    <a:moveTo>
                      <a:pt x="0" y="0"/>
                    </a:moveTo>
                    <a:lnTo>
                      <a:pt x="952044" y="0"/>
                    </a:lnTo>
                    <a:lnTo>
                      <a:pt x="952044" y="1560482"/>
                    </a:lnTo>
                    <a:lnTo>
                      <a:pt x="0" y="1560482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6650101" y="5882005"/>
                <a:ext cx="534289" cy="1238377"/>
                <a:chOff x="6650101" y="5882005"/>
                <a:chExt cx="534289" cy="1238377"/>
              </a:xfrm>
            </p:grpSpPr>
            <p:sp>
              <p:nvSpPr>
                <p:cNvPr id="31" name="Freeform 30"/>
                <p:cNvSpPr/>
                <p:nvPr/>
              </p:nvSpPr>
              <p:spPr>
                <a:xfrm>
                  <a:off x="6752166" y="6574367"/>
                  <a:ext cx="338587" cy="3768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38587" h="376849">
                      <a:moveTo>
                        <a:pt x="0" y="0"/>
                      </a:moveTo>
                      <a:lnTo>
                        <a:pt x="338586" y="0"/>
                      </a:lnTo>
                      <a:lnTo>
                        <a:pt x="338586" y="376848"/>
                      </a:lnTo>
                      <a:lnTo>
                        <a:pt x="0" y="376848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381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32" name="Picture 31"/>
                <p:cNvPicPr>
                  <a:picLocks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50101" y="5882005"/>
                  <a:ext cx="534289" cy="123837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sp>
          <p:nvSpPr>
            <p:cNvPr id="35" name="TextBox 34"/>
            <p:cNvSpPr txBox="1"/>
            <p:nvPr/>
          </p:nvSpPr>
          <p:spPr>
            <a:xfrm>
              <a:off x="6634480" y="5676900"/>
              <a:ext cx="55991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stand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37" name="Freeform 36"/>
          <p:cNvSpPr/>
          <p:nvPr/>
        </p:nvSpPr>
        <p:spPr>
          <a:xfrm>
            <a:off x="457200" y="3609984"/>
            <a:ext cx="952046" cy="1560480"/>
          </a:xfrm>
          <a:custGeom>
            <a:avLst/>
            <a:gdLst/>
            <a:ahLst/>
            <a:cxnLst/>
            <a:rect l="0" t="0" r="0" b="0"/>
            <a:pathLst>
              <a:path w="952046" h="1560480">
                <a:moveTo>
                  <a:pt x="0" y="0"/>
                </a:moveTo>
                <a:lnTo>
                  <a:pt x="952045" y="0"/>
                </a:lnTo>
                <a:lnTo>
                  <a:pt x="952045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Freeform 37"/>
          <p:cNvSpPr/>
          <p:nvPr/>
        </p:nvSpPr>
        <p:spPr>
          <a:xfrm>
            <a:off x="1494189" y="3609984"/>
            <a:ext cx="952047" cy="1560480"/>
          </a:xfrm>
          <a:custGeom>
            <a:avLst/>
            <a:gdLst/>
            <a:ahLst/>
            <a:cxnLst/>
            <a:rect l="0" t="0" r="0" b="0"/>
            <a:pathLst>
              <a:path w="952047" h="1560480">
                <a:moveTo>
                  <a:pt x="0" y="0"/>
                </a:moveTo>
                <a:lnTo>
                  <a:pt x="952046" y="0"/>
                </a:lnTo>
                <a:lnTo>
                  <a:pt x="952046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TextBox 38"/>
          <p:cNvSpPr txBox="1"/>
          <p:nvPr/>
        </p:nvSpPr>
        <p:spPr>
          <a:xfrm>
            <a:off x="469900" y="69596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2: Translate the pattern.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2531179" y="3609984"/>
            <a:ext cx="952047" cy="1560480"/>
          </a:xfrm>
          <a:custGeom>
            <a:avLst/>
            <a:gdLst/>
            <a:ahLst/>
            <a:cxnLst/>
            <a:rect l="0" t="0" r="0" b="0"/>
            <a:pathLst>
              <a:path w="952047" h="1560480">
                <a:moveTo>
                  <a:pt x="0" y="0"/>
                </a:moveTo>
                <a:lnTo>
                  <a:pt x="952046" y="0"/>
                </a:lnTo>
                <a:lnTo>
                  <a:pt x="952046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48" name="Group 47"/>
          <p:cNvGrpSpPr/>
          <p:nvPr/>
        </p:nvGrpSpPr>
        <p:grpSpPr>
          <a:xfrm>
            <a:off x="7554944" y="5628517"/>
            <a:ext cx="952048" cy="1560478"/>
            <a:chOff x="7554944" y="5628517"/>
            <a:chExt cx="952048" cy="1560478"/>
          </a:xfrm>
        </p:grpSpPr>
        <p:grpSp>
          <p:nvGrpSpPr>
            <p:cNvPr id="44" name="Group 43"/>
            <p:cNvGrpSpPr/>
            <p:nvPr/>
          </p:nvGrpSpPr>
          <p:grpSpPr>
            <a:xfrm>
              <a:off x="7554944" y="5628517"/>
              <a:ext cx="952048" cy="1560478"/>
              <a:chOff x="7554944" y="5628517"/>
              <a:chExt cx="952048" cy="1560478"/>
            </a:xfrm>
          </p:grpSpPr>
          <p:sp>
            <p:nvSpPr>
              <p:cNvPr id="42" name="Freeform 41"/>
              <p:cNvSpPr/>
              <p:nvPr/>
            </p:nvSpPr>
            <p:spPr>
              <a:xfrm>
                <a:off x="7554944" y="5628517"/>
                <a:ext cx="952048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78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7752080" y="5676900"/>
                <a:ext cx="525348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jump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7602474" y="5939790"/>
              <a:ext cx="853694" cy="918464"/>
              <a:chOff x="7602474" y="5939790"/>
              <a:chExt cx="853694" cy="918464"/>
            </a:xfrm>
          </p:grpSpPr>
          <p:sp>
            <p:nvSpPr>
              <p:cNvPr id="45" name="Freeform 44"/>
              <p:cNvSpPr/>
              <p:nvPr/>
            </p:nvSpPr>
            <p:spPr>
              <a:xfrm>
                <a:off x="7804711" y="6573488"/>
                <a:ext cx="447972" cy="198967"/>
              </a:xfrm>
              <a:custGeom>
                <a:avLst/>
                <a:gdLst/>
                <a:ahLst/>
                <a:cxnLst/>
                <a:rect l="0" t="0" r="0" b="0"/>
                <a:pathLst>
                  <a:path w="447972" h="198967">
                    <a:moveTo>
                      <a:pt x="0" y="0"/>
                    </a:moveTo>
                    <a:lnTo>
                      <a:pt x="447971" y="0"/>
                    </a:lnTo>
                    <a:lnTo>
                      <a:pt x="447971" y="198966"/>
                    </a:lnTo>
                    <a:lnTo>
                      <a:pt x="0" y="198966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46" name="Picture 45"/>
              <p:cNvPicPr>
                <a:picLocks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2474" y="5939790"/>
                <a:ext cx="853694" cy="91846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grpSp>
        <p:nvGrpSpPr>
          <p:cNvPr id="55" name="Group 54"/>
          <p:cNvGrpSpPr/>
          <p:nvPr/>
        </p:nvGrpSpPr>
        <p:grpSpPr>
          <a:xfrm>
            <a:off x="5642148" y="1820642"/>
            <a:ext cx="952047" cy="1560477"/>
            <a:chOff x="5642148" y="1820642"/>
            <a:chExt cx="952047" cy="1560477"/>
          </a:xfrm>
        </p:grpSpPr>
        <p:grpSp>
          <p:nvGrpSpPr>
            <p:cNvPr id="51" name="Group 50"/>
            <p:cNvGrpSpPr/>
            <p:nvPr/>
          </p:nvGrpSpPr>
          <p:grpSpPr>
            <a:xfrm>
              <a:off x="5882132" y="2070735"/>
              <a:ext cx="434467" cy="1268349"/>
              <a:chOff x="5882132" y="2070735"/>
              <a:chExt cx="434467" cy="1268349"/>
            </a:xfrm>
          </p:grpSpPr>
          <p:sp>
            <p:nvSpPr>
              <p:cNvPr id="49" name="Freeform 48"/>
              <p:cNvSpPr/>
              <p:nvPr/>
            </p:nvSpPr>
            <p:spPr>
              <a:xfrm>
                <a:off x="5959648" y="2752912"/>
                <a:ext cx="298451" cy="449573"/>
              </a:xfrm>
              <a:custGeom>
                <a:avLst/>
                <a:gdLst/>
                <a:ahLst/>
                <a:cxnLst/>
                <a:rect l="0" t="0" r="0" b="0"/>
                <a:pathLst>
                  <a:path w="298451" h="449573">
                    <a:moveTo>
                      <a:pt x="0" y="0"/>
                    </a:moveTo>
                    <a:lnTo>
                      <a:pt x="298450" y="0"/>
                    </a:lnTo>
                    <a:lnTo>
                      <a:pt x="298450" y="449572"/>
                    </a:lnTo>
                    <a:lnTo>
                      <a:pt x="0" y="449572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50" name="Picture 49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82132" y="2070735"/>
                <a:ext cx="434467" cy="126834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54" name="Group 53"/>
            <p:cNvGrpSpPr/>
            <p:nvPr/>
          </p:nvGrpSpPr>
          <p:grpSpPr>
            <a:xfrm>
              <a:off x="5642148" y="1820642"/>
              <a:ext cx="952047" cy="1560477"/>
              <a:chOff x="5642148" y="1820642"/>
              <a:chExt cx="952047" cy="1560477"/>
            </a:xfrm>
          </p:grpSpPr>
          <p:sp>
            <p:nvSpPr>
              <p:cNvPr id="52" name="Freeform 51"/>
              <p:cNvSpPr/>
              <p:nvPr/>
            </p:nvSpPr>
            <p:spPr>
              <a:xfrm>
                <a:off x="5642148" y="1820642"/>
                <a:ext cx="952047" cy="1560477"/>
              </a:xfrm>
              <a:custGeom>
                <a:avLst/>
                <a:gdLst/>
                <a:ahLst/>
                <a:cxnLst/>
                <a:rect l="0" t="0" r="0" b="0"/>
                <a:pathLst>
                  <a:path w="952047" h="1560477">
                    <a:moveTo>
                      <a:pt x="0" y="0"/>
                    </a:moveTo>
                    <a:lnTo>
                      <a:pt x="952046" y="0"/>
                    </a:lnTo>
                    <a:lnTo>
                      <a:pt x="952046" y="1560476"/>
                    </a:lnTo>
                    <a:lnTo>
                      <a:pt x="0" y="156047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745480" y="1866900"/>
                <a:ext cx="732688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face left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3568169" y="1820642"/>
            <a:ext cx="952048" cy="1560477"/>
            <a:chOff x="3568169" y="1820642"/>
            <a:chExt cx="952048" cy="1560477"/>
          </a:xfrm>
        </p:grpSpPr>
        <p:grpSp>
          <p:nvGrpSpPr>
            <p:cNvPr id="58" name="Group 57"/>
            <p:cNvGrpSpPr/>
            <p:nvPr/>
          </p:nvGrpSpPr>
          <p:grpSpPr>
            <a:xfrm>
              <a:off x="3727450" y="2128266"/>
              <a:ext cx="684276" cy="1214755"/>
              <a:chOff x="3727450" y="2128266"/>
              <a:chExt cx="684276" cy="1214755"/>
            </a:xfrm>
          </p:grpSpPr>
          <p:sp>
            <p:nvSpPr>
              <p:cNvPr id="56" name="Freeform 55"/>
              <p:cNvSpPr/>
              <p:nvPr/>
            </p:nvSpPr>
            <p:spPr>
              <a:xfrm>
                <a:off x="3856035" y="2854512"/>
                <a:ext cx="523955" cy="292101"/>
              </a:xfrm>
              <a:custGeom>
                <a:avLst/>
                <a:gdLst/>
                <a:ahLst/>
                <a:cxnLst/>
                <a:rect l="0" t="0" r="0" b="0"/>
                <a:pathLst>
                  <a:path w="523955" h="292101">
                    <a:moveTo>
                      <a:pt x="0" y="0"/>
                    </a:moveTo>
                    <a:lnTo>
                      <a:pt x="523954" y="0"/>
                    </a:lnTo>
                    <a:lnTo>
                      <a:pt x="523954" y="292100"/>
                    </a:lnTo>
                    <a:lnTo>
                      <a:pt x="0" y="292100"/>
                    </a:lnTo>
                    <a:close/>
                  </a:path>
                </a:pathLst>
              </a:custGeom>
              <a:solidFill>
                <a:srgbClr val="7D9EC0"/>
              </a:solidFill>
              <a:ln w="254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57" name="Picture 56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27450" y="2128266"/>
                <a:ext cx="684276" cy="121475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61" name="Group 60"/>
            <p:cNvGrpSpPr/>
            <p:nvPr/>
          </p:nvGrpSpPr>
          <p:grpSpPr>
            <a:xfrm>
              <a:off x="3568169" y="1820642"/>
              <a:ext cx="952048" cy="1560477"/>
              <a:chOff x="3568169" y="1820642"/>
              <a:chExt cx="952048" cy="1560477"/>
            </a:xfrm>
          </p:grpSpPr>
          <p:sp>
            <p:nvSpPr>
              <p:cNvPr id="59" name="Freeform 58"/>
              <p:cNvSpPr/>
              <p:nvPr/>
            </p:nvSpPr>
            <p:spPr>
              <a:xfrm>
                <a:off x="3568169" y="1820642"/>
                <a:ext cx="952048" cy="1560477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77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6"/>
                    </a:lnTo>
                    <a:lnTo>
                      <a:pt x="0" y="156047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878580" y="1866900"/>
                <a:ext cx="335483" cy="3693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sit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4605158" y="1821886"/>
            <a:ext cx="952048" cy="1561775"/>
            <a:chOff x="4605158" y="1821886"/>
            <a:chExt cx="952048" cy="1561775"/>
          </a:xfrm>
        </p:grpSpPr>
        <p:grpSp>
          <p:nvGrpSpPr>
            <p:cNvPr id="65" name="Group 64"/>
            <p:cNvGrpSpPr/>
            <p:nvPr/>
          </p:nvGrpSpPr>
          <p:grpSpPr>
            <a:xfrm>
              <a:off x="4789805" y="2048002"/>
              <a:ext cx="557530" cy="1335659"/>
              <a:chOff x="4789805" y="2048002"/>
              <a:chExt cx="557530" cy="1335659"/>
            </a:xfrm>
          </p:grpSpPr>
          <p:sp>
            <p:nvSpPr>
              <p:cNvPr id="63" name="Freeform 62"/>
              <p:cNvSpPr/>
              <p:nvPr/>
            </p:nvSpPr>
            <p:spPr>
              <a:xfrm>
                <a:off x="4838145" y="2743467"/>
                <a:ext cx="452387" cy="466247"/>
              </a:xfrm>
              <a:custGeom>
                <a:avLst/>
                <a:gdLst/>
                <a:ahLst/>
                <a:cxnLst/>
                <a:rect l="0" t="0" r="0" b="0"/>
                <a:pathLst>
                  <a:path w="452387" h="466247">
                    <a:moveTo>
                      <a:pt x="0" y="0"/>
                    </a:moveTo>
                    <a:lnTo>
                      <a:pt x="452386" y="0"/>
                    </a:lnTo>
                    <a:lnTo>
                      <a:pt x="452386" y="466246"/>
                    </a:lnTo>
                    <a:lnTo>
                      <a:pt x="0" y="466246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64" name="Picture 63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89805" y="2048002"/>
                <a:ext cx="557530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66" name="Freeform 65"/>
            <p:cNvSpPr/>
            <p:nvPr/>
          </p:nvSpPr>
          <p:spPr>
            <a:xfrm>
              <a:off x="4605158" y="1821886"/>
              <a:ext cx="952048" cy="1560478"/>
            </a:xfrm>
            <a:custGeom>
              <a:avLst/>
              <a:gdLst/>
              <a:ahLst/>
              <a:cxnLst/>
              <a:rect l="0" t="0" r="0" b="0"/>
              <a:pathLst>
                <a:path w="952048" h="1560478">
                  <a:moveTo>
                    <a:pt x="0" y="0"/>
                  </a:moveTo>
                  <a:lnTo>
                    <a:pt x="952047" y="0"/>
                  </a:lnTo>
                  <a:lnTo>
                    <a:pt x="952047" y="1560477"/>
                  </a:lnTo>
                  <a:lnTo>
                    <a:pt x="0" y="156047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818380" y="18669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clap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69" name="Freeform 68"/>
          <p:cNvSpPr/>
          <p:nvPr/>
        </p:nvSpPr>
        <p:spPr>
          <a:xfrm>
            <a:off x="3568169" y="3609984"/>
            <a:ext cx="952046" cy="1560480"/>
          </a:xfrm>
          <a:custGeom>
            <a:avLst/>
            <a:gdLst/>
            <a:ahLst/>
            <a:cxnLst/>
            <a:rect l="0" t="0" r="0" b="0"/>
            <a:pathLst>
              <a:path w="952046" h="1560480">
                <a:moveTo>
                  <a:pt x="0" y="0"/>
                </a:moveTo>
                <a:lnTo>
                  <a:pt x="952045" y="0"/>
                </a:lnTo>
                <a:lnTo>
                  <a:pt x="952045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Freeform 69"/>
          <p:cNvSpPr/>
          <p:nvPr/>
        </p:nvSpPr>
        <p:spPr>
          <a:xfrm>
            <a:off x="4605158" y="3609984"/>
            <a:ext cx="952047" cy="1560480"/>
          </a:xfrm>
          <a:custGeom>
            <a:avLst/>
            <a:gdLst/>
            <a:ahLst/>
            <a:cxnLst/>
            <a:rect l="0" t="0" r="0" b="0"/>
            <a:pathLst>
              <a:path w="952047" h="1560480">
                <a:moveTo>
                  <a:pt x="0" y="0"/>
                </a:moveTo>
                <a:lnTo>
                  <a:pt x="952046" y="0"/>
                </a:lnTo>
                <a:lnTo>
                  <a:pt x="952046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Freeform 70"/>
          <p:cNvSpPr/>
          <p:nvPr/>
        </p:nvSpPr>
        <p:spPr>
          <a:xfrm>
            <a:off x="5642148" y="3609984"/>
            <a:ext cx="952046" cy="1560480"/>
          </a:xfrm>
          <a:custGeom>
            <a:avLst/>
            <a:gdLst/>
            <a:ahLst/>
            <a:cxnLst/>
            <a:rect l="0" t="0" r="0" b="0"/>
            <a:pathLst>
              <a:path w="952046" h="1560480">
                <a:moveTo>
                  <a:pt x="0" y="0"/>
                </a:moveTo>
                <a:lnTo>
                  <a:pt x="952045" y="0"/>
                </a:lnTo>
                <a:lnTo>
                  <a:pt x="952045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78" name="Group 77"/>
          <p:cNvGrpSpPr/>
          <p:nvPr/>
        </p:nvGrpSpPr>
        <p:grpSpPr>
          <a:xfrm>
            <a:off x="8753115" y="1821886"/>
            <a:ext cx="952048" cy="1560478"/>
            <a:chOff x="8753115" y="1821886"/>
            <a:chExt cx="952048" cy="1560478"/>
          </a:xfrm>
        </p:grpSpPr>
        <p:grpSp>
          <p:nvGrpSpPr>
            <p:cNvPr id="74" name="Group 73"/>
            <p:cNvGrpSpPr/>
            <p:nvPr/>
          </p:nvGrpSpPr>
          <p:grpSpPr>
            <a:xfrm>
              <a:off x="8993124" y="2072005"/>
              <a:ext cx="434467" cy="1268349"/>
              <a:chOff x="8993124" y="2072005"/>
              <a:chExt cx="434467" cy="1268349"/>
            </a:xfrm>
          </p:grpSpPr>
          <p:sp>
            <p:nvSpPr>
              <p:cNvPr id="72" name="Freeform 71"/>
              <p:cNvSpPr/>
              <p:nvPr/>
            </p:nvSpPr>
            <p:spPr>
              <a:xfrm>
                <a:off x="9070618" y="2754156"/>
                <a:ext cx="298451" cy="449574"/>
              </a:xfrm>
              <a:custGeom>
                <a:avLst/>
                <a:gdLst/>
                <a:ahLst/>
                <a:cxnLst/>
                <a:rect l="0" t="0" r="0" b="0"/>
                <a:pathLst>
                  <a:path w="298451" h="449574">
                    <a:moveTo>
                      <a:pt x="0" y="0"/>
                    </a:moveTo>
                    <a:lnTo>
                      <a:pt x="298450" y="0"/>
                    </a:lnTo>
                    <a:lnTo>
                      <a:pt x="298450" y="449573"/>
                    </a:lnTo>
                    <a:lnTo>
                      <a:pt x="0" y="449573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73" name="Picture 7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93124" y="2072005"/>
                <a:ext cx="434467" cy="126834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7" name="Group 76"/>
            <p:cNvGrpSpPr/>
            <p:nvPr/>
          </p:nvGrpSpPr>
          <p:grpSpPr>
            <a:xfrm>
              <a:off x="8753115" y="1821886"/>
              <a:ext cx="952048" cy="1560478"/>
              <a:chOff x="8753115" y="1821886"/>
              <a:chExt cx="952048" cy="1560478"/>
            </a:xfrm>
          </p:grpSpPr>
          <p:sp>
            <p:nvSpPr>
              <p:cNvPr id="75" name="Freeform 74"/>
              <p:cNvSpPr/>
              <p:nvPr/>
            </p:nvSpPr>
            <p:spPr>
              <a:xfrm>
                <a:off x="8753115" y="1821886"/>
                <a:ext cx="952048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78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8856980" y="1866900"/>
                <a:ext cx="732688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face left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85" name="Group 84"/>
          <p:cNvGrpSpPr/>
          <p:nvPr/>
        </p:nvGrpSpPr>
        <p:grpSpPr>
          <a:xfrm>
            <a:off x="6679138" y="1821886"/>
            <a:ext cx="952047" cy="1560478"/>
            <a:chOff x="6679138" y="1821886"/>
            <a:chExt cx="952047" cy="1560478"/>
          </a:xfrm>
        </p:grpSpPr>
        <p:grpSp>
          <p:nvGrpSpPr>
            <p:cNvPr id="81" name="Group 80"/>
            <p:cNvGrpSpPr/>
            <p:nvPr/>
          </p:nvGrpSpPr>
          <p:grpSpPr>
            <a:xfrm>
              <a:off x="6838442" y="2129536"/>
              <a:ext cx="684276" cy="1214755"/>
              <a:chOff x="6838442" y="2129536"/>
              <a:chExt cx="684276" cy="1214755"/>
            </a:xfrm>
          </p:grpSpPr>
          <p:sp>
            <p:nvSpPr>
              <p:cNvPr id="79" name="Freeform 78"/>
              <p:cNvSpPr/>
              <p:nvPr/>
            </p:nvSpPr>
            <p:spPr>
              <a:xfrm>
                <a:off x="6967003" y="2855756"/>
                <a:ext cx="523955" cy="292101"/>
              </a:xfrm>
              <a:custGeom>
                <a:avLst/>
                <a:gdLst/>
                <a:ahLst/>
                <a:cxnLst/>
                <a:rect l="0" t="0" r="0" b="0"/>
                <a:pathLst>
                  <a:path w="523955" h="292101">
                    <a:moveTo>
                      <a:pt x="0" y="0"/>
                    </a:moveTo>
                    <a:lnTo>
                      <a:pt x="523954" y="0"/>
                    </a:lnTo>
                    <a:lnTo>
                      <a:pt x="523954" y="292100"/>
                    </a:lnTo>
                    <a:lnTo>
                      <a:pt x="0" y="292100"/>
                    </a:lnTo>
                    <a:close/>
                  </a:path>
                </a:pathLst>
              </a:custGeom>
              <a:solidFill>
                <a:srgbClr val="7D9EC0"/>
              </a:solidFill>
              <a:ln w="254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80" name="Picture 79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8442" y="2129536"/>
                <a:ext cx="684276" cy="121475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84" name="Group 83"/>
            <p:cNvGrpSpPr/>
            <p:nvPr/>
          </p:nvGrpSpPr>
          <p:grpSpPr>
            <a:xfrm>
              <a:off x="6679138" y="1821886"/>
              <a:ext cx="952047" cy="1560478"/>
              <a:chOff x="6679138" y="1821886"/>
              <a:chExt cx="952047" cy="1560478"/>
            </a:xfrm>
          </p:grpSpPr>
          <p:sp>
            <p:nvSpPr>
              <p:cNvPr id="82" name="Freeform 81"/>
              <p:cNvSpPr/>
              <p:nvPr/>
            </p:nvSpPr>
            <p:spPr>
              <a:xfrm>
                <a:off x="6679138" y="1821886"/>
                <a:ext cx="952047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7" h="1560478">
                    <a:moveTo>
                      <a:pt x="0" y="0"/>
                    </a:moveTo>
                    <a:lnTo>
                      <a:pt x="952046" y="0"/>
                    </a:lnTo>
                    <a:lnTo>
                      <a:pt x="952046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6990080" y="1866900"/>
                <a:ext cx="335483" cy="3693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sit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91" name="Group 90"/>
          <p:cNvGrpSpPr/>
          <p:nvPr/>
        </p:nvGrpSpPr>
        <p:grpSpPr>
          <a:xfrm>
            <a:off x="7716126" y="1823131"/>
            <a:ext cx="952049" cy="1561800"/>
            <a:chOff x="7716126" y="1823131"/>
            <a:chExt cx="952049" cy="1561800"/>
          </a:xfrm>
        </p:grpSpPr>
        <p:grpSp>
          <p:nvGrpSpPr>
            <p:cNvPr id="88" name="Group 87"/>
            <p:cNvGrpSpPr/>
            <p:nvPr/>
          </p:nvGrpSpPr>
          <p:grpSpPr>
            <a:xfrm>
              <a:off x="7900797" y="2049272"/>
              <a:ext cx="557530" cy="1335659"/>
              <a:chOff x="7900797" y="2049272"/>
              <a:chExt cx="557530" cy="1335659"/>
            </a:xfrm>
          </p:grpSpPr>
          <p:sp>
            <p:nvSpPr>
              <p:cNvPr id="86" name="Freeform 85"/>
              <p:cNvSpPr/>
              <p:nvPr/>
            </p:nvSpPr>
            <p:spPr>
              <a:xfrm>
                <a:off x="7949113" y="2744711"/>
                <a:ext cx="452386" cy="466247"/>
              </a:xfrm>
              <a:custGeom>
                <a:avLst/>
                <a:gdLst/>
                <a:ahLst/>
                <a:cxnLst/>
                <a:rect l="0" t="0" r="0" b="0"/>
                <a:pathLst>
                  <a:path w="452386" h="466247">
                    <a:moveTo>
                      <a:pt x="0" y="0"/>
                    </a:moveTo>
                    <a:lnTo>
                      <a:pt x="452385" y="0"/>
                    </a:lnTo>
                    <a:lnTo>
                      <a:pt x="452385" y="466246"/>
                    </a:lnTo>
                    <a:lnTo>
                      <a:pt x="0" y="466246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87" name="Picture 86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00797" y="2049272"/>
                <a:ext cx="557530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89" name="Freeform 88"/>
            <p:cNvSpPr/>
            <p:nvPr/>
          </p:nvSpPr>
          <p:spPr>
            <a:xfrm>
              <a:off x="7716126" y="1823131"/>
              <a:ext cx="952049" cy="1560478"/>
            </a:xfrm>
            <a:custGeom>
              <a:avLst/>
              <a:gdLst/>
              <a:ahLst/>
              <a:cxnLst/>
              <a:rect l="0" t="0" r="0" b="0"/>
              <a:pathLst>
                <a:path w="952049" h="1560478">
                  <a:moveTo>
                    <a:pt x="0" y="0"/>
                  </a:moveTo>
                  <a:lnTo>
                    <a:pt x="952048" y="0"/>
                  </a:lnTo>
                  <a:lnTo>
                    <a:pt x="952048" y="1560477"/>
                  </a:lnTo>
                  <a:lnTo>
                    <a:pt x="0" y="156047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929880" y="18669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clap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92" name="Freeform 91"/>
          <p:cNvSpPr/>
          <p:nvPr/>
        </p:nvSpPr>
        <p:spPr>
          <a:xfrm>
            <a:off x="6679137" y="3609984"/>
            <a:ext cx="952046" cy="1560480"/>
          </a:xfrm>
          <a:custGeom>
            <a:avLst/>
            <a:gdLst/>
            <a:ahLst/>
            <a:cxnLst/>
            <a:rect l="0" t="0" r="0" b="0"/>
            <a:pathLst>
              <a:path w="952046" h="1560480">
                <a:moveTo>
                  <a:pt x="0" y="0"/>
                </a:moveTo>
                <a:lnTo>
                  <a:pt x="952045" y="0"/>
                </a:lnTo>
                <a:lnTo>
                  <a:pt x="952045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Freeform 92"/>
          <p:cNvSpPr/>
          <p:nvPr/>
        </p:nvSpPr>
        <p:spPr>
          <a:xfrm>
            <a:off x="7716126" y="3609984"/>
            <a:ext cx="952047" cy="1560480"/>
          </a:xfrm>
          <a:custGeom>
            <a:avLst/>
            <a:gdLst/>
            <a:ahLst/>
            <a:cxnLst/>
            <a:rect l="0" t="0" r="0" b="0"/>
            <a:pathLst>
              <a:path w="952047" h="1560480">
                <a:moveTo>
                  <a:pt x="0" y="0"/>
                </a:moveTo>
                <a:lnTo>
                  <a:pt x="952046" y="0"/>
                </a:lnTo>
                <a:lnTo>
                  <a:pt x="952046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Freeform 93"/>
          <p:cNvSpPr/>
          <p:nvPr/>
        </p:nvSpPr>
        <p:spPr>
          <a:xfrm>
            <a:off x="8753115" y="3609984"/>
            <a:ext cx="952047" cy="1560480"/>
          </a:xfrm>
          <a:custGeom>
            <a:avLst/>
            <a:gdLst/>
            <a:ahLst/>
            <a:cxnLst/>
            <a:rect l="0" t="0" r="0" b="0"/>
            <a:pathLst>
              <a:path w="952047" h="1560480">
                <a:moveTo>
                  <a:pt x="0" y="0"/>
                </a:moveTo>
                <a:lnTo>
                  <a:pt x="952046" y="0"/>
                </a:lnTo>
                <a:lnTo>
                  <a:pt x="952046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198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730" y="1162558"/>
            <a:ext cx="7089140" cy="309638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3: What comes next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endParaRPr lang="en-CA" sz="1600">
              <a:solidFill>
                <a:srgbClr val="666666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596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2647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00" y="1143000"/>
            <a:ext cx="7102348" cy="279679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9108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3: What comes next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52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7434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00" y="1155700"/>
            <a:ext cx="7058533" cy="198970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Mistakes in Action Patterns (pp. F-28–29).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1550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819400" y="2231070"/>
            <a:ext cx="4531892" cy="2961147"/>
            <a:chOff x="2819400" y="2231070"/>
            <a:chExt cx="4531892" cy="2961147"/>
          </a:xfrm>
        </p:grpSpPr>
        <p:grpSp>
          <p:nvGrpSpPr>
            <p:cNvPr id="10" name="Group 9"/>
            <p:cNvGrpSpPr/>
            <p:nvPr/>
          </p:nvGrpSpPr>
          <p:grpSpPr>
            <a:xfrm>
              <a:off x="5205962" y="2231070"/>
              <a:ext cx="952048" cy="1561785"/>
              <a:chOff x="5205962" y="2231070"/>
              <a:chExt cx="952048" cy="156178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331806" y="2286603"/>
                <a:ext cx="724148" cy="1506252"/>
                <a:chOff x="5331806" y="2286603"/>
                <a:chExt cx="724148" cy="1506252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5403342" y="2457196"/>
                  <a:ext cx="557530" cy="1335659"/>
                  <a:chOff x="5403342" y="2457196"/>
                  <a:chExt cx="557530" cy="1335659"/>
                </a:xfrm>
              </p:grpSpPr>
              <p:sp>
                <p:nvSpPr>
                  <p:cNvPr id="2" name="Freeform 1"/>
                  <p:cNvSpPr/>
                  <p:nvPr/>
                </p:nvSpPr>
                <p:spPr>
                  <a:xfrm>
                    <a:off x="5451649" y="3152651"/>
                    <a:ext cx="452387" cy="4662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52387" h="466247">
                        <a:moveTo>
                          <a:pt x="0" y="0"/>
                        </a:moveTo>
                        <a:lnTo>
                          <a:pt x="452386" y="0"/>
                        </a:lnTo>
                        <a:lnTo>
                          <a:pt x="452386" y="466246"/>
                        </a:lnTo>
                        <a:lnTo>
                          <a:pt x="0" y="466246"/>
                        </a:lnTo>
                        <a:close/>
                      </a:path>
                    </a:pathLst>
                  </a:custGeom>
                  <a:solidFill>
                    <a:srgbClr val="7D9EC0"/>
                  </a:solidFill>
                  <a:ln w="38100" cap="flat" cmpd="sng" algn="ctr">
                    <a:solidFill>
                      <a:srgbClr val="7D9EC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pic>
                <p:nvPicPr>
                  <p:cNvPr id="3" name="Picture 2"/>
                  <p:cNvPicPr>
                    <a:picLocks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03342" y="2457196"/>
                    <a:ext cx="557530" cy="1335659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</p:grpSp>
            <p:sp>
              <p:nvSpPr>
                <p:cNvPr id="5" name="Freeform 4"/>
                <p:cNvSpPr/>
                <p:nvPr/>
              </p:nvSpPr>
              <p:spPr>
                <a:xfrm>
                  <a:off x="5331806" y="2286603"/>
                  <a:ext cx="724148" cy="23041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24148" h="230412">
                      <a:moveTo>
                        <a:pt x="0" y="0"/>
                      </a:moveTo>
                      <a:lnTo>
                        <a:pt x="724147" y="0"/>
                      </a:lnTo>
                      <a:lnTo>
                        <a:pt x="724147" y="230411"/>
                      </a:lnTo>
                      <a:lnTo>
                        <a:pt x="0" y="23041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5205962" y="2231070"/>
                <a:ext cx="952048" cy="1560478"/>
                <a:chOff x="5205962" y="2231070"/>
                <a:chExt cx="952048" cy="1560478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5205962" y="2231070"/>
                  <a:ext cx="952048" cy="15604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52048" h="1560478">
                      <a:moveTo>
                        <a:pt x="0" y="0"/>
                      </a:moveTo>
                      <a:lnTo>
                        <a:pt x="952047" y="0"/>
                      </a:lnTo>
                      <a:lnTo>
                        <a:pt x="952047" y="1560477"/>
                      </a:lnTo>
                      <a:lnTo>
                        <a:pt x="0" y="156047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427980" y="2273300"/>
                  <a:ext cx="497738" cy="23083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900" smtClean="0">
                      <a:solidFill>
                        <a:srgbClr val="666666"/>
                      </a:solidFill>
                      <a:latin typeface="Century Gothic"/>
                    </a:rPr>
                    <a:t>clap</a:t>
                  </a:r>
                  <a:endParaRPr lang="en-CA" sz="900">
                    <a:solidFill>
                      <a:srgbClr val="666666"/>
                    </a:solidFill>
                    <a:latin typeface="Century Gothic"/>
                  </a:endParaRPr>
                </a:p>
              </p:txBody>
            </p:sp>
          </p:grpSp>
        </p:grpSp>
        <p:grpSp>
          <p:nvGrpSpPr>
            <p:cNvPr id="17" name="Group 16"/>
            <p:cNvGrpSpPr/>
            <p:nvPr/>
          </p:nvGrpSpPr>
          <p:grpSpPr>
            <a:xfrm>
              <a:off x="2819400" y="2231706"/>
              <a:ext cx="952048" cy="1560478"/>
              <a:chOff x="2819400" y="2231706"/>
              <a:chExt cx="952048" cy="156047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978658" y="2539365"/>
                <a:ext cx="684276" cy="1214755"/>
                <a:chOff x="2978658" y="2539365"/>
                <a:chExt cx="684276" cy="1214755"/>
              </a:xfrm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3107267" y="3265576"/>
                  <a:ext cx="523955" cy="2921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23955" h="292101">
                      <a:moveTo>
                        <a:pt x="0" y="0"/>
                      </a:moveTo>
                      <a:lnTo>
                        <a:pt x="523954" y="0"/>
                      </a:lnTo>
                      <a:lnTo>
                        <a:pt x="523954" y="292100"/>
                      </a:lnTo>
                      <a:lnTo>
                        <a:pt x="0" y="292100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254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2" name="Picture 11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8658" y="2539365"/>
                  <a:ext cx="684276" cy="1214755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6" name="Group 15"/>
              <p:cNvGrpSpPr/>
              <p:nvPr/>
            </p:nvGrpSpPr>
            <p:grpSpPr>
              <a:xfrm>
                <a:off x="2819400" y="2231706"/>
                <a:ext cx="952048" cy="1560478"/>
                <a:chOff x="2819400" y="2231706"/>
                <a:chExt cx="952048" cy="1560478"/>
              </a:xfrm>
            </p:grpSpPr>
            <p:sp>
              <p:nvSpPr>
                <p:cNvPr id="14" name="Freeform 13"/>
                <p:cNvSpPr/>
                <p:nvPr/>
              </p:nvSpPr>
              <p:spPr>
                <a:xfrm>
                  <a:off x="2819400" y="2231706"/>
                  <a:ext cx="952048" cy="15604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52048" h="1560478">
                      <a:moveTo>
                        <a:pt x="0" y="0"/>
                      </a:moveTo>
                      <a:lnTo>
                        <a:pt x="952047" y="0"/>
                      </a:lnTo>
                      <a:lnTo>
                        <a:pt x="952047" y="1560477"/>
                      </a:lnTo>
                      <a:lnTo>
                        <a:pt x="0" y="156047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3129280" y="2273300"/>
                  <a:ext cx="335483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900" smtClean="0">
                      <a:solidFill>
                        <a:srgbClr val="666666"/>
                      </a:solidFill>
                      <a:latin typeface="Century Gothic"/>
                    </a:rPr>
                    <a:t>sit</a:t>
                  </a:r>
                  <a:endParaRPr lang="en-CA" sz="900">
                    <a:solidFill>
                      <a:srgbClr val="666666"/>
                    </a:solidFill>
                    <a:latin typeface="Century Gothic"/>
                  </a:endParaRPr>
                </a:p>
              </p:txBody>
            </p:sp>
          </p:grpSp>
        </p:grpSp>
        <p:grpSp>
          <p:nvGrpSpPr>
            <p:cNvPr id="24" name="Group 23"/>
            <p:cNvGrpSpPr/>
            <p:nvPr/>
          </p:nvGrpSpPr>
          <p:grpSpPr>
            <a:xfrm>
              <a:off x="4012683" y="2231705"/>
              <a:ext cx="952045" cy="1560483"/>
              <a:chOff x="4012683" y="2231705"/>
              <a:chExt cx="952045" cy="1560483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4012683" y="2231705"/>
                <a:ext cx="952045" cy="1560483"/>
                <a:chOff x="4012683" y="2231705"/>
                <a:chExt cx="952045" cy="1560483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4012683" y="2231705"/>
                  <a:ext cx="952045" cy="1560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52045" h="1560483">
                      <a:moveTo>
                        <a:pt x="0" y="0"/>
                      </a:moveTo>
                      <a:lnTo>
                        <a:pt x="952044" y="0"/>
                      </a:lnTo>
                      <a:lnTo>
                        <a:pt x="952044" y="1560482"/>
                      </a:lnTo>
                      <a:lnTo>
                        <a:pt x="0" y="156048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grpSp>
              <p:nvGrpSpPr>
                <p:cNvPr id="21" name="Group 20"/>
                <p:cNvGrpSpPr/>
                <p:nvPr/>
              </p:nvGrpSpPr>
              <p:grpSpPr>
                <a:xfrm>
                  <a:off x="4221607" y="2491486"/>
                  <a:ext cx="534289" cy="1238377"/>
                  <a:chOff x="4221607" y="2491486"/>
                  <a:chExt cx="534289" cy="1238377"/>
                </a:xfrm>
              </p:grpSpPr>
              <p:sp>
                <p:nvSpPr>
                  <p:cNvPr id="19" name="Freeform 18"/>
                  <p:cNvSpPr/>
                  <p:nvPr/>
                </p:nvSpPr>
                <p:spPr>
                  <a:xfrm>
                    <a:off x="4323612" y="3183912"/>
                    <a:ext cx="338587" cy="37684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38587" h="376849">
                        <a:moveTo>
                          <a:pt x="0" y="0"/>
                        </a:moveTo>
                        <a:lnTo>
                          <a:pt x="338586" y="0"/>
                        </a:lnTo>
                        <a:lnTo>
                          <a:pt x="338586" y="376848"/>
                        </a:lnTo>
                        <a:lnTo>
                          <a:pt x="0" y="376848"/>
                        </a:lnTo>
                        <a:close/>
                      </a:path>
                    </a:pathLst>
                  </a:custGeom>
                  <a:solidFill>
                    <a:srgbClr val="7D9EC0"/>
                  </a:solidFill>
                  <a:ln w="38100" cap="flat" cmpd="sng" algn="ctr">
                    <a:solidFill>
                      <a:srgbClr val="7D9EC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pic>
                <p:nvPicPr>
                  <p:cNvPr id="20" name="Picture 19"/>
                  <p:cNvPicPr>
                    <a:picLocks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21607" y="2491486"/>
                    <a:ext cx="534289" cy="1238377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</p:grpSp>
          </p:grpSp>
          <p:sp>
            <p:nvSpPr>
              <p:cNvPr id="23" name="TextBox 22"/>
              <p:cNvSpPr txBox="1"/>
              <p:nvPr/>
            </p:nvSpPr>
            <p:spPr>
              <a:xfrm>
                <a:off x="4208780" y="2286000"/>
                <a:ext cx="559918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stand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6399244" y="2231706"/>
              <a:ext cx="952048" cy="1560478"/>
              <a:chOff x="6399244" y="2231706"/>
              <a:chExt cx="952048" cy="1560478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6399244" y="2231706"/>
                <a:ext cx="952048" cy="1560478"/>
                <a:chOff x="6399244" y="2231706"/>
                <a:chExt cx="952048" cy="1560478"/>
              </a:xfrm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6399244" y="2231706"/>
                  <a:ext cx="952048" cy="15604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52048" h="1560478">
                      <a:moveTo>
                        <a:pt x="0" y="0"/>
                      </a:moveTo>
                      <a:lnTo>
                        <a:pt x="952047" y="0"/>
                      </a:lnTo>
                      <a:lnTo>
                        <a:pt x="952047" y="1560477"/>
                      </a:lnTo>
                      <a:lnTo>
                        <a:pt x="0" y="156047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6596380" y="2286000"/>
                  <a:ext cx="525348" cy="23083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900" smtClean="0">
                      <a:solidFill>
                        <a:srgbClr val="666666"/>
                      </a:solidFill>
                      <a:latin typeface="Century Gothic"/>
                    </a:rPr>
                    <a:t>jump</a:t>
                  </a:r>
                  <a:endParaRPr lang="en-CA" sz="900">
                    <a:solidFill>
                      <a:srgbClr val="666666"/>
                    </a:solidFill>
                    <a:latin typeface="Century Gothic"/>
                  </a:endParaRPr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6446774" y="2542921"/>
                <a:ext cx="853694" cy="918464"/>
                <a:chOff x="6446774" y="2542921"/>
                <a:chExt cx="853694" cy="918464"/>
              </a:xfrm>
            </p:grpSpPr>
            <p:sp>
              <p:nvSpPr>
                <p:cNvPr id="28" name="Freeform 27"/>
                <p:cNvSpPr/>
                <p:nvPr/>
              </p:nvSpPr>
              <p:spPr>
                <a:xfrm>
                  <a:off x="6649011" y="3176678"/>
                  <a:ext cx="447972" cy="19896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47972" h="198967">
                      <a:moveTo>
                        <a:pt x="0" y="0"/>
                      </a:moveTo>
                      <a:lnTo>
                        <a:pt x="447971" y="0"/>
                      </a:lnTo>
                      <a:lnTo>
                        <a:pt x="447971" y="198966"/>
                      </a:lnTo>
                      <a:lnTo>
                        <a:pt x="0" y="198966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127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9" name="Picture 28"/>
                <p:cNvPicPr>
                  <a:picLocks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46774" y="2542921"/>
                  <a:ext cx="853694" cy="91846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sp>
          <p:nvSpPr>
            <p:cNvPr id="32" name="Freeform 31"/>
            <p:cNvSpPr/>
            <p:nvPr/>
          </p:nvSpPr>
          <p:spPr>
            <a:xfrm>
              <a:off x="2834061" y="4259095"/>
              <a:ext cx="933122" cy="933122"/>
            </a:xfrm>
            <a:custGeom>
              <a:avLst/>
              <a:gdLst/>
              <a:ahLst/>
              <a:cxnLst/>
              <a:rect l="0" t="0" r="0" b="0"/>
              <a:pathLst>
                <a:path w="933122" h="933122">
                  <a:moveTo>
                    <a:pt x="0" y="0"/>
                  </a:moveTo>
                  <a:lnTo>
                    <a:pt x="933121" y="0"/>
                  </a:lnTo>
                  <a:lnTo>
                    <a:pt x="933121" y="933121"/>
                  </a:lnTo>
                  <a:lnTo>
                    <a:pt x="0" y="93312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4027861" y="4259095"/>
              <a:ext cx="933122" cy="933122"/>
            </a:xfrm>
            <a:custGeom>
              <a:avLst/>
              <a:gdLst/>
              <a:ahLst/>
              <a:cxnLst/>
              <a:rect l="0" t="0" r="0" b="0"/>
              <a:pathLst>
                <a:path w="933122" h="933122">
                  <a:moveTo>
                    <a:pt x="0" y="0"/>
                  </a:moveTo>
                  <a:lnTo>
                    <a:pt x="933121" y="0"/>
                  </a:lnTo>
                  <a:lnTo>
                    <a:pt x="933121" y="933121"/>
                  </a:lnTo>
                  <a:lnTo>
                    <a:pt x="0" y="93312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5221661" y="4259095"/>
              <a:ext cx="933122" cy="933122"/>
            </a:xfrm>
            <a:custGeom>
              <a:avLst/>
              <a:gdLst/>
              <a:ahLst/>
              <a:cxnLst/>
              <a:rect l="0" t="0" r="0" b="0"/>
              <a:pathLst>
                <a:path w="933122" h="933122">
                  <a:moveTo>
                    <a:pt x="0" y="0"/>
                  </a:moveTo>
                  <a:lnTo>
                    <a:pt x="933121" y="0"/>
                  </a:lnTo>
                  <a:lnTo>
                    <a:pt x="933121" y="933121"/>
                  </a:lnTo>
                  <a:lnTo>
                    <a:pt x="0" y="93312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6415461" y="4259095"/>
              <a:ext cx="933121" cy="933122"/>
            </a:xfrm>
            <a:custGeom>
              <a:avLst/>
              <a:gdLst/>
              <a:ahLst/>
              <a:cxnLst/>
              <a:rect l="0" t="0" r="0" b="0"/>
              <a:pathLst>
                <a:path w="933121" h="933122">
                  <a:moveTo>
                    <a:pt x="0" y="0"/>
                  </a:moveTo>
                  <a:lnTo>
                    <a:pt x="933120" y="0"/>
                  </a:lnTo>
                  <a:lnTo>
                    <a:pt x="933120" y="933121"/>
                  </a:lnTo>
                  <a:lnTo>
                    <a:pt x="0" y="93312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699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Translate an action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into an object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9900" y="6946900"/>
            <a:ext cx="7952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Have students make three repetitions.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1026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Translate a number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into a letter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7952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Have students make three repetitions.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614861" y="2862095"/>
            <a:ext cx="6926075" cy="2296024"/>
            <a:chOff x="1614861" y="2862095"/>
            <a:chExt cx="6926075" cy="2296024"/>
          </a:xfrm>
        </p:grpSpPr>
        <p:grpSp>
          <p:nvGrpSpPr>
            <p:cNvPr id="20" name="Group 19"/>
            <p:cNvGrpSpPr/>
            <p:nvPr/>
          </p:nvGrpSpPr>
          <p:grpSpPr>
            <a:xfrm>
              <a:off x="1614861" y="2862095"/>
              <a:ext cx="6926075" cy="924424"/>
              <a:chOff x="1614861" y="2862095"/>
              <a:chExt cx="6926075" cy="924424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614861" y="2862095"/>
                <a:ext cx="924424" cy="924424"/>
                <a:chOff x="1614861" y="2862095"/>
                <a:chExt cx="924424" cy="924424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1614861" y="2862095"/>
                  <a:ext cx="924424" cy="92442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24424" h="924424">
                      <a:moveTo>
                        <a:pt x="0" y="0"/>
                      </a:moveTo>
                      <a:lnTo>
                        <a:pt x="924423" y="0"/>
                      </a:lnTo>
                      <a:lnTo>
                        <a:pt x="924423" y="924423"/>
                      </a:lnTo>
                      <a:lnTo>
                        <a:pt x="0" y="9244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1808480" y="2959100"/>
                  <a:ext cx="535940" cy="861775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5000" smtClean="0">
                      <a:solidFill>
                        <a:srgbClr val="000000"/>
                      </a:solidFill>
                      <a:latin typeface="Gill Sans MT"/>
                    </a:rPr>
                    <a:t>1</a:t>
                  </a:r>
                  <a:endParaRPr lang="en-CA" sz="5000">
                    <a:solidFill>
                      <a:srgbClr val="000000"/>
                    </a:solidFill>
                    <a:latin typeface="Gill Sans MT"/>
                  </a:endParaRP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3115273" y="2862095"/>
                <a:ext cx="924425" cy="924424"/>
                <a:chOff x="3115273" y="2862095"/>
                <a:chExt cx="924425" cy="924424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3115273" y="2862095"/>
                  <a:ext cx="924425" cy="92442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24425" h="924424">
                      <a:moveTo>
                        <a:pt x="0" y="0"/>
                      </a:moveTo>
                      <a:lnTo>
                        <a:pt x="924424" y="0"/>
                      </a:lnTo>
                      <a:lnTo>
                        <a:pt x="924424" y="924423"/>
                      </a:lnTo>
                      <a:lnTo>
                        <a:pt x="0" y="9244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3307080" y="2959100"/>
                  <a:ext cx="535940" cy="861775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5000" smtClean="0">
                      <a:solidFill>
                        <a:srgbClr val="000000"/>
                      </a:solidFill>
                      <a:latin typeface="Gill Sans MT"/>
                    </a:rPr>
                    <a:t>2</a:t>
                  </a:r>
                  <a:endParaRPr lang="en-CA" sz="5000">
                    <a:solidFill>
                      <a:srgbClr val="000000"/>
                    </a:solidFill>
                    <a:latin typeface="Gill Sans MT"/>
                  </a:endParaRP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4615687" y="2862095"/>
                <a:ext cx="924424" cy="924424"/>
                <a:chOff x="4615687" y="2862095"/>
                <a:chExt cx="924424" cy="924424"/>
              </a:xfrm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4615687" y="2862095"/>
                  <a:ext cx="924424" cy="92442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24424" h="924424">
                      <a:moveTo>
                        <a:pt x="0" y="0"/>
                      </a:moveTo>
                      <a:lnTo>
                        <a:pt x="924423" y="0"/>
                      </a:lnTo>
                      <a:lnTo>
                        <a:pt x="924423" y="924423"/>
                      </a:lnTo>
                      <a:lnTo>
                        <a:pt x="0" y="9244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4805680" y="2959100"/>
                  <a:ext cx="535940" cy="861775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5000" smtClean="0">
                      <a:solidFill>
                        <a:srgbClr val="000000"/>
                      </a:solidFill>
                      <a:latin typeface="Gill Sans MT"/>
                    </a:rPr>
                    <a:t>3</a:t>
                  </a:r>
                  <a:endParaRPr lang="en-CA" sz="5000">
                    <a:solidFill>
                      <a:srgbClr val="000000"/>
                    </a:solidFill>
                    <a:latin typeface="Gill Sans MT"/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6116099" y="2862095"/>
                <a:ext cx="924424" cy="924424"/>
                <a:chOff x="6116099" y="2862095"/>
                <a:chExt cx="924424" cy="924424"/>
              </a:xfrm>
            </p:grpSpPr>
            <p:sp>
              <p:nvSpPr>
                <p:cNvPr id="14" name="Freeform 13"/>
                <p:cNvSpPr/>
                <p:nvPr/>
              </p:nvSpPr>
              <p:spPr>
                <a:xfrm>
                  <a:off x="6116099" y="2862095"/>
                  <a:ext cx="924424" cy="92442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24424" h="924424">
                      <a:moveTo>
                        <a:pt x="0" y="0"/>
                      </a:moveTo>
                      <a:lnTo>
                        <a:pt x="924423" y="0"/>
                      </a:lnTo>
                      <a:lnTo>
                        <a:pt x="924423" y="924423"/>
                      </a:lnTo>
                      <a:lnTo>
                        <a:pt x="0" y="9244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6304280" y="2959100"/>
                  <a:ext cx="535940" cy="861775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5000" smtClean="0">
                      <a:solidFill>
                        <a:srgbClr val="000000"/>
                      </a:solidFill>
                      <a:latin typeface="Gill Sans MT"/>
                    </a:rPr>
                    <a:t>4</a:t>
                  </a:r>
                  <a:endParaRPr lang="en-CA" sz="5000">
                    <a:solidFill>
                      <a:srgbClr val="000000"/>
                    </a:solidFill>
                    <a:latin typeface="Gill Sans MT"/>
                  </a:endParaRP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7616513" y="2862095"/>
                <a:ext cx="924423" cy="924424"/>
                <a:chOff x="7616513" y="2862095"/>
                <a:chExt cx="924423" cy="924424"/>
              </a:xfrm>
            </p:grpSpPr>
            <p:sp>
              <p:nvSpPr>
                <p:cNvPr id="17" name="Freeform 16"/>
                <p:cNvSpPr/>
                <p:nvPr/>
              </p:nvSpPr>
              <p:spPr>
                <a:xfrm>
                  <a:off x="7616513" y="2862095"/>
                  <a:ext cx="924423" cy="92442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24423" h="924424">
                      <a:moveTo>
                        <a:pt x="0" y="0"/>
                      </a:moveTo>
                      <a:lnTo>
                        <a:pt x="924422" y="0"/>
                      </a:lnTo>
                      <a:lnTo>
                        <a:pt x="924422" y="924423"/>
                      </a:lnTo>
                      <a:lnTo>
                        <a:pt x="0" y="9244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7815580" y="2959100"/>
                  <a:ext cx="535940" cy="861775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5000" smtClean="0">
                      <a:solidFill>
                        <a:srgbClr val="000000"/>
                      </a:solidFill>
                      <a:latin typeface="Gill Sans MT"/>
                    </a:rPr>
                    <a:t>5</a:t>
                  </a:r>
                  <a:endParaRPr lang="en-CA" sz="5000">
                    <a:solidFill>
                      <a:srgbClr val="000000"/>
                    </a:solidFill>
                    <a:latin typeface="Gill Sans MT"/>
                  </a:endParaRPr>
                </a:p>
              </p:txBody>
            </p:sp>
          </p:grpSp>
        </p:grpSp>
        <p:sp>
          <p:nvSpPr>
            <p:cNvPr id="21" name="Freeform 20"/>
            <p:cNvSpPr/>
            <p:nvPr/>
          </p:nvSpPr>
          <p:spPr>
            <a:xfrm>
              <a:off x="1614861" y="4233695"/>
              <a:ext cx="924424" cy="924424"/>
            </a:xfrm>
            <a:custGeom>
              <a:avLst/>
              <a:gdLst/>
              <a:ahLst/>
              <a:cxnLst/>
              <a:rect l="0" t="0" r="0" b="0"/>
              <a:pathLst>
                <a:path w="924424" h="924424">
                  <a:moveTo>
                    <a:pt x="0" y="0"/>
                  </a:moveTo>
                  <a:lnTo>
                    <a:pt x="924423" y="0"/>
                  </a:lnTo>
                  <a:lnTo>
                    <a:pt x="924423" y="924423"/>
                  </a:lnTo>
                  <a:lnTo>
                    <a:pt x="0" y="924423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3115273" y="4233695"/>
              <a:ext cx="924425" cy="924424"/>
            </a:xfrm>
            <a:custGeom>
              <a:avLst/>
              <a:gdLst/>
              <a:ahLst/>
              <a:cxnLst/>
              <a:rect l="0" t="0" r="0" b="0"/>
              <a:pathLst>
                <a:path w="924425" h="924424">
                  <a:moveTo>
                    <a:pt x="0" y="0"/>
                  </a:moveTo>
                  <a:lnTo>
                    <a:pt x="924424" y="0"/>
                  </a:lnTo>
                  <a:lnTo>
                    <a:pt x="924424" y="924423"/>
                  </a:lnTo>
                  <a:lnTo>
                    <a:pt x="0" y="924423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4615687" y="4233695"/>
              <a:ext cx="924424" cy="924424"/>
            </a:xfrm>
            <a:custGeom>
              <a:avLst/>
              <a:gdLst/>
              <a:ahLst/>
              <a:cxnLst/>
              <a:rect l="0" t="0" r="0" b="0"/>
              <a:pathLst>
                <a:path w="924424" h="924424">
                  <a:moveTo>
                    <a:pt x="0" y="0"/>
                  </a:moveTo>
                  <a:lnTo>
                    <a:pt x="924423" y="0"/>
                  </a:lnTo>
                  <a:lnTo>
                    <a:pt x="924423" y="924423"/>
                  </a:lnTo>
                  <a:lnTo>
                    <a:pt x="0" y="924423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6116099" y="4233695"/>
              <a:ext cx="924424" cy="924424"/>
            </a:xfrm>
            <a:custGeom>
              <a:avLst/>
              <a:gdLst/>
              <a:ahLst/>
              <a:cxnLst/>
              <a:rect l="0" t="0" r="0" b="0"/>
              <a:pathLst>
                <a:path w="924424" h="924424">
                  <a:moveTo>
                    <a:pt x="0" y="0"/>
                  </a:moveTo>
                  <a:lnTo>
                    <a:pt x="924423" y="0"/>
                  </a:lnTo>
                  <a:lnTo>
                    <a:pt x="924423" y="924423"/>
                  </a:lnTo>
                  <a:lnTo>
                    <a:pt x="0" y="924423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7616513" y="4233695"/>
              <a:ext cx="924423" cy="924424"/>
            </a:xfrm>
            <a:custGeom>
              <a:avLst/>
              <a:gdLst/>
              <a:ahLst/>
              <a:cxnLst/>
              <a:rect l="0" t="0" r="0" b="0"/>
              <a:pathLst>
                <a:path w="924423" h="924424">
                  <a:moveTo>
                    <a:pt x="0" y="0"/>
                  </a:moveTo>
                  <a:lnTo>
                    <a:pt x="924422" y="0"/>
                  </a:lnTo>
                  <a:lnTo>
                    <a:pt x="924422" y="924423"/>
                  </a:lnTo>
                  <a:lnTo>
                    <a:pt x="0" y="924423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08795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1155700"/>
            <a:ext cx="7067550" cy="20316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Codes (p. F-30).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F-10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4: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6811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K.1 pp. 115–117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5071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F-8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026490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130300"/>
            <a:ext cx="38468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Let's make a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34200"/>
            <a:ext cx="8486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What two words did we say again and again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F-8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15900"/>
            <a:ext cx="6204330" cy="72308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Patterns using words and actions.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AB pattern: up, down.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43539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130300"/>
            <a:ext cx="45840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Let's do a harder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9311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Then do even harder patterns (AAB, ABB).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F-8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15900"/>
            <a:ext cx="62043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ABC pattern: up, down, clap.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38996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130300"/>
            <a:ext cx="70739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other action words could we use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7749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students' suggestions to lead more patterns.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F-8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34537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130300"/>
            <a:ext cx="55821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do you think a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7444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Repeat with two patterns and two non-patterns.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pp. F-8–9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15900"/>
            <a:ext cx="62043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What is a pattern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endParaRPr lang="en-CA" sz="1600">
              <a:solidFill>
                <a:srgbClr val="666666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810000"/>
            <a:ext cx="36589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Was that a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2119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892300"/>
            <a:ext cx="63053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Let's show this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with pictures.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2758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F-9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15900"/>
            <a:ext cx="6204330" cy="584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What comes next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 </a:t>
            </a:r>
          </a:p>
          <a:p>
            <a:r>
              <a:rPr lang="en-CA" sz="1600" smtClean="0">
                <a:solidFill>
                  <a:srgbClr val="666666"/>
                </a:solidFill>
                <a:latin typeface="Arial"/>
              </a:rPr>
              <a:t>A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sk a volunteer to act out a "clap-step" pattern.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7375629" y="5515555"/>
            <a:ext cx="2361706" cy="1760996"/>
          </a:xfrm>
          <a:custGeom>
            <a:avLst/>
            <a:gdLst/>
            <a:ahLst/>
            <a:cxnLst/>
            <a:rect l="0" t="0" r="0" b="0"/>
            <a:pathLst>
              <a:path w="2361706" h="1760996">
                <a:moveTo>
                  <a:pt x="0" y="0"/>
                </a:moveTo>
                <a:lnTo>
                  <a:pt x="2361705" y="0"/>
                </a:lnTo>
                <a:lnTo>
                  <a:pt x="2361705" y="1760995"/>
                </a:lnTo>
                <a:lnTo>
                  <a:pt x="0" y="1760995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2" name="Straight Connector 61"/>
          <p:cNvCxnSpPr/>
          <p:nvPr/>
        </p:nvCxnSpPr>
        <p:spPr>
          <a:xfrm>
            <a:off x="0" y="1231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510041" y="3109731"/>
            <a:ext cx="9116560" cy="1561710"/>
            <a:chOff x="510041" y="3109731"/>
            <a:chExt cx="9116560" cy="1561710"/>
          </a:xfrm>
        </p:grpSpPr>
        <p:grpSp>
          <p:nvGrpSpPr>
            <p:cNvPr id="15" name="Group 14"/>
            <p:cNvGrpSpPr/>
            <p:nvPr/>
          </p:nvGrpSpPr>
          <p:grpSpPr>
            <a:xfrm>
              <a:off x="1674597" y="3109731"/>
              <a:ext cx="952046" cy="1560480"/>
              <a:chOff x="1674597" y="3109731"/>
              <a:chExt cx="952046" cy="156048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783842" y="3359277"/>
                <a:ext cx="733552" cy="1288542"/>
                <a:chOff x="1783842" y="3359277"/>
                <a:chExt cx="733552" cy="1288542"/>
              </a:xfrm>
            </p:grpSpPr>
            <p:sp>
              <p:nvSpPr>
                <p:cNvPr id="10" name="Freeform 9"/>
                <p:cNvSpPr/>
                <p:nvPr/>
              </p:nvSpPr>
              <p:spPr>
                <a:xfrm>
                  <a:off x="1905265" y="4075591"/>
                  <a:ext cx="498967" cy="40081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8967" h="400810">
                      <a:moveTo>
                        <a:pt x="0" y="0"/>
                      </a:moveTo>
                      <a:lnTo>
                        <a:pt x="498966" y="0"/>
                      </a:lnTo>
                      <a:lnTo>
                        <a:pt x="498966" y="400809"/>
                      </a:lnTo>
                      <a:lnTo>
                        <a:pt x="0" y="400809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127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1" name="Picture 10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83842" y="3359277"/>
                  <a:ext cx="733552" cy="128854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13" name="Freeform 12"/>
              <p:cNvSpPr/>
              <p:nvPr/>
            </p:nvSpPr>
            <p:spPr>
              <a:xfrm>
                <a:off x="1674597" y="3109731"/>
                <a:ext cx="952046" cy="1560480"/>
              </a:xfrm>
              <a:custGeom>
                <a:avLst/>
                <a:gdLst/>
                <a:ahLst/>
                <a:cxnLst/>
                <a:rect l="0" t="0" r="0" b="0"/>
                <a:pathLst>
                  <a:path w="952046" h="1560480">
                    <a:moveTo>
                      <a:pt x="0" y="0"/>
                    </a:moveTo>
                    <a:lnTo>
                      <a:pt x="952045" y="0"/>
                    </a:lnTo>
                    <a:lnTo>
                      <a:pt x="952045" y="1560479"/>
                    </a:lnTo>
                    <a:lnTo>
                      <a:pt x="0" y="156047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910080" y="3162300"/>
                <a:ext cx="478384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step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10041" y="3109731"/>
              <a:ext cx="952048" cy="1561710"/>
              <a:chOff x="510041" y="3109731"/>
              <a:chExt cx="952048" cy="156171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694690" y="3335782"/>
                <a:ext cx="557530" cy="1335659"/>
                <a:chOff x="694690" y="3335782"/>
                <a:chExt cx="557530" cy="1335659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743027" y="4031311"/>
                  <a:ext cx="452387" cy="46624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52387" h="466248">
                      <a:moveTo>
                        <a:pt x="0" y="0"/>
                      </a:moveTo>
                      <a:lnTo>
                        <a:pt x="452386" y="0"/>
                      </a:lnTo>
                      <a:lnTo>
                        <a:pt x="452386" y="466247"/>
                      </a:lnTo>
                      <a:lnTo>
                        <a:pt x="0" y="466247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381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7" name="Picture 16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4690" y="3335782"/>
                  <a:ext cx="557530" cy="133565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19" name="Freeform 18"/>
              <p:cNvSpPr/>
              <p:nvPr/>
            </p:nvSpPr>
            <p:spPr>
              <a:xfrm>
                <a:off x="510041" y="3109731"/>
                <a:ext cx="952048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78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28980" y="3162300"/>
                <a:ext cx="497738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clap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4003709" y="3109731"/>
              <a:ext cx="952048" cy="1560480"/>
              <a:chOff x="4003709" y="3109731"/>
              <a:chExt cx="952048" cy="1560480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4113022" y="3359277"/>
                <a:ext cx="733425" cy="1288542"/>
                <a:chOff x="4113022" y="3359277"/>
                <a:chExt cx="733425" cy="1288542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4234377" y="4075593"/>
                  <a:ext cx="498967" cy="40080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8967" h="400808">
                      <a:moveTo>
                        <a:pt x="0" y="0"/>
                      </a:moveTo>
                      <a:lnTo>
                        <a:pt x="498966" y="0"/>
                      </a:lnTo>
                      <a:lnTo>
                        <a:pt x="498966" y="400807"/>
                      </a:lnTo>
                      <a:lnTo>
                        <a:pt x="0" y="400807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127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3" name="Picture 22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13022" y="3359277"/>
                  <a:ext cx="733425" cy="128854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25" name="Freeform 24"/>
              <p:cNvSpPr/>
              <p:nvPr/>
            </p:nvSpPr>
            <p:spPr>
              <a:xfrm>
                <a:off x="4003709" y="3109731"/>
                <a:ext cx="952048" cy="1560480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80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9"/>
                    </a:lnTo>
                    <a:lnTo>
                      <a:pt x="0" y="156047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246880" y="3162300"/>
                <a:ext cx="478383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step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2839152" y="3109731"/>
              <a:ext cx="952047" cy="1561583"/>
              <a:chOff x="2839152" y="3109731"/>
              <a:chExt cx="952047" cy="1561583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3023743" y="3335655"/>
                <a:ext cx="557657" cy="1335659"/>
                <a:chOff x="3023743" y="3335655"/>
                <a:chExt cx="557657" cy="1335659"/>
              </a:xfrm>
            </p:grpSpPr>
            <p:sp>
              <p:nvSpPr>
                <p:cNvPr id="28" name="Freeform 27"/>
                <p:cNvSpPr/>
                <p:nvPr/>
              </p:nvSpPr>
              <p:spPr>
                <a:xfrm>
                  <a:off x="3072139" y="4031313"/>
                  <a:ext cx="452386" cy="4662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52386" h="466247">
                      <a:moveTo>
                        <a:pt x="0" y="0"/>
                      </a:moveTo>
                      <a:lnTo>
                        <a:pt x="452385" y="0"/>
                      </a:lnTo>
                      <a:lnTo>
                        <a:pt x="452385" y="466246"/>
                      </a:lnTo>
                      <a:lnTo>
                        <a:pt x="0" y="466246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381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9" name="Picture 2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23743" y="3335655"/>
                  <a:ext cx="557657" cy="133565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31" name="Freeform 30"/>
              <p:cNvSpPr/>
              <p:nvPr/>
            </p:nvSpPr>
            <p:spPr>
              <a:xfrm>
                <a:off x="2839152" y="3109731"/>
                <a:ext cx="952047" cy="1560479"/>
              </a:xfrm>
              <a:custGeom>
                <a:avLst/>
                <a:gdLst/>
                <a:ahLst/>
                <a:cxnLst/>
                <a:rect l="0" t="0" r="0" b="0"/>
                <a:pathLst>
                  <a:path w="952047" h="1560479">
                    <a:moveTo>
                      <a:pt x="0" y="0"/>
                    </a:moveTo>
                    <a:lnTo>
                      <a:pt x="952046" y="0"/>
                    </a:lnTo>
                    <a:lnTo>
                      <a:pt x="952046" y="1560478"/>
                    </a:lnTo>
                    <a:lnTo>
                      <a:pt x="0" y="156047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065780" y="3162300"/>
                <a:ext cx="497738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clap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332822" y="3109731"/>
              <a:ext cx="952048" cy="1560480"/>
              <a:chOff x="6332822" y="3109731"/>
              <a:chExt cx="952048" cy="1560480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6442075" y="3359277"/>
                <a:ext cx="733425" cy="1288542"/>
                <a:chOff x="6442075" y="3359277"/>
                <a:chExt cx="733425" cy="1288542"/>
              </a:xfrm>
            </p:grpSpPr>
            <p:sp>
              <p:nvSpPr>
                <p:cNvPr id="34" name="Freeform 33"/>
                <p:cNvSpPr/>
                <p:nvPr/>
              </p:nvSpPr>
              <p:spPr>
                <a:xfrm>
                  <a:off x="6563489" y="4075593"/>
                  <a:ext cx="498965" cy="40080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8965" h="400808">
                      <a:moveTo>
                        <a:pt x="0" y="0"/>
                      </a:moveTo>
                      <a:lnTo>
                        <a:pt x="498964" y="0"/>
                      </a:lnTo>
                      <a:lnTo>
                        <a:pt x="498964" y="400807"/>
                      </a:lnTo>
                      <a:lnTo>
                        <a:pt x="0" y="400807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127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35" name="Picture 34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42075" y="3359277"/>
                  <a:ext cx="733425" cy="128854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37" name="Freeform 36"/>
              <p:cNvSpPr/>
              <p:nvPr/>
            </p:nvSpPr>
            <p:spPr>
              <a:xfrm>
                <a:off x="6332822" y="3109731"/>
                <a:ext cx="952048" cy="1560480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80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9"/>
                    </a:lnTo>
                    <a:lnTo>
                      <a:pt x="0" y="156047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570980" y="3162300"/>
                <a:ext cx="478384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step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168264" y="3109731"/>
              <a:ext cx="952049" cy="1561583"/>
              <a:chOff x="5168264" y="3109731"/>
              <a:chExt cx="952049" cy="1561583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5352796" y="3335655"/>
                <a:ext cx="557657" cy="1335659"/>
                <a:chOff x="5352796" y="3335655"/>
                <a:chExt cx="557657" cy="1335659"/>
              </a:xfrm>
            </p:grpSpPr>
            <p:sp>
              <p:nvSpPr>
                <p:cNvPr id="40" name="Freeform 39"/>
                <p:cNvSpPr/>
                <p:nvPr/>
              </p:nvSpPr>
              <p:spPr>
                <a:xfrm>
                  <a:off x="5401250" y="4031313"/>
                  <a:ext cx="452389" cy="4662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52389" h="466246">
                      <a:moveTo>
                        <a:pt x="0" y="0"/>
                      </a:moveTo>
                      <a:lnTo>
                        <a:pt x="452388" y="0"/>
                      </a:lnTo>
                      <a:lnTo>
                        <a:pt x="452388" y="466245"/>
                      </a:lnTo>
                      <a:lnTo>
                        <a:pt x="0" y="466245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381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41" name="Picture 40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52796" y="3335655"/>
                  <a:ext cx="557657" cy="133565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43" name="Freeform 42"/>
              <p:cNvSpPr/>
              <p:nvPr/>
            </p:nvSpPr>
            <p:spPr>
              <a:xfrm>
                <a:off x="5168264" y="3109731"/>
                <a:ext cx="952049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9" h="1560478">
                    <a:moveTo>
                      <a:pt x="0" y="0"/>
                    </a:moveTo>
                    <a:lnTo>
                      <a:pt x="952048" y="0"/>
                    </a:lnTo>
                    <a:lnTo>
                      <a:pt x="952048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402580" y="3162300"/>
                <a:ext cx="497738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clap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8674556" y="3109731"/>
              <a:ext cx="952045" cy="1560480"/>
            </a:xfrm>
            <a:custGeom>
              <a:avLst/>
              <a:gdLst/>
              <a:ahLst/>
              <a:cxnLst/>
              <a:rect l="0" t="0" r="0" b="0"/>
              <a:pathLst>
                <a:path w="952045" h="1560480">
                  <a:moveTo>
                    <a:pt x="0" y="0"/>
                  </a:moveTo>
                  <a:lnTo>
                    <a:pt x="952044" y="0"/>
                  </a:lnTo>
                  <a:lnTo>
                    <a:pt x="952044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sq" cmpd="sng" algn="ctr">
              <a:solidFill>
                <a:srgbClr val="C0C0C0"/>
              </a:solidFill>
              <a:prstDash val="dot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7497378" y="3109731"/>
              <a:ext cx="952044" cy="1560480"/>
            </a:xfrm>
            <a:custGeom>
              <a:avLst/>
              <a:gdLst/>
              <a:ahLst/>
              <a:cxnLst/>
              <a:rect l="0" t="0" r="0" b="0"/>
              <a:pathLst>
                <a:path w="952044" h="1560480">
                  <a:moveTo>
                    <a:pt x="0" y="0"/>
                  </a:moveTo>
                  <a:lnTo>
                    <a:pt x="952043" y="0"/>
                  </a:lnTo>
                  <a:lnTo>
                    <a:pt x="952043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sq" cmpd="sng" algn="ctr">
              <a:solidFill>
                <a:srgbClr val="C0C0C0"/>
              </a:solidFill>
              <a:prstDash val="dot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674556" y="5628513"/>
            <a:ext cx="952047" cy="1560480"/>
            <a:chOff x="8674556" y="5628513"/>
            <a:chExt cx="952047" cy="1560480"/>
          </a:xfrm>
        </p:grpSpPr>
        <p:grpSp>
          <p:nvGrpSpPr>
            <p:cNvPr id="51" name="Group 50"/>
            <p:cNvGrpSpPr/>
            <p:nvPr/>
          </p:nvGrpSpPr>
          <p:grpSpPr>
            <a:xfrm>
              <a:off x="8783828" y="5878068"/>
              <a:ext cx="733425" cy="1288542"/>
              <a:chOff x="8783828" y="5878068"/>
              <a:chExt cx="733425" cy="1288542"/>
            </a:xfrm>
          </p:grpSpPr>
          <p:sp>
            <p:nvSpPr>
              <p:cNvPr id="49" name="Freeform 48"/>
              <p:cNvSpPr/>
              <p:nvPr/>
            </p:nvSpPr>
            <p:spPr>
              <a:xfrm>
                <a:off x="8905224" y="6594376"/>
                <a:ext cx="498968" cy="400809"/>
              </a:xfrm>
              <a:custGeom>
                <a:avLst/>
                <a:gdLst/>
                <a:ahLst/>
                <a:cxnLst/>
                <a:rect l="0" t="0" r="0" b="0"/>
                <a:pathLst>
                  <a:path w="498968" h="400809">
                    <a:moveTo>
                      <a:pt x="0" y="0"/>
                    </a:moveTo>
                    <a:lnTo>
                      <a:pt x="498967" y="0"/>
                    </a:lnTo>
                    <a:lnTo>
                      <a:pt x="498967" y="400808"/>
                    </a:lnTo>
                    <a:lnTo>
                      <a:pt x="0" y="400808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50" name="Picture 49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83828" y="5878068"/>
                <a:ext cx="733425" cy="128854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52" name="Freeform 51"/>
            <p:cNvSpPr/>
            <p:nvPr/>
          </p:nvSpPr>
          <p:spPr>
            <a:xfrm>
              <a:off x="8674556" y="5628513"/>
              <a:ext cx="952047" cy="1560480"/>
            </a:xfrm>
            <a:custGeom>
              <a:avLst/>
              <a:gdLst/>
              <a:ahLst/>
              <a:cxnLst/>
              <a:rect l="0" t="0" r="0" b="0"/>
              <a:pathLst>
                <a:path w="952047" h="1560480">
                  <a:moveTo>
                    <a:pt x="0" y="0"/>
                  </a:moveTo>
                  <a:lnTo>
                    <a:pt x="952046" y="0"/>
                  </a:lnTo>
                  <a:lnTo>
                    <a:pt x="952046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920480" y="5676900"/>
              <a:ext cx="478384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step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497378" y="5627397"/>
            <a:ext cx="952044" cy="1561565"/>
            <a:chOff x="7497378" y="5627397"/>
            <a:chExt cx="952044" cy="1561565"/>
          </a:xfrm>
        </p:grpSpPr>
        <p:grpSp>
          <p:nvGrpSpPr>
            <p:cNvPr id="57" name="Group 56"/>
            <p:cNvGrpSpPr/>
            <p:nvPr/>
          </p:nvGrpSpPr>
          <p:grpSpPr>
            <a:xfrm>
              <a:off x="7681976" y="5853303"/>
              <a:ext cx="557657" cy="1335659"/>
              <a:chOff x="7681976" y="5853303"/>
              <a:chExt cx="557657" cy="1335659"/>
            </a:xfrm>
          </p:grpSpPr>
          <p:sp>
            <p:nvSpPr>
              <p:cNvPr id="55" name="Freeform 54"/>
              <p:cNvSpPr/>
              <p:nvPr/>
            </p:nvSpPr>
            <p:spPr>
              <a:xfrm>
                <a:off x="7730363" y="6548979"/>
                <a:ext cx="452383" cy="466246"/>
              </a:xfrm>
              <a:custGeom>
                <a:avLst/>
                <a:gdLst/>
                <a:ahLst/>
                <a:cxnLst/>
                <a:rect l="0" t="0" r="0" b="0"/>
                <a:pathLst>
                  <a:path w="452383" h="466246">
                    <a:moveTo>
                      <a:pt x="0" y="0"/>
                    </a:moveTo>
                    <a:lnTo>
                      <a:pt x="452382" y="0"/>
                    </a:lnTo>
                    <a:lnTo>
                      <a:pt x="452382" y="466245"/>
                    </a:lnTo>
                    <a:lnTo>
                      <a:pt x="0" y="466245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56" name="Picture 55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81976" y="5853303"/>
                <a:ext cx="557657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58" name="Freeform 57"/>
            <p:cNvSpPr/>
            <p:nvPr/>
          </p:nvSpPr>
          <p:spPr>
            <a:xfrm>
              <a:off x="7497378" y="5627397"/>
              <a:ext cx="952044" cy="1560479"/>
            </a:xfrm>
            <a:custGeom>
              <a:avLst/>
              <a:gdLst/>
              <a:ahLst/>
              <a:cxnLst/>
              <a:rect l="0" t="0" r="0" b="0"/>
              <a:pathLst>
                <a:path w="952044" h="1560479">
                  <a:moveTo>
                    <a:pt x="0" y="0"/>
                  </a:moveTo>
                  <a:lnTo>
                    <a:pt x="952043" y="0"/>
                  </a:lnTo>
                  <a:lnTo>
                    <a:pt x="952043" y="1560478"/>
                  </a:lnTo>
                  <a:lnTo>
                    <a:pt x="0" y="156047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726680" y="56769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clap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30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Can you reproduce my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7203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Demonstrate different action patterns.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1: Reproduce the pattern.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8396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7375628" y="5515555"/>
            <a:ext cx="2361707" cy="1760996"/>
          </a:xfrm>
          <a:custGeom>
            <a:avLst/>
            <a:gdLst/>
            <a:ahLst/>
            <a:cxnLst/>
            <a:rect l="0" t="0" r="0" b="0"/>
            <a:pathLst>
              <a:path w="2361707" h="1760996">
                <a:moveTo>
                  <a:pt x="0" y="0"/>
                </a:moveTo>
                <a:lnTo>
                  <a:pt x="2361706" y="0"/>
                </a:lnTo>
                <a:lnTo>
                  <a:pt x="2361706" y="1760995"/>
                </a:lnTo>
                <a:lnTo>
                  <a:pt x="0" y="1760995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8" name="Group 7"/>
          <p:cNvGrpSpPr/>
          <p:nvPr/>
        </p:nvGrpSpPr>
        <p:grpSpPr>
          <a:xfrm>
            <a:off x="8672590" y="5628512"/>
            <a:ext cx="961020" cy="1560481"/>
            <a:chOff x="8672590" y="5628512"/>
            <a:chExt cx="961020" cy="1560481"/>
          </a:xfrm>
        </p:grpSpPr>
        <p:grpSp>
          <p:nvGrpSpPr>
            <p:cNvPr id="5" name="Group 4"/>
            <p:cNvGrpSpPr/>
            <p:nvPr/>
          </p:nvGrpSpPr>
          <p:grpSpPr>
            <a:xfrm>
              <a:off x="8672590" y="5628512"/>
              <a:ext cx="961020" cy="1560481"/>
              <a:chOff x="8672590" y="5628512"/>
              <a:chExt cx="961020" cy="1560481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8672590" y="5628512"/>
                <a:ext cx="952045" cy="1560481"/>
              </a:xfrm>
              <a:custGeom>
                <a:avLst/>
                <a:gdLst/>
                <a:ahLst/>
                <a:cxnLst/>
                <a:rect l="0" t="0" r="0" b="0"/>
                <a:pathLst>
                  <a:path w="952045" h="1560481">
                    <a:moveTo>
                      <a:pt x="0" y="0"/>
                    </a:moveTo>
                    <a:lnTo>
                      <a:pt x="952044" y="0"/>
                    </a:lnTo>
                    <a:lnTo>
                      <a:pt x="952044" y="1560480"/>
                    </a:lnTo>
                    <a:lnTo>
                      <a:pt x="0" y="156048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8641080" y="5676900"/>
                <a:ext cx="1038250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touch tummy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8916750" y="6561655"/>
              <a:ext cx="454717" cy="414591"/>
            </a:xfrm>
            <a:custGeom>
              <a:avLst/>
              <a:gdLst/>
              <a:ahLst/>
              <a:cxnLst/>
              <a:rect l="0" t="0" r="0" b="0"/>
              <a:pathLst>
                <a:path w="454717" h="414591">
                  <a:moveTo>
                    <a:pt x="0" y="0"/>
                  </a:moveTo>
                  <a:lnTo>
                    <a:pt x="454716" y="0"/>
                  </a:lnTo>
                  <a:lnTo>
                    <a:pt x="454716" y="414590"/>
                  </a:lnTo>
                  <a:lnTo>
                    <a:pt x="0" y="414590"/>
                  </a:lnTo>
                  <a:close/>
                </a:path>
              </a:pathLst>
            </a:custGeom>
            <a:solidFill>
              <a:srgbClr val="7D9EC0"/>
            </a:solidFill>
            <a:ln w="12700" cap="flat" cmpd="sng" algn="ctr">
              <a:solidFill>
                <a:srgbClr val="7D9E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8217" y="5878068"/>
              <a:ext cx="567436" cy="128358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5" name="Group 14"/>
          <p:cNvGrpSpPr/>
          <p:nvPr/>
        </p:nvGrpSpPr>
        <p:grpSpPr>
          <a:xfrm>
            <a:off x="7508037" y="5628512"/>
            <a:ext cx="952045" cy="1560483"/>
            <a:chOff x="7508037" y="5628512"/>
            <a:chExt cx="952045" cy="1560483"/>
          </a:xfrm>
        </p:grpSpPr>
        <p:grpSp>
          <p:nvGrpSpPr>
            <p:cNvPr id="11" name="Group 10"/>
            <p:cNvGrpSpPr/>
            <p:nvPr/>
          </p:nvGrpSpPr>
          <p:grpSpPr>
            <a:xfrm>
              <a:off x="7508037" y="5628512"/>
              <a:ext cx="952045" cy="1560483"/>
              <a:chOff x="7508037" y="5628512"/>
              <a:chExt cx="952045" cy="1560483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7508037" y="5628512"/>
                <a:ext cx="952045" cy="1560483"/>
              </a:xfrm>
              <a:custGeom>
                <a:avLst/>
                <a:gdLst/>
                <a:ahLst/>
                <a:cxnLst/>
                <a:rect l="0" t="0" r="0" b="0"/>
                <a:pathLst>
                  <a:path w="952045" h="1560483">
                    <a:moveTo>
                      <a:pt x="0" y="0"/>
                    </a:moveTo>
                    <a:lnTo>
                      <a:pt x="952044" y="0"/>
                    </a:lnTo>
                    <a:lnTo>
                      <a:pt x="952044" y="1560482"/>
                    </a:lnTo>
                    <a:lnTo>
                      <a:pt x="0" y="1560482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523480" y="5676900"/>
                <a:ext cx="918235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900" smtClean="0">
                    <a:solidFill>
                      <a:srgbClr val="666666"/>
                    </a:solidFill>
                    <a:latin typeface="Century Gothic"/>
                  </a:rPr>
                  <a:t>point down</a:t>
                </a:r>
                <a:endParaRPr lang="en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7667117" y="5878068"/>
              <a:ext cx="659130" cy="1283589"/>
              <a:chOff x="7667117" y="5878068"/>
              <a:chExt cx="659130" cy="1283589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7787184" y="6561649"/>
                <a:ext cx="425347" cy="414594"/>
              </a:xfrm>
              <a:custGeom>
                <a:avLst/>
                <a:gdLst/>
                <a:ahLst/>
                <a:cxnLst/>
                <a:rect l="0" t="0" r="0" b="0"/>
                <a:pathLst>
                  <a:path w="425347" h="414594">
                    <a:moveTo>
                      <a:pt x="0" y="0"/>
                    </a:moveTo>
                    <a:lnTo>
                      <a:pt x="425346" y="0"/>
                    </a:lnTo>
                    <a:lnTo>
                      <a:pt x="425346" y="414593"/>
                    </a:lnTo>
                    <a:lnTo>
                      <a:pt x="0" y="414593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67117" y="5878068"/>
                <a:ext cx="659130" cy="128358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grpSp>
        <p:nvGrpSpPr>
          <p:cNvPr id="21" name="Group 20"/>
          <p:cNvGrpSpPr/>
          <p:nvPr/>
        </p:nvGrpSpPr>
        <p:grpSpPr>
          <a:xfrm>
            <a:off x="1685256" y="2009897"/>
            <a:ext cx="952046" cy="1560480"/>
            <a:chOff x="1685256" y="2009897"/>
            <a:chExt cx="952046" cy="1560480"/>
          </a:xfrm>
        </p:grpSpPr>
        <p:grpSp>
          <p:nvGrpSpPr>
            <p:cNvPr id="18" name="Group 17"/>
            <p:cNvGrpSpPr/>
            <p:nvPr/>
          </p:nvGrpSpPr>
          <p:grpSpPr>
            <a:xfrm>
              <a:off x="1794510" y="2259457"/>
              <a:ext cx="733552" cy="1288542"/>
              <a:chOff x="1794510" y="2259457"/>
              <a:chExt cx="733552" cy="1288542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1915925" y="2975757"/>
                <a:ext cx="498966" cy="400810"/>
              </a:xfrm>
              <a:custGeom>
                <a:avLst/>
                <a:gdLst/>
                <a:ahLst/>
                <a:cxnLst/>
                <a:rect l="0" t="0" r="0" b="0"/>
                <a:pathLst>
                  <a:path w="498966" h="400810">
                    <a:moveTo>
                      <a:pt x="0" y="0"/>
                    </a:moveTo>
                    <a:lnTo>
                      <a:pt x="498965" y="0"/>
                    </a:lnTo>
                    <a:lnTo>
                      <a:pt x="498965" y="400809"/>
                    </a:lnTo>
                    <a:lnTo>
                      <a:pt x="0" y="400809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7" name="Picture 16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510" y="2259457"/>
                <a:ext cx="733552" cy="128854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19" name="Freeform 18"/>
            <p:cNvSpPr/>
            <p:nvPr/>
          </p:nvSpPr>
          <p:spPr>
            <a:xfrm>
              <a:off x="1685256" y="2009897"/>
              <a:ext cx="952046" cy="1560480"/>
            </a:xfrm>
            <a:custGeom>
              <a:avLst/>
              <a:gdLst/>
              <a:ahLst/>
              <a:cxnLst/>
              <a:rect l="0" t="0" r="0" b="0"/>
              <a:pathLst>
                <a:path w="952046" h="1560480">
                  <a:moveTo>
                    <a:pt x="0" y="0"/>
                  </a:moveTo>
                  <a:lnTo>
                    <a:pt x="952045" y="0"/>
                  </a:lnTo>
                  <a:lnTo>
                    <a:pt x="952045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22780" y="2057400"/>
              <a:ext cx="478384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step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20700" y="2009897"/>
            <a:ext cx="952048" cy="1561724"/>
            <a:chOff x="520700" y="2009897"/>
            <a:chExt cx="952048" cy="1561724"/>
          </a:xfrm>
        </p:grpSpPr>
        <p:grpSp>
          <p:nvGrpSpPr>
            <p:cNvPr id="24" name="Group 23"/>
            <p:cNvGrpSpPr/>
            <p:nvPr/>
          </p:nvGrpSpPr>
          <p:grpSpPr>
            <a:xfrm>
              <a:off x="705358" y="2235962"/>
              <a:ext cx="557530" cy="1335659"/>
              <a:chOff x="705358" y="2235962"/>
              <a:chExt cx="557530" cy="1335659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753687" y="2931477"/>
                <a:ext cx="452386" cy="466248"/>
              </a:xfrm>
              <a:custGeom>
                <a:avLst/>
                <a:gdLst/>
                <a:ahLst/>
                <a:cxnLst/>
                <a:rect l="0" t="0" r="0" b="0"/>
                <a:pathLst>
                  <a:path w="452386" h="466248">
                    <a:moveTo>
                      <a:pt x="0" y="0"/>
                    </a:moveTo>
                    <a:lnTo>
                      <a:pt x="452385" y="0"/>
                    </a:lnTo>
                    <a:lnTo>
                      <a:pt x="452385" y="466247"/>
                    </a:lnTo>
                    <a:lnTo>
                      <a:pt x="0" y="466247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3" name="Picture 22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5358" y="2235962"/>
                <a:ext cx="557530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25" name="Freeform 24"/>
            <p:cNvSpPr/>
            <p:nvPr/>
          </p:nvSpPr>
          <p:spPr>
            <a:xfrm>
              <a:off x="520700" y="2009897"/>
              <a:ext cx="952048" cy="1560478"/>
            </a:xfrm>
            <a:custGeom>
              <a:avLst/>
              <a:gdLst/>
              <a:ahLst/>
              <a:cxnLst/>
              <a:rect l="0" t="0" r="0" b="0"/>
              <a:pathLst>
                <a:path w="952048" h="1560478">
                  <a:moveTo>
                    <a:pt x="0" y="0"/>
                  </a:moveTo>
                  <a:lnTo>
                    <a:pt x="952047" y="0"/>
                  </a:lnTo>
                  <a:lnTo>
                    <a:pt x="952047" y="1560477"/>
                  </a:lnTo>
                  <a:lnTo>
                    <a:pt x="0" y="156047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1680" y="20574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clap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014369" y="2009897"/>
            <a:ext cx="952047" cy="1560480"/>
            <a:chOff x="4014369" y="2009897"/>
            <a:chExt cx="952047" cy="1560480"/>
          </a:xfrm>
        </p:grpSpPr>
        <p:grpSp>
          <p:nvGrpSpPr>
            <p:cNvPr id="30" name="Group 29"/>
            <p:cNvGrpSpPr/>
            <p:nvPr/>
          </p:nvGrpSpPr>
          <p:grpSpPr>
            <a:xfrm>
              <a:off x="4123690" y="2259457"/>
              <a:ext cx="733425" cy="1288542"/>
              <a:chOff x="4123690" y="2259457"/>
              <a:chExt cx="733425" cy="1288542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4245036" y="2975759"/>
                <a:ext cx="498967" cy="400808"/>
              </a:xfrm>
              <a:custGeom>
                <a:avLst/>
                <a:gdLst/>
                <a:ahLst/>
                <a:cxnLst/>
                <a:rect l="0" t="0" r="0" b="0"/>
                <a:pathLst>
                  <a:path w="498967" h="400808">
                    <a:moveTo>
                      <a:pt x="0" y="0"/>
                    </a:moveTo>
                    <a:lnTo>
                      <a:pt x="498966" y="0"/>
                    </a:lnTo>
                    <a:lnTo>
                      <a:pt x="498966" y="400807"/>
                    </a:lnTo>
                    <a:lnTo>
                      <a:pt x="0" y="400807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9" name="Picture 28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3690" y="2259457"/>
                <a:ext cx="733425" cy="128854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31" name="Freeform 30"/>
            <p:cNvSpPr/>
            <p:nvPr/>
          </p:nvSpPr>
          <p:spPr>
            <a:xfrm>
              <a:off x="4014369" y="2009897"/>
              <a:ext cx="952047" cy="1560480"/>
            </a:xfrm>
            <a:custGeom>
              <a:avLst/>
              <a:gdLst/>
              <a:ahLst/>
              <a:cxnLst/>
              <a:rect l="0" t="0" r="0" b="0"/>
              <a:pathLst>
                <a:path w="952047" h="1560480">
                  <a:moveTo>
                    <a:pt x="0" y="0"/>
                  </a:moveTo>
                  <a:lnTo>
                    <a:pt x="952046" y="0"/>
                  </a:lnTo>
                  <a:lnTo>
                    <a:pt x="952046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59580" y="2057400"/>
              <a:ext cx="478383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step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849812" y="2009897"/>
            <a:ext cx="952046" cy="1561597"/>
            <a:chOff x="2849812" y="2009897"/>
            <a:chExt cx="952046" cy="1561597"/>
          </a:xfrm>
        </p:grpSpPr>
        <p:grpSp>
          <p:nvGrpSpPr>
            <p:cNvPr id="36" name="Group 35"/>
            <p:cNvGrpSpPr/>
            <p:nvPr/>
          </p:nvGrpSpPr>
          <p:grpSpPr>
            <a:xfrm>
              <a:off x="3034411" y="2235835"/>
              <a:ext cx="557657" cy="1335659"/>
              <a:chOff x="3034411" y="2235835"/>
              <a:chExt cx="557657" cy="1335659"/>
            </a:xfrm>
          </p:grpSpPr>
          <p:sp>
            <p:nvSpPr>
              <p:cNvPr id="34" name="Freeform 33"/>
              <p:cNvSpPr/>
              <p:nvPr/>
            </p:nvSpPr>
            <p:spPr>
              <a:xfrm>
                <a:off x="3082798" y="2931479"/>
                <a:ext cx="452386" cy="466247"/>
              </a:xfrm>
              <a:custGeom>
                <a:avLst/>
                <a:gdLst/>
                <a:ahLst/>
                <a:cxnLst/>
                <a:rect l="0" t="0" r="0" b="0"/>
                <a:pathLst>
                  <a:path w="452386" h="466247">
                    <a:moveTo>
                      <a:pt x="0" y="0"/>
                    </a:moveTo>
                    <a:lnTo>
                      <a:pt x="452385" y="0"/>
                    </a:lnTo>
                    <a:lnTo>
                      <a:pt x="452385" y="466246"/>
                    </a:lnTo>
                    <a:lnTo>
                      <a:pt x="0" y="466246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5" name="Picture 34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34411" y="2235835"/>
                <a:ext cx="557657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37" name="Freeform 36"/>
            <p:cNvSpPr/>
            <p:nvPr/>
          </p:nvSpPr>
          <p:spPr>
            <a:xfrm>
              <a:off x="2849812" y="2009897"/>
              <a:ext cx="952046" cy="1560479"/>
            </a:xfrm>
            <a:custGeom>
              <a:avLst/>
              <a:gdLst/>
              <a:ahLst/>
              <a:cxnLst/>
              <a:rect l="0" t="0" r="0" b="0"/>
              <a:pathLst>
                <a:path w="952046" h="1560479">
                  <a:moveTo>
                    <a:pt x="0" y="0"/>
                  </a:moveTo>
                  <a:lnTo>
                    <a:pt x="952045" y="0"/>
                  </a:lnTo>
                  <a:lnTo>
                    <a:pt x="952045" y="1560478"/>
                  </a:lnTo>
                  <a:lnTo>
                    <a:pt x="0" y="156047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078480" y="20574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clap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343481" y="2009897"/>
            <a:ext cx="952048" cy="1560480"/>
            <a:chOff x="6343481" y="2009897"/>
            <a:chExt cx="952048" cy="1560480"/>
          </a:xfrm>
        </p:grpSpPr>
        <p:grpSp>
          <p:nvGrpSpPr>
            <p:cNvPr id="42" name="Group 41"/>
            <p:cNvGrpSpPr/>
            <p:nvPr/>
          </p:nvGrpSpPr>
          <p:grpSpPr>
            <a:xfrm>
              <a:off x="6452743" y="2259457"/>
              <a:ext cx="733425" cy="1288542"/>
              <a:chOff x="6452743" y="2259457"/>
              <a:chExt cx="733425" cy="1288542"/>
            </a:xfrm>
          </p:grpSpPr>
          <p:sp>
            <p:nvSpPr>
              <p:cNvPr id="40" name="Freeform 39"/>
              <p:cNvSpPr/>
              <p:nvPr/>
            </p:nvSpPr>
            <p:spPr>
              <a:xfrm>
                <a:off x="6574148" y="2975759"/>
                <a:ext cx="498965" cy="400808"/>
              </a:xfrm>
              <a:custGeom>
                <a:avLst/>
                <a:gdLst/>
                <a:ahLst/>
                <a:cxnLst/>
                <a:rect l="0" t="0" r="0" b="0"/>
                <a:pathLst>
                  <a:path w="498965" h="400808">
                    <a:moveTo>
                      <a:pt x="0" y="0"/>
                    </a:moveTo>
                    <a:lnTo>
                      <a:pt x="498964" y="0"/>
                    </a:lnTo>
                    <a:lnTo>
                      <a:pt x="498964" y="400807"/>
                    </a:lnTo>
                    <a:lnTo>
                      <a:pt x="0" y="400807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41" name="Picture 40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52743" y="2259457"/>
                <a:ext cx="733425" cy="128854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43" name="Freeform 42"/>
            <p:cNvSpPr/>
            <p:nvPr/>
          </p:nvSpPr>
          <p:spPr>
            <a:xfrm>
              <a:off x="6343481" y="2009897"/>
              <a:ext cx="952048" cy="1560480"/>
            </a:xfrm>
            <a:custGeom>
              <a:avLst/>
              <a:gdLst/>
              <a:ahLst/>
              <a:cxnLst/>
              <a:rect l="0" t="0" r="0" b="0"/>
              <a:pathLst>
                <a:path w="952048" h="1560480">
                  <a:moveTo>
                    <a:pt x="0" y="0"/>
                  </a:moveTo>
                  <a:lnTo>
                    <a:pt x="952047" y="0"/>
                  </a:lnTo>
                  <a:lnTo>
                    <a:pt x="952047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583680" y="2057400"/>
              <a:ext cx="478384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step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178923" y="2009897"/>
            <a:ext cx="952049" cy="1561597"/>
            <a:chOff x="5178923" y="2009897"/>
            <a:chExt cx="952049" cy="1561597"/>
          </a:xfrm>
        </p:grpSpPr>
        <p:grpSp>
          <p:nvGrpSpPr>
            <p:cNvPr id="48" name="Group 47"/>
            <p:cNvGrpSpPr/>
            <p:nvPr/>
          </p:nvGrpSpPr>
          <p:grpSpPr>
            <a:xfrm>
              <a:off x="5363464" y="2235835"/>
              <a:ext cx="557657" cy="1335659"/>
              <a:chOff x="5363464" y="2235835"/>
              <a:chExt cx="557657" cy="1335659"/>
            </a:xfrm>
          </p:grpSpPr>
          <p:sp>
            <p:nvSpPr>
              <p:cNvPr id="46" name="Freeform 45"/>
              <p:cNvSpPr/>
              <p:nvPr/>
            </p:nvSpPr>
            <p:spPr>
              <a:xfrm>
                <a:off x="5411910" y="2931479"/>
                <a:ext cx="452388" cy="466246"/>
              </a:xfrm>
              <a:custGeom>
                <a:avLst/>
                <a:gdLst/>
                <a:ahLst/>
                <a:cxnLst/>
                <a:rect l="0" t="0" r="0" b="0"/>
                <a:pathLst>
                  <a:path w="452388" h="466246">
                    <a:moveTo>
                      <a:pt x="0" y="0"/>
                    </a:moveTo>
                    <a:lnTo>
                      <a:pt x="452387" y="0"/>
                    </a:lnTo>
                    <a:lnTo>
                      <a:pt x="452387" y="466245"/>
                    </a:lnTo>
                    <a:lnTo>
                      <a:pt x="0" y="466245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47" name="Picture 46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3464" y="2235835"/>
                <a:ext cx="557657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49" name="Freeform 48"/>
            <p:cNvSpPr/>
            <p:nvPr/>
          </p:nvSpPr>
          <p:spPr>
            <a:xfrm>
              <a:off x="5178923" y="2009897"/>
              <a:ext cx="952049" cy="1560478"/>
            </a:xfrm>
            <a:custGeom>
              <a:avLst/>
              <a:gdLst/>
              <a:ahLst/>
              <a:cxnLst/>
              <a:rect l="0" t="0" r="0" b="0"/>
              <a:pathLst>
                <a:path w="952049" h="1560478">
                  <a:moveTo>
                    <a:pt x="0" y="0"/>
                  </a:moveTo>
                  <a:lnTo>
                    <a:pt x="952048" y="0"/>
                  </a:lnTo>
                  <a:lnTo>
                    <a:pt x="952048" y="1560477"/>
                  </a:lnTo>
                  <a:lnTo>
                    <a:pt x="0" y="156047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415280" y="20574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clap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672590" y="2009897"/>
            <a:ext cx="952046" cy="1560480"/>
            <a:chOff x="8672590" y="2009897"/>
            <a:chExt cx="952046" cy="1560480"/>
          </a:xfrm>
        </p:grpSpPr>
        <p:grpSp>
          <p:nvGrpSpPr>
            <p:cNvPr id="54" name="Group 53"/>
            <p:cNvGrpSpPr/>
            <p:nvPr/>
          </p:nvGrpSpPr>
          <p:grpSpPr>
            <a:xfrm>
              <a:off x="8781923" y="2259457"/>
              <a:ext cx="733425" cy="1288542"/>
              <a:chOff x="8781923" y="2259457"/>
              <a:chExt cx="733425" cy="1288542"/>
            </a:xfrm>
          </p:grpSpPr>
          <p:sp>
            <p:nvSpPr>
              <p:cNvPr id="52" name="Freeform 51"/>
              <p:cNvSpPr/>
              <p:nvPr/>
            </p:nvSpPr>
            <p:spPr>
              <a:xfrm>
                <a:off x="8903257" y="2975760"/>
                <a:ext cx="498969" cy="400809"/>
              </a:xfrm>
              <a:custGeom>
                <a:avLst/>
                <a:gdLst/>
                <a:ahLst/>
                <a:cxnLst/>
                <a:rect l="0" t="0" r="0" b="0"/>
                <a:pathLst>
                  <a:path w="498969" h="400809">
                    <a:moveTo>
                      <a:pt x="0" y="0"/>
                    </a:moveTo>
                    <a:lnTo>
                      <a:pt x="498968" y="0"/>
                    </a:lnTo>
                    <a:lnTo>
                      <a:pt x="498968" y="400808"/>
                    </a:lnTo>
                    <a:lnTo>
                      <a:pt x="0" y="400808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53" name="Picture 52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81923" y="2259457"/>
                <a:ext cx="733425" cy="128854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55" name="Freeform 54"/>
            <p:cNvSpPr/>
            <p:nvPr/>
          </p:nvSpPr>
          <p:spPr>
            <a:xfrm>
              <a:off x="8672590" y="2009897"/>
              <a:ext cx="952046" cy="1560480"/>
            </a:xfrm>
            <a:custGeom>
              <a:avLst/>
              <a:gdLst/>
              <a:ahLst/>
              <a:cxnLst/>
              <a:rect l="0" t="0" r="0" b="0"/>
              <a:pathLst>
                <a:path w="952046" h="1560480">
                  <a:moveTo>
                    <a:pt x="0" y="0"/>
                  </a:moveTo>
                  <a:lnTo>
                    <a:pt x="952045" y="0"/>
                  </a:lnTo>
                  <a:lnTo>
                    <a:pt x="952045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920480" y="2057400"/>
              <a:ext cx="478384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step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508037" y="2009897"/>
            <a:ext cx="952045" cy="1561597"/>
            <a:chOff x="7508037" y="2009897"/>
            <a:chExt cx="952045" cy="1561597"/>
          </a:xfrm>
        </p:grpSpPr>
        <p:grpSp>
          <p:nvGrpSpPr>
            <p:cNvPr id="60" name="Group 59"/>
            <p:cNvGrpSpPr/>
            <p:nvPr/>
          </p:nvGrpSpPr>
          <p:grpSpPr>
            <a:xfrm>
              <a:off x="7692644" y="2235835"/>
              <a:ext cx="557657" cy="1335659"/>
              <a:chOff x="7692644" y="2235835"/>
              <a:chExt cx="557657" cy="1335659"/>
            </a:xfrm>
          </p:grpSpPr>
          <p:sp>
            <p:nvSpPr>
              <p:cNvPr id="58" name="Freeform 57"/>
              <p:cNvSpPr/>
              <p:nvPr/>
            </p:nvSpPr>
            <p:spPr>
              <a:xfrm>
                <a:off x="7741022" y="2931479"/>
                <a:ext cx="452383" cy="466246"/>
              </a:xfrm>
              <a:custGeom>
                <a:avLst/>
                <a:gdLst/>
                <a:ahLst/>
                <a:cxnLst/>
                <a:rect l="0" t="0" r="0" b="0"/>
                <a:pathLst>
                  <a:path w="452383" h="466246">
                    <a:moveTo>
                      <a:pt x="0" y="0"/>
                    </a:moveTo>
                    <a:lnTo>
                      <a:pt x="452382" y="0"/>
                    </a:lnTo>
                    <a:lnTo>
                      <a:pt x="452382" y="466245"/>
                    </a:lnTo>
                    <a:lnTo>
                      <a:pt x="0" y="466245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59" name="Picture 58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92644" y="2235835"/>
                <a:ext cx="557657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61" name="Freeform 60"/>
            <p:cNvSpPr/>
            <p:nvPr/>
          </p:nvSpPr>
          <p:spPr>
            <a:xfrm>
              <a:off x="7508037" y="2009897"/>
              <a:ext cx="952045" cy="1560479"/>
            </a:xfrm>
            <a:custGeom>
              <a:avLst/>
              <a:gdLst/>
              <a:ahLst/>
              <a:cxnLst/>
              <a:rect l="0" t="0" r="0" b="0"/>
              <a:pathLst>
                <a:path w="952045" h="1560479">
                  <a:moveTo>
                    <a:pt x="0" y="0"/>
                  </a:moveTo>
                  <a:lnTo>
                    <a:pt x="952044" y="0"/>
                  </a:lnTo>
                  <a:lnTo>
                    <a:pt x="952044" y="1560478"/>
                  </a:lnTo>
                  <a:lnTo>
                    <a:pt x="0" y="156047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739380" y="20574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900" smtClean="0">
                  <a:solidFill>
                    <a:srgbClr val="666666"/>
                  </a:solidFill>
                  <a:latin typeface="Century Gothic"/>
                </a:rPr>
                <a:t>clap</a:t>
              </a:r>
              <a:endParaRPr lang="en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64" name="Freeform 63"/>
          <p:cNvSpPr/>
          <p:nvPr/>
        </p:nvSpPr>
        <p:spPr>
          <a:xfrm>
            <a:off x="8685215" y="3799239"/>
            <a:ext cx="952045" cy="1560481"/>
          </a:xfrm>
          <a:custGeom>
            <a:avLst/>
            <a:gdLst/>
            <a:ahLst/>
            <a:cxnLst/>
            <a:rect l="0" t="0" r="0" b="0"/>
            <a:pathLst>
              <a:path w="952045" h="1560481">
                <a:moveTo>
                  <a:pt x="0" y="0"/>
                </a:moveTo>
                <a:lnTo>
                  <a:pt x="952044" y="0"/>
                </a:lnTo>
                <a:lnTo>
                  <a:pt x="952044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Freeform 64"/>
          <p:cNvSpPr/>
          <p:nvPr/>
        </p:nvSpPr>
        <p:spPr>
          <a:xfrm>
            <a:off x="520700" y="3799239"/>
            <a:ext cx="952046" cy="1560481"/>
          </a:xfrm>
          <a:custGeom>
            <a:avLst/>
            <a:gdLst/>
            <a:ahLst/>
            <a:cxnLst/>
            <a:rect l="0" t="0" r="0" b="0"/>
            <a:pathLst>
              <a:path w="952046" h="1560481">
                <a:moveTo>
                  <a:pt x="0" y="0"/>
                </a:moveTo>
                <a:lnTo>
                  <a:pt x="952045" y="0"/>
                </a:lnTo>
                <a:lnTo>
                  <a:pt x="952045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Freeform 65"/>
          <p:cNvSpPr/>
          <p:nvPr/>
        </p:nvSpPr>
        <p:spPr>
          <a:xfrm>
            <a:off x="1685256" y="3799239"/>
            <a:ext cx="952046" cy="1560481"/>
          </a:xfrm>
          <a:custGeom>
            <a:avLst/>
            <a:gdLst/>
            <a:ahLst/>
            <a:cxnLst/>
            <a:rect l="0" t="0" r="0" b="0"/>
            <a:pathLst>
              <a:path w="952046" h="1560481">
                <a:moveTo>
                  <a:pt x="0" y="0"/>
                </a:moveTo>
                <a:lnTo>
                  <a:pt x="952045" y="0"/>
                </a:lnTo>
                <a:lnTo>
                  <a:pt x="952045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Freeform 66"/>
          <p:cNvSpPr/>
          <p:nvPr/>
        </p:nvSpPr>
        <p:spPr>
          <a:xfrm>
            <a:off x="2849812" y="3799239"/>
            <a:ext cx="952046" cy="1560481"/>
          </a:xfrm>
          <a:custGeom>
            <a:avLst/>
            <a:gdLst/>
            <a:ahLst/>
            <a:cxnLst/>
            <a:rect l="0" t="0" r="0" b="0"/>
            <a:pathLst>
              <a:path w="952046" h="1560481">
                <a:moveTo>
                  <a:pt x="0" y="0"/>
                </a:moveTo>
                <a:lnTo>
                  <a:pt x="952045" y="0"/>
                </a:lnTo>
                <a:lnTo>
                  <a:pt x="952045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Freeform 67"/>
          <p:cNvSpPr/>
          <p:nvPr/>
        </p:nvSpPr>
        <p:spPr>
          <a:xfrm>
            <a:off x="4014369" y="3799239"/>
            <a:ext cx="952047" cy="1560481"/>
          </a:xfrm>
          <a:custGeom>
            <a:avLst/>
            <a:gdLst/>
            <a:ahLst/>
            <a:cxnLst/>
            <a:rect l="0" t="0" r="0" b="0"/>
            <a:pathLst>
              <a:path w="952047" h="1560481">
                <a:moveTo>
                  <a:pt x="0" y="0"/>
                </a:moveTo>
                <a:lnTo>
                  <a:pt x="952046" y="0"/>
                </a:lnTo>
                <a:lnTo>
                  <a:pt x="952046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Freeform 68"/>
          <p:cNvSpPr/>
          <p:nvPr/>
        </p:nvSpPr>
        <p:spPr>
          <a:xfrm>
            <a:off x="5178925" y="3799239"/>
            <a:ext cx="952048" cy="1560481"/>
          </a:xfrm>
          <a:custGeom>
            <a:avLst/>
            <a:gdLst/>
            <a:ahLst/>
            <a:cxnLst/>
            <a:rect l="0" t="0" r="0" b="0"/>
            <a:pathLst>
              <a:path w="952048" h="1560481">
                <a:moveTo>
                  <a:pt x="0" y="0"/>
                </a:moveTo>
                <a:lnTo>
                  <a:pt x="952047" y="0"/>
                </a:lnTo>
                <a:lnTo>
                  <a:pt x="952047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Freeform 69"/>
          <p:cNvSpPr/>
          <p:nvPr/>
        </p:nvSpPr>
        <p:spPr>
          <a:xfrm>
            <a:off x="6343481" y="3799239"/>
            <a:ext cx="952047" cy="1560481"/>
          </a:xfrm>
          <a:custGeom>
            <a:avLst/>
            <a:gdLst/>
            <a:ahLst/>
            <a:cxnLst/>
            <a:rect l="0" t="0" r="0" b="0"/>
            <a:pathLst>
              <a:path w="952047" h="1560481">
                <a:moveTo>
                  <a:pt x="0" y="0"/>
                </a:moveTo>
                <a:lnTo>
                  <a:pt x="952046" y="0"/>
                </a:lnTo>
                <a:lnTo>
                  <a:pt x="952046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Freeform 70"/>
          <p:cNvSpPr/>
          <p:nvPr/>
        </p:nvSpPr>
        <p:spPr>
          <a:xfrm>
            <a:off x="7508037" y="3799239"/>
            <a:ext cx="952045" cy="1560481"/>
          </a:xfrm>
          <a:custGeom>
            <a:avLst/>
            <a:gdLst/>
            <a:ahLst/>
            <a:cxnLst/>
            <a:rect l="0" t="0" r="0" b="0"/>
            <a:pathLst>
              <a:path w="952045" h="1560481">
                <a:moveTo>
                  <a:pt x="0" y="0"/>
                </a:moveTo>
                <a:lnTo>
                  <a:pt x="952044" y="0"/>
                </a:lnTo>
                <a:lnTo>
                  <a:pt x="952044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TextBox 71"/>
          <p:cNvSpPr txBox="1"/>
          <p:nvPr/>
        </p:nvSpPr>
        <p:spPr>
          <a:xfrm>
            <a:off x="4699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Let's use this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to make another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F-9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2: Translate the pattern.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5863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18FF09-41F1-47DD-8B7B-7E9B1967240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E08F20F-661E-4864-8279-C2E3ADDDD5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70F150-58F6-41DE-ADDE-ED3F5B8D7E0E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468</Words>
  <Application>Microsoft Office PowerPoint</Application>
  <PresentationFormat>Custom</PresentationFormat>
  <Paragraphs>92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Gill Sans MT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Francis</dc:creator>
  <cp:lastModifiedBy>Lindsay Karpenko</cp:lastModifiedBy>
  <cp:revision>13</cp:revision>
  <dcterms:created xsi:type="dcterms:W3CDTF">2019-07-29T14:02:36Z</dcterms:created>
  <dcterms:modified xsi:type="dcterms:W3CDTF">2020-09-29T19:36:52Z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